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ppt/tags/tag25.xml" ContentType="application/vnd.openxmlformats-officedocument.presentationml.tags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tags/tag26.xml" ContentType="application/vnd.openxmlformats-officedocument.presentationml.tags+xml"/>
  <Override PartName="/ppt/notesSlides/notesSlide26.xml" ContentType="application/vnd.openxmlformats-officedocument.presentationml.notesSlide+xml"/>
  <Override PartName="/ppt/tags/tag27.xml" ContentType="application/vnd.openxmlformats-officedocument.presentationml.tags+xml"/>
  <Override PartName="/ppt/notesSlides/notesSlide27.xml" ContentType="application/vnd.openxmlformats-officedocument.presentationml.notesSlide+xml"/>
  <Override PartName="/ppt/tags/tag28.xml" ContentType="application/vnd.openxmlformats-officedocument.presentationml.tags+xml"/>
  <Override PartName="/ppt/notesSlides/notesSlide28.xml" ContentType="application/vnd.openxmlformats-officedocument.presentationml.notesSlide+xml"/>
  <Override PartName="/ppt/tags/tag29.xml" ContentType="application/vnd.openxmlformats-officedocument.presentationml.tags+xml"/>
  <Override PartName="/ppt/notesSlides/notesSlide29.xml" ContentType="application/vnd.openxmlformats-officedocument.presentationml.notesSlide+xml"/>
  <Override PartName="/ppt/tags/tag30.xml" ContentType="application/vnd.openxmlformats-officedocument.presentationml.tags+xml"/>
  <Override PartName="/ppt/notesSlides/notesSlide30.xml" ContentType="application/vnd.openxmlformats-officedocument.presentationml.notesSlide+xml"/>
  <Override PartName="/ppt/tags/tag31.xml" ContentType="application/vnd.openxmlformats-officedocument.presentationml.tags+xml"/>
  <Override PartName="/ppt/notesSlides/notesSlide31.xml" ContentType="application/vnd.openxmlformats-officedocument.presentationml.notesSlide+xml"/>
  <Override PartName="/ppt/tags/tag32.xml" ContentType="application/vnd.openxmlformats-officedocument.presentationml.tags+xml"/>
  <Override PartName="/ppt/notesSlides/notesSlide32.xml" ContentType="application/vnd.openxmlformats-officedocument.presentationml.notesSlide+xml"/>
  <Override PartName="/ppt/tags/tag33.xml" ContentType="application/vnd.openxmlformats-officedocument.presentationml.tags+xml"/>
  <Override PartName="/ppt/notesSlides/notesSlide33.xml" ContentType="application/vnd.openxmlformats-officedocument.presentationml.notesSlide+xml"/>
  <Override PartName="/ppt/tags/tag34.xml" ContentType="application/vnd.openxmlformats-officedocument.presentationml.tags+xml"/>
  <Override PartName="/ppt/notesSlides/notesSlide34.xml" ContentType="application/vnd.openxmlformats-officedocument.presentationml.notesSlide+xml"/>
  <Override PartName="/ppt/tags/tag35.xml" ContentType="application/vnd.openxmlformats-officedocument.presentationml.tags+xml"/>
  <Override PartName="/ppt/notesSlides/notesSlide35.xml" ContentType="application/vnd.openxmlformats-officedocument.presentationml.notesSlide+xml"/>
  <Override PartName="/ppt/tags/tag36.xml" ContentType="application/vnd.openxmlformats-officedocument.presentationml.tags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tags/tag37.xml" ContentType="application/vnd.openxmlformats-officedocument.presentationml.tags+xml"/>
  <Override PartName="/ppt/notesSlides/notesSlide39.xml" ContentType="application/vnd.openxmlformats-officedocument.presentationml.notesSlide+xml"/>
  <Override PartName="/ppt/tags/tag38.xml" ContentType="application/vnd.openxmlformats-officedocument.presentationml.tags+xml"/>
  <Override PartName="/ppt/notesSlides/notesSlide40.xml" ContentType="application/vnd.openxmlformats-officedocument.presentationml.notesSlide+xml"/>
  <Override PartName="/ppt/tags/tag39.xml" ContentType="application/vnd.openxmlformats-officedocument.presentationml.tags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tags/tag40.xml" ContentType="application/vnd.openxmlformats-officedocument.presentationml.tags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tags/tag41.xml" ContentType="application/vnd.openxmlformats-officedocument.presentationml.tags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tags/tag42.xml" ContentType="application/vnd.openxmlformats-officedocument.presentationml.tags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tags/tag43.xml" ContentType="application/vnd.openxmlformats-officedocument.presentationml.tags+xml"/>
  <Override PartName="/ppt/notesSlides/notesSlide53.xml" ContentType="application/vnd.openxmlformats-officedocument.presentationml.notesSlide+xml"/>
  <Override PartName="/ppt/tags/tag44.xml" ContentType="application/vnd.openxmlformats-officedocument.presentationml.tags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tags/tag45.xml" ContentType="application/vnd.openxmlformats-officedocument.presentationml.tags+xml"/>
  <Override PartName="/ppt/notesSlides/notesSlide56.xml" ContentType="application/vnd.openxmlformats-officedocument.presentationml.notesSlide+xml"/>
  <Override PartName="/ppt/tags/tag46.xml" ContentType="application/vnd.openxmlformats-officedocument.presentationml.tags+xml"/>
  <Override PartName="/ppt/notesSlides/notesSlide57.xml" ContentType="application/vnd.openxmlformats-officedocument.presentationml.notesSlide+xml"/>
  <Override PartName="/ppt/tags/tag47.xml" ContentType="application/vnd.openxmlformats-officedocument.presentationml.tags+xml"/>
  <Override PartName="/ppt/notesSlides/notesSlide58.xml" ContentType="application/vnd.openxmlformats-officedocument.presentationml.notesSlide+xml"/>
  <Override PartName="/ppt/tags/tag48.xml" ContentType="application/vnd.openxmlformats-officedocument.presentationml.tags+xml"/>
  <Override PartName="/ppt/notesSlides/notesSlide59.xml" ContentType="application/vnd.openxmlformats-officedocument.presentationml.notesSlide+xml"/>
  <Override PartName="/ppt/tags/tag49.xml" ContentType="application/vnd.openxmlformats-officedocument.presentationml.tags+xml"/>
  <Override PartName="/ppt/notesSlides/notesSlide60.xml" ContentType="application/vnd.openxmlformats-officedocument.presentationml.notesSlide+xml"/>
  <Override PartName="/ppt/tags/tag50.xml" ContentType="application/vnd.openxmlformats-officedocument.presentationml.tags+xml"/>
  <Override PartName="/ppt/notesSlides/notesSlide61.xml" ContentType="application/vnd.openxmlformats-officedocument.presentationml.notesSlide+xml"/>
  <Override PartName="/ppt/tags/tag51.xml" ContentType="application/vnd.openxmlformats-officedocument.presentationml.tags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5"/>
  </p:notesMasterIdLst>
  <p:sldIdLst>
    <p:sldId id="2443" r:id="rId2"/>
    <p:sldId id="2656" r:id="rId3"/>
    <p:sldId id="2657" r:id="rId4"/>
    <p:sldId id="2658" r:id="rId5"/>
    <p:sldId id="2681" r:id="rId6"/>
    <p:sldId id="2690" r:id="rId7"/>
    <p:sldId id="2682" r:id="rId8"/>
    <p:sldId id="2683" r:id="rId9"/>
    <p:sldId id="2700" r:id="rId10"/>
    <p:sldId id="2616" r:id="rId11"/>
    <p:sldId id="2701" r:id="rId12"/>
    <p:sldId id="2702" r:id="rId13"/>
    <p:sldId id="2703" r:id="rId14"/>
    <p:sldId id="2704" r:id="rId15"/>
    <p:sldId id="2673" r:id="rId16"/>
    <p:sldId id="2613" r:id="rId17"/>
    <p:sldId id="2542" r:id="rId18"/>
    <p:sldId id="2543" r:id="rId19"/>
    <p:sldId id="2671" r:id="rId20"/>
    <p:sldId id="2670" r:id="rId21"/>
    <p:sldId id="2677" r:id="rId22"/>
    <p:sldId id="2544" r:id="rId23"/>
    <p:sldId id="2545" r:id="rId24"/>
    <p:sldId id="2603" r:id="rId25"/>
    <p:sldId id="2697" r:id="rId26"/>
    <p:sldId id="2546" r:id="rId27"/>
    <p:sldId id="2705" r:id="rId28"/>
    <p:sldId id="2664" r:id="rId29"/>
    <p:sldId id="2617" r:id="rId30"/>
    <p:sldId id="2615" r:id="rId31"/>
    <p:sldId id="2646" r:id="rId32"/>
    <p:sldId id="2645" r:id="rId33"/>
    <p:sldId id="2643" r:id="rId34"/>
    <p:sldId id="2619" r:id="rId35"/>
    <p:sldId id="2620" r:id="rId36"/>
    <p:sldId id="2621" r:id="rId37"/>
    <p:sldId id="2649" r:id="rId38"/>
    <p:sldId id="2628" r:id="rId39"/>
    <p:sldId id="2661" r:id="rId40"/>
    <p:sldId id="2622" r:id="rId41"/>
    <p:sldId id="2623" r:id="rId42"/>
    <p:sldId id="2642" r:id="rId43"/>
    <p:sldId id="2641" r:id="rId44"/>
    <p:sldId id="2631" r:id="rId45"/>
    <p:sldId id="2675" r:id="rId46"/>
    <p:sldId id="2551" r:id="rId47"/>
    <p:sldId id="2674" r:id="rId48"/>
    <p:sldId id="2694" r:id="rId49"/>
    <p:sldId id="2610" r:id="rId50"/>
    <p:sldId id="2695" r:id="rId51"/>
    <p:sldId id="2652" r:id="rId52"/>
    <p:sldId id="2650" r:id="rId53"/>
    <p:sldId id="2676" r:id="rId54"/>
    <p:sldId id="2552" r:id="rId55"/>
    <p:sldId id="2691" r:id="rId56"/>
    <p:sldId id="2692" r:id="rId57"/>
    <p:sldId id="2637" r:id="rId58"/>
    <p:sldId id="2693" r:id="rId59"/>
    <p:sldId id="2696" r:id="rId60"/>
    <p:sldId id="2638" r:id="rId61"/>
    <p:sldId id="2662" r:id="rId62"/>
    <p:sldId id="2639" r:id="rId63"/>
    <p:sldId id="2663" r:id="rId64"/>
  </p:sldIdLst>
  <p:sldSz cx="10972800" cy="6858000"/>
  <p:notesSz cx="6985000" cy="9283700"/>
  <p:custDataLst>
    <p:tags r:id="rId66"/>
  </p:custDataLst>
  <p:defaultTextStyle>
    <a:defPPr>
      <a:defRPr lang="en-US"/>
    </a:defPPr>
    <a:lvl1pPr marL="0" algn="l" defTabSz="1097123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1pPr>
    <a:lvl2pPr marL="548562" algn="l" defTabSz="1097123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2pPr>
    <a:lvl3pPr marL="1097123" algn="l" defTabSz="1097123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3pPr>
    <a:lvl4pPr marL="1645685" algn="l" defTabSz="1097123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4pPr>
    <a:lvl5pPr marL="2194247" algn="l" defTabSz="1097123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5pPr>
    <a:lvl6pPr marL="2742809" algn="l" defTabSz="1097123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6pPr>
    <a:lvl7pPr marL="3291371" algn="l" defTabSz="1097123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7pPr>
    <a:lvl8pPr marL="3839933" algn="l" defTabSz="1097123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8pPr>
    <a:lvl9pPr marL="4388494" algn="l" defTabSz="1097123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6"/>
    <a:srgbClr val="6600FF"/>
    <a:srgbClr val="E0E0D8"/>
    <a:srgbClr val="EDEDC9"/>
    <a:srgbClr val="2B913C"/>
    <a:srgbClr val="0066FF"/>
    <a:srgbClr val="264468"/>
    <a:srgbClr val="71A93F"/>
    <a:srgbClr val="9966FF"/>
    <a:srgbClr val="66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46" autoAdjust="0"/>
    <p:restoredTop sz="93131" autoAdjust="0"/>
  </p:normalViewPr>
  <p:slideViewPr>
    <p:cSldViewPr snapToGrid="0">
      <p:cViewPr>
        <p:scale>
          <a:sx n="75" d="100"/>
          <a:sy n="75" d="100"/>
        </p:scale>
        <p:origin x="-2238" y="-828"/>
      </p:cViewPr>
      <p:guideLst>
        <p:guide orient="horz" pos="2160"/>
        <p:guide pos="3456"/>
      </p:guideLst>
    </p:cSldViewPr>
  </p:slideViewPr>
  <p:outlineViewPr>
    <p:cViewPr>
      <p:scale>
        <a:sx n="33" d="100"/>
        <a:sy n="33" d="100"/>
      </p:scale>
      <p:origin x="48" y="1306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651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26833" cy="464185"/>
          </a:xfrm>
          <a:prstGeom prst="rect">
            <a:avLst/>
          </a:prstGeom>
        </p:spPr>
        <p:txBody>
          <a:bodyPr vert="horz" lIns="92944" tIns="46473" rIns="92944" bIns="46473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56550" y="0"/>
            <a:ext cx="3026833" cy="464185"/>
          </a:xfrm>
          <a:prstGeom prst="rect">
            <a:avLst/>
          </a:prstGeom>
        </p:spPr>
        <p:txBody>
          <a:bodyPr vert="horz" lIns="92944" tIns="46473" rIns="92944" bIns="46473" rtlCol="0"/>
          <a:lstStyle>
            <a:lvl1pPr algn="r">
              <a:defRPr sz="1300"/>
            </a:lvl1pPr>
          </a:lstStyle>
          <a:p>
            <a:fld id="{D0227A08-9952-4891-8E5F-A507E57C799F}" type="datetimeFigureOut">
              <a:rPr lang="en-US" smtClean="0"/>
              <a:pPr/>
              <a:t>10/17/2013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08025" y="696913"/>
            <a:ext cx="5568950" cy="3481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44" tIns="46473" rIns="92944" bIns="46473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8500" y="4409758"/>
            <a:ext cx="5588000" cy="4177665"/>
          </a:xfrm>
          <a:prstGeom prst="rect">
            <a:avLst/>
          </a:prstGeom>
        </p:spPr>
        <p:txBody>
          <a:bodyPr vert="horz" lIns="92944" tIns="46473" rIns="92944" bIns="46473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17904"/>
            <a:ext cx="3026833" cy="464185"/>
          </a:xfrm>
          <a:prstGeom prst="rect">
            <a:avLst/>
          </a:prstGeom>
        </p:spPr>
        <p:txBody>
          <a:bodyPr vert="horz" lIns="92944" tIns="46473" rIns="92944" bIns="46473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56550" y="8817904"/>
            <a:ext cx="3026833" cy="464185"/>
          </a:xfrm>
          <a:prstGeom prst="rect">
            <a:avLst/>
          </a:prstGeom>
        </p:spPr>
        <p:txBody>
          <a:bodyPr vert="horz" lIns="92944" tIns="46473" rIns="92944" bIns="46473" rtlCol="0" anchor="b"/>
          <a:lstStyle>
            <a:lvl1pPr algn="r">
              <a:defRPr sz="1300"/>
            </a:lvl1pPr>
          </a:lstStyle>
          <a:p>
            <a:fld id="{D9118AC1-1FC4-4BB2-BE48-99B9F007CF0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43391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9712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548562" algn="l" defTabSz="109712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1097123" algn="l" defTabSz="109712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645685" algn="l" defTabSz="109712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2194247" algn="l" defTabSz="109712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2742809" algn="l" defTabSz="109712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3291371" algn="l" defTabSz="109712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3839933" algn="l" defTabSz="109712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4388494" algn="l" defTabSz="109712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8025" y="696913"/>
            <a:ext cx="5568950" cy="34813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87EB4F-59E2-9346-A625-B1A8EDF38FD0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91858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8025" y="696913"/>
            <a:ext cx="5568950" cy="34813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87EB4F-59E2-9346-A625-B1A8EDF38FD0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3727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118AC1-1FC4-4BB2-BE48-99B9F007CF0A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79466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118AC1-1FC4-4BB2-BE48-99B9F007CF0A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56425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118AC1-1FC4-4BB2-BE48-99B9F007CF0A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12705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118AC1-1FC4-4BB2-BE48-99B9F007CF0A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95641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118AC1-1FC4-4BB2-BE48-99B9F007CF0A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62116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mtClean="0"/>
              <a:t>SOM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118AC1-1FC4-4BB2-BE48-99B9F007CF0A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02456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118AC1-1FC4-4BB2-BE48-99B9F007CF0A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377639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118AC1-1FC4-4BB2-BE48-99B9F007CF0A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911267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118AC1-1FC4-4BB2-BE48-99B9F007CF0A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86153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8025" y="696913"/>
            <a:ext cx="5568950" cy="34813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1055103">
              <a:defRPr/>
            </a:pPr>
            <a:r>
              <a:rPr lang="en-US" dirty="0" smtClean="0"/>
              <a:t>Joe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87EB4F-59E2-9346-A625-B1A8EDF38FD0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557240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118AC1-1FC4-4BB2-BE48-99B9F007CF0A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029197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118AC1-1FC4-4BB2-BE48-99B9F007CF0A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122180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118AC1-1FC4-4BB2-BE48-99B9F007CF0A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926681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118AC1-1FC4-4BB2-BE48-99B9F007CF0A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411143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118AC1-1FC4-4BB2-BE48-99B9F007CF0A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871505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118AC1-1FC4-4BB2-BE48-99B9F007CF0A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790784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118AC1-1FC4-4BB2-BE48-99B9F007CF0A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423787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118AC1-1FC4-4BB2-BE48-99B9F007CF0A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734058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8025" y="696913"/>
            <a:ext cx="5568950" cy="34813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87EB4F-59E2-9346-A625-B1A8EDF38FD0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360420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118AC1-1FC4-4BB2-BE48-99B9F007CF0A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67218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8025" y="696913"/>
            <a:ext cx="5568950" cy="34813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87EB4F-59E2-9346-A625-B1A8EDF38FD0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214912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mtClean="0"/>
              <a:t>SOM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118AC1-1FC4-4BB2-BE48-99B9F007CF0A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621404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118AC1-1FC4-4BB2-BE48-99B9F007CF0A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602572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118AC1-1FC4-4BB2-BE48-99B9F007CF0A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102425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118AC1-1FC4-4BB2-BE48-99B9F007CF0A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091007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118AC1-1FC4-4BB2-BE48-99B9F007CF0A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66591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mtClean="0"/>
              <a:t>SOM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118AC1-1FC4-4BB2-BE48-99B9F007CF0A}" type="slidenum">
              <a:rPr lang="en-US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341215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mtClean="0"/>
              <a:t>SOM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118AC1-1FC4-4BB2-BE48-99B9F007CF0A}" type="slidenum">
              <a:rPr lang="en-US" smtClean="0"/>
              <a:pPr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839509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118AC1-1FC4-4BB2-BE48-99B9F007CF0A}" type="slidenum">
              <a:rPr lang="en-US" smtClean="0"/>
              <a:pPr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313526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118AC1-1FC4-4BB2-BE48-99B9F007CF0A}" type="slidenum">
              <a:rPr lang="en-US" smtClean="0"/>
              <a:pPr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894034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118AC1-1FC4-4BB2-BE48-99B9F007CF0A}" type="slidenum">
              <a:rPr lang="en-US" smtClean="0"/>
              <a:pPr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8499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8025" y="696913"/>
            <a:ext cx="5568950" cy="34813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87EB4F-59E2-9346-A625-B1A8EDF38FD0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528654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118AC1-1FC4-4BB2-BE48-99B9F007CF0A}" type="slidenum">
              <a:rPr lang="en-US" smtClean="0"/>
              <a:pPr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817914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mtClean="0"/>
              <a:t>SOM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118AC1-1FC4-4BB2-BE48-99B9F007CF0A}" type="slidenum">
              <a:rPr lang="en-US" smtClean="0"/>
              <a:pPr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847392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118AC1-1FC4-4BB2-BE48-99B9F007CF0A}" type="slidenum">
              <a:rPr lang="en-US" smtClean="0"/>
              <a:pPr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487156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118AC1-1FC4-4BB2-BE48-99B9F007CF0A}" type="slidenum">
              <a:rPr lang="en-US" smtClean="0"/>
              <a:pPr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503015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118AC1-1FC4-4BB2-BE48-99B9F007CF0A}" type="slidenum">
              <a:rPr lang="en-US" smtClean="0"/>
              <a:pPr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399156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118AC1-1FC4-4BB2-BE48-99B9F007CF0A}" type="slidenum">
              <a:rPr lang="en-US" smtClean="0"/>
              <a:pPr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284207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118AC1-1FC4-4BB2-BE48-99B9F007CF0A}" type="slidenum">
              <a:rPr lang="en-US" smtClean="0"/>
              <a:pPr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456808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118AC1-1FC4-4BB2-BE48-99B9F007CF0A}" type="slidenum">
              <a:rPr lang="en-US" smtClean="0"/>
              <a:pPr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100590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118AC1-1FC4-4BB2-BE48-99B9F007CF0A}" type="slidenum">
              <a:rPr lang="en-US" smtClean="0"/>
              <a:pPr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211603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118AC1-1FC4-4BB2-BE48-99B9F007CF0A}" type="slidenum">
              <a:rPr lang="en-US" smtClean="0"/>
              <a:pPr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8566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8025" y="696913"/>
            <a:ext cx="5568950" cy="34813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87EB4F-59E2-9346-A625-B1A8EDF38FD0}" type="slidenum">
              <a:rPr lang="en-US" smtClean="0"/>
              <a:pPr/>
              <a:t>5</a:t>
            </a:fld>
            <a:endParaRPr lang="en-US" dirty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118AC1-1FC4-4BB2-BE48-99B9F007CF0A}" type="slidenum">
              <a:rPr lang="en-US" smtClean="0"/>
              <a:pPr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747927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118AC1-1FC4-4BB2-BE48-99B9F007CF0A}" type="slidenum">
              <a:rPr lang="en-US" smtClean="0"/>
              <a:pPr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404627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118AC1-1FC4-4BB2-BE48-99B9F007CF0A}" type="slidenum">
              <a:rPr lang="en-US" smtClean="0"/>
              <a:pPr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7164829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118AC1-1FC4-4BB2-BE48-99B9F007CF0A}" type="slidenum">
              <a:rPr lang="en-US" smtClean="0"/>
              <a:pPr/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0109959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118AC1-1FC4-4BB2-BE48-99B9F007CF0A}" type="slidenum">
              <a:rPr lang="en-US" smtClean="0"/>
              <a:pPr/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9214933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118AC1-1FC4-4BB2-BE48-99B9F007CF0A}" type="slidenum">
              <a:rPr lang="en-US" smtClean="0"/>
              <a:pPr/>
              <a:t>55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0706232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118AC1-1FC4-4BB2-BE48-99B9F007CF0A}" type="slidenum">
              <a:rPr lang="en-US" smtClean="0"/>
              <a:pPr/>
              <a:t>56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7776768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118AC1-1FC4-4BB2-BE48-99B9F007CF0A}" type="slidenum">
              <a:rPr lang="en-US" smtClean="0"/>
              <a:pPr/>
              <a:t>57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1962835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118AC1-1FC4-4BB2-BE48-99B9F007CF0A}" type="slidenum">
              <a:rPr lang="en-US" smtClean="0"/>
              <a:pPr/>
              <a:t>58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9925597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118AC1-1FC4-4BB2-BE48-99B9F007CF0A}" type="slidenum">
              <a:rPr lang="en-US" smtClean="0"/>
              <a:pPr/>
              <a:t>59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06654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118AC1-1FC4-4BB2-BE48-99B9F007CF0A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4448686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118AC1-1FC4-4BB2-BE48-99B9F007CF0A}" type="slidenum">
              <a:rPr lang="en-US" smtClean="0"/>
              <a:pPr/>
              <a:t>60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8451740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118AC1-1FC4-4BB2-BE48-99B9F007CF0A}" type="slidenum">
              <a:rPr lang="en-US" smtClean="0"/>
              <a:pPr/>
              <a:t>61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476866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118AC1-1FC4-4BB2-BE48-99B9F007CF0A}" type="slidenum">
              <a:rPr lang="en-US" smtClean="0"/>
              <a:pPr/>
              <a:t>62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9254448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118AC1-1FC4-4BB2-BE48-99B9F007CF0A}" type="slidenum">
              <a:rPr lang="en-US" smtClean="0"/>
              <a:pPr/>
              <a:t>63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91752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118AC1-1FC4-4BB2-BE48-99B9F007CF0A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55266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118AC1-1FC4-4BB2-BE48-99B9F007CF0A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97294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118AC1-1FC4-4BB2-BE48-99B9F007CF0A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66951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1" y="2130431"/>
            <a:ext cx="932688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45920" y="3886200"/>
            <a:ext cx="768096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85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971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456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942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428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913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399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884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2152C-7749-4D0E-B213-988EC00E612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2152C-7749-4D0E-B213-988EC00E612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55280" y="274643"/>
            <a:ext cx="246888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8640" y="274643"/>
            <a:ext cx="722376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2152C-7749-4D0E-B213-988EC00E612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andard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558165" y="5346707"/>
            <a:ext cx="2560320" cy="365125"/>
          </a:xfrm>
        </p:spPr>
        <p:txBody>
          <a:bodyPr/>
          <a:lstStyle/>
          <a:p>
            <a:fld id="{97F2152C-7749-4D0E-B213-988EC00E612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2152C-7749-4D0E-B213-988EC00E612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777" y="4406902"/>
            <a:ext cx="9326880" cy="1362076"/>
          </a:xfrm>
        </p:spPr>
        <p:txBody>
          <a:bodyPr anchor="t"/>
          <a:lstStyle>
            <a:lvl1pPr algn="l">
              <a:defRPr sz="48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777" y="2906719"/>
            <a:ext cx="9326880" cy="1500187"/>
          </a:xfrm>
        </p:spPr>
        <p:txBody>
          <a:bodyPr anchor="b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548562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2pPr>
            <a:lvl3pPr marL="109712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64568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4pPr>
            <a:lvl5pPr marL="2194247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5pPr>
            <a:lvl6pPr marL="2742809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6pPr>
            <a:lvl7pPr marL="3291371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7pPr>
            <a:lvl8pPr marL="3839933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8pPr>
            <a:lvl9pPr marL="4388494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2152C-7749-4D0E-B213-988EC00E612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5"/>
            <a:ext cx="4846320" cy="4525963"/>
          </a:xfrm>
        </p:spPr>
        <p:txBody>
          <a:bodyPr/>
          <a:lstStyle>
            <a:lvl1pPr>
              <a:defRPr sz="3400"/>
            </a:lvl1pPr>
            <a:lvl2pPr>
              <a:defRPr sz="29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77840" y="1600205"/>
            <a:ext cx="4846320" cy="4525963"/>
          </a:xfrm>
        </p:spPr>
        <p:txBody>
          <a:bodyPr/>
          <a:lstStyle>
            <a:lvl1pPr>
              <a:defRPr sz="3400"/>
            </a:lvl1pPr>
            <a:lvl2pPr>
              <a:defRPr sz="29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2152C-7749-4D0E-B213-988EC00E612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8640" y="1535114"/>
            <a:ext cx="4848226" cy="639762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48562" indent="0">
              <a:buNone/>
              <a:defRPr sz="2400" b="1"/>
            </a:lvl2pPr>
            <a:lvl3pPr marL="1097123" indent="0">
              <a:buNone/>
              <a:defRPr sz="2200" b="1"/>
            </a:lvl3pPr>
            <a:lvl4pPr marL="1645685" indent="0">
              <a:buNone/>
              <a:defRPr sz="1900" b="1"/>
            </a:lvl4pPr>
            <a:lvl5pPr marL="2194247" indent="0">
              <a:buNone/>
              <a:defRPr sz="1900" b="1"/>
            </a:lvl5pPr>
            <a:lvl6pPr marL="2742809" indent="0">
              <a:buNone/>
              <a:defRPr sz="1900" b="1"/>
            </a:lvl6pPr>
            <a:lvl7pPr marL="3291371" indent="0">
              <a:buNone/>
              <a:defRPr sz="1900" b="1"/>
            </a:lvl7pPr>
            <a:lvl8pPr marL="3839933" indent="0">
              <a:buNone/>
              <a:defRPr sz="1900" b="1"/>
            </a:lvl8pPr>
            <a:lvl9pPr marL="4388494" indent="0">
              <a:buNone/>
              <a:defRPr sz="19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8640" y="2174875"/>
            <a:ext cx="4848226" cy="3951288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2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74034" y="1535114"/>
            <a:ext cx="4850130" cy="639762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48562" indent="0">
              <a:buNone/>
              <a:defRPr sz="2400" b="1"/>
            </a:lvl2pPr>
            <a:lvl3pPr marL="1097123" indent="0">
              <a:buNone/>
              <a:defRPr sz="2200" b="1"/>
            </a:lvl3pPr>
            <a:lvl4pPr marL="1645685" indent="0">
              <a:buNone/>
              <a:defRPr sz="1900" b="1"/>
            </a:lvl4pPr>
            <a:lvl5pPr marL="2194247" indent="0">
              <a:buNone/>
              <a:defRPr sz="1900" b="1"/>
            </a:lvl5pPr>
            <a:lvl6pPr marL="2742809" indent="0">
              <a:buNone/>
              <a:defRPr sz="1900" b="1"/>
            </a:lvl6pPr>
            <a:lvl7pPr marL="3291371" indent="0">
              <a:buNone/>
              <a:defRPr sz="1900" b="1"/>
            </a:lvl7pPr>
            <a:lvl8pPr marL="3839933" indent="0">
              <a:buNone/>
              <a:defRPr sz="1900" b="1"/>
            </a:lvl8pPr>
            <a:lvl9pPr marL="4388494" indent="0">
              <a:buNone/>
              <a:defRPr sz="19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74034" y="2174875"/>
            <a:ext cx="4850130" cy="3951288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2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2152C-7749-4D0E-B213-988EC00E612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2152C-7749-4D0E-B213-988EC00E612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2152C-7749-4D0E-B213-988EC00E612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5" y="273051"/>
            <a:ext cx="3609976" cy="1162050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90060" y="273056"/>
            <a:ext cx="6134100" cy="5853113"/>
          </a:xfrm>
        </p:spPr>
        <p:txBody>
          <a:bodyPr/>
          <a:lstStyle>
            <a:lvl1pPr>
              <a:defRPr sz="3800"/>
            </a:lvl1pPr>
            <a:lvl2pPr>
              <a:defRPr sz="3400"/>
            </a:lvl2pPr>
            <a:lvl3pPr>
              <a:defRPr sz="29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8645" y="1435103"/>
            <a:ext cx="3609976" cy="4691063"/>
          </a:xfrm>
        </p:spPr>
        <p:txBody>
          <a:bodyPr/>
          <a:lstStyle>
            <a:lvl1pPr marL="0" indent="0">
              <a:buNone/>
              <a:defRPr sz="1700"/>
            </a:lvl1pPr>
            <a:lvl2pPr marL="548562" indent="0">
              <a:buNone/>
              <a:defRPr sz="1400"/>
            </a:lvl2pPr>
            <a:lvl3pPr marL="1097123" indent="0">
              <a:buNone/>
              <a:defRPr sz="1200"/>
            </a:lvl3pPr>
            <a:lvl4pPr marL="1645685" indent="0">
              <a:buNone/>
              <a:defRPr sz="1100"/>
            </a:lvl4pPr>
            <a:lvl5pPr marL="2194247" indent="0">
              <a:buNone/>
              <a:defRPr sz="1100"/>
            </a:lvl5pPr>
            <a:lvl6pPr marL="2742809" indent="0">
              <a:buNone/>
              <a:defRPr sz="1100"/>
            </a:lvl6pPr>
            <a:lvl7pPr marL="3291371" indent="0">
              <a:buNone/>
              <a:defRPr sz="1100"/>
            </a:lvl7pPr>
            <a:lvl8pPr marL="3839933" indent="0">
              <a:buNone/>
              <a:defRPr sz="1100"/>
            </a:lvl8pPr>
            <a:lvl9pPr marL="4388494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2152C-7749-4D0E-B213-988EC00E612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0746" y="4800600"/>
            <a:ext cx="6583680" cy="566738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150746" y="612775"/>
            <a:ext cx="6583680" cy="4114800"/>
          </a:xfrm>
        </p:spPr>
        <p:txBody>
          <a:bodyPr/>
          <a:lstStyle>
            <a:lvl1pPr marL="0" indent="0">
              <a:buNone/>
              <a:defRPr sz="3800"/>
            </a:lvl1pPr>
            <a:lvl2pPr marL="548562" indent="0">
              <a:buNone/>
              <a:defRPr sz="3400"/>
            </a:lvl2pPr>
            <a:lvl3pPr marL="1097123" indent="0">
              <a:buNone/>
              <a:defRPr sz="2900"/>
            </a:lvl3pPr>
            <a:lvl4pPr marL="1645685" indent="0">
              <a:buNone/>
              <a:defRPr sz="2400"/>
            </a:lvl4pPr>
            <a:lvl5pPr marL="2194247" indent="0">
              <a:buNone/>
              <a:defRPr sz="2400"/>
            </a:lvl5pPr>
            <a:lvl6pPr marL="2742809" indent="0">
              <a:buNone/>
              <a:defRPr sz="2400"/>
            </a:lvl6pPr>
            <a:lvl7pPr marL="3291371" indent="0">
              <a:buNone/>
              <a:defRPr sz="2400"/>
            </a:lvl7pPr>
            <a:lvl8pPr marL="3839933" indent="0">
              <a:buNone/>
              <a:defRPr sz="2400"/>
            </a:lvl8pPr>
            <a:lvl9pPr marL="4388494" indent="0">
              <a:buNone/>
              <a:defRPr sz="24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50746" y="5367338"/>
            <a:ext cx="6583680" cy="804862"/>
          </a:xfrm>
        </p:spPr>
        <p:txBody>
          <a:bodyPr/>
          <a:lstStyle>
            <a:lvl1pPr marL="0" indent="0">
              <a:buNone/>
              <a:defRPr sz="1700"/>
            </a:lvl1pPr>
            <a:lvl2pPr marL="548562" indent="0">
              <a:buNone/>
              <a:defRPr sz="1400"/>
            </a:lvl2pPr>
            <a:lvl3pPr marL="1097123" indent="0">
              <a:buNone/>
              <a:defRPr sz="1200"/>
            </a:lvl3pPr>
            <a:lvl4pPr marL="1645685" indent="0">
              <a:buNone/>
              <a:defRPr sz="1100"/>
            </a:lvl4pPr>
            <a:lvl5pPr marL="2194247" indent="0">
              <a:buNone/>
              <a:defRPr sz="1100"/>
            </a:lvl5pPr>
            <a:lvl6pPr marL="2742809" indent="0">
              <a:buNone/>
              <a:defRPr sz="1100"/>
            </a:lvl6pPr>
            <a:lvl7pPr marL="3291371" indent="0">
              <a:buNone/>
              <a:defRPr sz="1100"/>
            </a:lvl7pPr>
            <a:lvl8pPr marL="3839933" indent="0">
              <a:buNone/>
              <a:defRPr sz="1100"/>
            </a:lvl8pPr>
            <a:lvl9pPr marL="4388494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2152C-7749-4D0E-B213-988EC00E612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8640" y="274638"/>
            <a:ext cx="9875520" cy="1143000"/>
          </a:xfrm>
          <a:prstGeom prst="rect">
            <a:avLst/>
          </a:prstGeom>
        </p:spPr>
        <p:txBody>
          <a:bodyPr vert="horz" lIns="109712" tIns="54856" rIns="109712" bIns="54856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8640" y="1600205"/>
            <a:ext cx="9875520" cy="4525963"/>
          </a:xfrm>
          <a:prstGeom prst="rect">
            <a:avLst/>
          </a:prstGeom>
        </p:spPr>
        <p:txBody>
          <a:bodyPr vert="horz" lIns="109712" tIns="54856" rIns="109712" bIns="5485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8641" y="6356357"/>
            <a:ext cx="2560320" cy="365125"/>
          </a:xfrm>
          <a:prstGeom prst="rect">
            <a:avLst/>
          </a:prstGeom>
        </p:spPr>
        <p:txBody>
          <a:bodyPr vert="horz" lIns="109712" tIns="54856" rIns="109712" bIns="54856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749040" y="6356357"/>
            <a:ext cx="3474720" cy="365125"/>
          </a:xfrm>
          <a:prstGeom prst="rect">
            <a:avLst/>
          </a:prstGeom>
        </p:spPr>
        <p:txBody>
          <a:bodyPr vert="horz" lIns="109712" tIns="54856" rIns="109712" bIns="54856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63840" y="6356357"/>
            <a:ext cx="2560320" cy="365125"/>
          </a:xfrm>
          <a:prstGeom prst="rect">
            <a:avLst/>
          </a:prstGeom>
        </p:spPr>
        <p:txBody>
          <a:bodyPr vert="horz" lIns="109712" tIns="54856" rIns="109712" bIns="54856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F2152C-7749-4D0E-B213-988EC00E612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85" r:id="rId13"/>
  </p:sldLayoutIdLst>
  <p:hf hdr="0" ftr="0" dt="0"/>
  <p:txStyles>
    <p:titleStyle>
      <a:lvl1pPr algn="ctr" defTabSz="1097123" rtl="0" eaLnBrk="1" latinLnBrk="0" hangingPunct="1">
        <a:spcBef>
          <a:spcPct val="0"/>
        </a:spcBef>
        <a:buNone/>
        <a:defRPr sz="5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11421" indent="-411421" algn="l" defTabSz="1097123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1pPr>
      <a:lvl2pPr marL="891413" indent="-342851" algn="l" defTabSz="1097123" rtl="0" eaLnBrk="1" latinLnBrk="0" hangingPunct="1">
        <a:spcBef>
          <a:spcPct val="20000"/>
        </a:spcBef>
        <a:buFont typeface="Arial" pitchFamily="34" charset="0"/>
        <a:buChar char="–"/>
        <a:defRPr sz="34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404" indent="-274280" algn="l" defTabSz="1097123" rtl="0" eaLnBrk="1" latinLnBrk="0" hangingPunct="1">
        <a:spcBef>
          <a:spcPct val="20000"/>
        </a:spcBef>
        <a:buFont typeface="Arial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1919965" indent="-274280" algn="l" defTabSz="1097123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68527" indent="-274280" algn="l" defTabSz="1097123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17089" indent="-274280" algn="l" defTabSz="1097123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65651" indent="-274280" algn="l" defTabSz="1097123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114213" indent="-274280" algn="l" defTabSz="1097123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62775" indent="-274280" algn="l" defTabSz="1097123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97123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48562" algn="l" defTabSz="1097123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097123" algn="l" defTabSz="1097123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645685" algn="l" defTabSz="1097123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194247" algn="l" defTabSz="1097123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42809" algn="l" defTabSz="1097123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91371" algn="l" defTabSz="1097123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39933" algn="l" defTabSz="1097123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88494" algn="l" defTabSz="1097123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1.xml"/><Relationship Id="rId4" Type="http://schemas.openxmlformats.org/officeDocument/2006/relationships/image" Target="../media/image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2.xml"/><Relationship Id="rId4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3.xml"/><Relationship Id="rId4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4.xml"/><Relationship Id="rId4" Type="http://schemas.openxmlformats.org/officeDocument/2006/relationships/image" Target="../media/image1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5.xml"/><Relationship Id="rId4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6.xml"/><Relationship Id="rId4" Type="http://schemas.openxmlformats.org/officeDocument/2006/relationships/image" Target="../media/image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7.xml"/><Relationship Id="rId4" Type="http://schemas.openxmlformats.org/officeDocument/2006/relationships/image" Target="../media/image1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8.xml"/><Relationship Id="rId4" Type="http://schemas.openxmlformats.org/officeDocument/2006/relationships/image" Target="../media/image1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9.xml"/><Relationship Id="rId4" Type="http://schemas.openxmlformats.org/officeDocument/2006/relationships/image" Target="../media/image1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0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.xml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1.xml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2.xml"/><Relationship Id="rId4" Type="http://schemas.openxmlformats.org/officeDocument/2006/relationships/image" Target="../media/image1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3.xml"/><Relationship Id="rId4" Type="http://schemas.openxmlformats.org/officeDocument/2006/relationships/image" Target="../media/image1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4.xml"/><Relationship Id="rId4" Type="http://schemas.openxmlformats.org/officeDocument/2006/relationships/image" Target="../media/image2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5.xml"/><Relationship Id="rId5" Type="http://schemas.microsoft.com/office/2007/relationships/hdphoto" Target="../media/hdphoto1.wdp"/><Relationship Id="rId4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6.xml"/><Relationship Id="rId4" Type="http://schemas.openxmlformats.org/officeDocument/2006/relationships/image" Target="../media/image2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7.xml"/><Relationship Id="rId4" Type="http://schemas.openxmlformats.org/officeDocument/2006/relationships/image" Target="../media/image2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8.xml"/><Relationship Id="rId4" Type="http://schemas.openxmlformats.org/officeDocument/2006/relationships/image" Target="../media/image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9.xml"/><Relationship Id="rId4" Type="http://schemas.openxmlformats.org/officeDocument/2006/relationships/image" Target="../media/image2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.xml"/><Relationship Id="rId4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notesSlide" Target="../notesSlides/notesSlide30.xml"/><Relationship Id="rId7" Type="http://schemas.openxmlformats.org/officeDocument/2006/relationships/image" Target="../media/image30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0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7" Type="http://schemas.openxmlformats.org/officeDocument/2006/relationships/image" Target="../media/image32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1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2.xml"/><Relationship Id="rId4" Type="http://schemas.openxmlformats.org/officeDocument/2006/relationships/image" Target="../media/image3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3.xml"/><Relationship Id="rId5" Type="http://schemas.microsoft.com/office/2007/relationships/hdphoto" Target="../media/hdphoto2.wdp"/><Relationship Id="rId4" Type="http://schemas.openxmlformats.org/officeDocument/2006/relationships/image" Target="../media/image34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notesSlide" Target="../notesSlides/notesSlide34.xml"/><Relationship Id="rId7" Type="http://schemas.openxmlformats.org/officeDocument/2006/relationships/image" Target="../media/image37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4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27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7" Type="http://schemas.openxmlformats.org/officeDocument/2006/relationships/image" Target="../media/image41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5.xml"/><Relationship Id="rId6" Type="http://schemas.microsoft.com/office/2007/relationships/hdphoto" Target="../media/hdphoto3.wdp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3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notesSlide" Target="../notesSlides/notesSlide36.xml"/><Relationship Id="rId7" Type="http://schemas.openxmlformats.org/officeDocument/2006/relationships/image" Target="../media/image45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6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7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.xml"/><Relationship Id="rId4" Type="http://schemas.openxmlformats.org/officeDocument/2006/relationships/image" Target="../media/image2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8.xml"/><Relationship Id="rId4" Type="http://schemas.openxmlformats.org/officeDocument/2006/relationships/image" Target="../media/image26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9.xml"/><Relationship Id="rId4" Type="http://schemas.openxmlformats.org/officeDocument/2006/relationships/image" Target="../media/image50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3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5.jpeg"/><Relationship Id="rId5" Type="http://schemas.microsoft.com/office/2007/relationships/hdphoto" Target="../media/hdphoto5.wdp"/><Relationship Id="rId4" Type="http://schemas.openxmlformats.org/officeDocument/2006/relationships/image" Target="../media/image54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6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0.xml"/><Relationship Id="rId4" Type="http://schemas.openxmlformats.org/officeDocument/2006/relationships/image" Target="../media/image56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9.jpeg"/><Relationship Id="rId5" Type="http://schemas.microsoft.com/office/2007/relationships/hdphoto" Target="../media/hdphoto6.wdp"/><Relationship Id="rId4" Type="http://schemas.openxmlformats.org/officeDocument/2006/relationships/image" Target="../media/image58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9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1.xml"/><Relationship Id="rId4" Type="http://schemas.openxmlformats.org/officeDocument/2006/relationships/image" Target="../media/image6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.xml"/><Relationship Id="rId4" Type="http://schemas.openxmlformats.org/officeDocument/2006/relationships/image" Target="../media/image3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1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2.xml"/><Relationship Id="rId4" Type="http://schemas.openxmlformats.org/officeDocument/2006/relationships/image" Target="../media/image64.jpe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65.jpeg"/><Relationship Id="rId7" Type="http://schemas.openxmlformats.org/officeDocument/2006/relationships/image" Target="../media/image69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Relationship Id="rId9" Type="http://schemas.openxmlformats.org/officeDocument/2006/relationships/image" Target="../media/image71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3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3.xml"/><Relationship Id="rId5" Type="http://schemas.microsoft.com/office/2007/relationships/hdphoto" Target="../media/hdphoto7.wdp"/><Relationship Id="rId4" Type="http://schemas.openxmlformats.org/officeDocument/2006/relationships/image" Target="../media/image7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4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4.xml"/><Relationship Id="rId5" Type="http://schemas.microsoft.com/office/2007/relationships/hdphoto" Target="../media/hdphoto7.wdp"/><Relationship Id="rId4" Type="http://schemas.openxmlformats.org/officeDocument/2006/relationships/image" Target="../media/image7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6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5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7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6.xml"/><Relationship Id="rId4" Type="http://schemas.openxmlformats.org/officeDocument/2006/relationships/image" Target="../media/image62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8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7.xml"/><Relationship Id="rId5" Type="http://schemas.openxmlformats.org/officeDocument/2006/relationships/image" Target="../media/image79.png"/><Relationship Id="rId4" Type="http://schemas.openxmlformats.org/officeDocument/2006/relationships/image" Target="../media/image78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9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8.xml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7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0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9.xml"/><Relationship Id="rId4" Type="http://schemas.openxmlformats.org/officeDocument/2006/relationships/image" Target="../media/image82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1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0.xml"/><Relationship Id="rId5" Type="http://schemas.microsoft.com/office/2007/relationships/hdphoto" Target="../media/hdphoto8.wdp"/><Relationship Id="rId4" Type="http://schemas.openxmlformats.org/officeDocument/2006/relationships/image" Target="../media/image83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2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1.xml"/><Relationship Id="rId5" Type="http://schemas.microsoft.com/office/2007/relationships/hdphoto" Target="../media/hdphoto9.wdp"/><Relationship Id="rId4" Type="http://schemas.openxmlformats.org/officeDocument/2006/relationships/image" Target="../media/image84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8.xml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9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0.xml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Sfemc01\prj2\Moscone Center\V\A\3d\Renderings\20120904_aerials\farViewReRender-f2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1194658" y="125891"/>
            <a:ext cx="9493860" cy="492443"/>
          </a:xfrm>
          <a:prstGeom prst="rect">
            <a:avLst/>
          </a:prstGeom>
          <a:noFill/>
          <a:effectLst>
            <a:outerShdw blurRad="50800" dist="431800" dir="14580000" sx="86000" sy="86000" algn="ctr" rotWithShape="0">
              <a:srgbClr val="000000">
                <a:alpha val="11000"/>
              </a:srgbClr>
            </a:outerShdw>
          </a:effectLst>
        </p:spPr>
        <p:txBody>
          <a:bodyPr wrap="square" lIns="0" tIns="0" rIns="0" bIns="0" rtlCol="0" anchor="t">
            <a:spAutoFit/>
          </a:bodyPr>
          <a:lstStyle/>
          <a:p>
            <a:pPr algn="r"/>
            <a:r>
              <a:rPr lang="en-US" sz="3200" b="1" spc="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News Gothic" pitchFamily="34" charset="0"/>
                <a:cs typeface="Arial"/>
              </a:rPr>
              <a:t>MOSCONE EXPANSION </a:t>
            </a:r>
            <a:r>
              <a:rPr lang="en-US" sz="3200" spc="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News Gothic" pitchFamily="34" charset="0"/>
                <a:cs typeface="Arial"/>
              </a:rPr>
              <a:t>PROJECT</a:t>
            </a:r>
            <a:endParaRPr lang="en-US" sz="1600" b="1" spc="150" dirty="0">
              <a:solidFill>
                <a:schemeClr val="tx1">
                  <a:lumMod val="75000"/>
                  <a:lumOff val="25000"/>
                </a:schemeClr>
              </a:solidFill>
              <a:latin typeface="News Gothic" pitchFamily="34" charset="0"/>
              <a:cs typeface="Arial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5417393" y="646978"/>
            <a:ext cx="3355674" cy="0"/>
          </a:xfrm>
          <a:prstGeom prst="line">
            <a:avLst/>
          </a:prstGeom>
          <a:ln w="25400">
            <a:noFill/>
          </a:ln>
          <a:effectLst>
            <a:outerShdw blurRad="1270000" dist="2540000" dir="21540000" sx="200000" sy="200000" algn="ctr" rotWithShape="0">
              <a:srgbClr val="000000">
                <a:alpha val="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reeform 4"/>
          <p:cNvSpPr/>
          <p:nvPr/>
        </p:nvSpPr>
        <p:spPr>
          <a:xfrm>
            <a:off x="4429125" y="4295775"/>
            <a:ext cx="1052513" cy="681038"/>
          </a:xfrm>
          <a:custGeom>
            <a:avLst/>
            <a:gdLst>
              <a:gd name="connsiteX0" fmla="*/ 0 w 1052513"/>
              <a:gd name="connsiteY0" fmla="*/ 133350 h 681038"/>
              <a:gd name="connsiteX1" fmla="*/ 681038 w 1052513"/>
              <a:gd name="connsiteY1" fmla="*/ 0 h 681038"/>
              <a:gd name="connsiteX2" fmla="*/ 1052513 w 1052513"/>
              <a:gd name="connsiteY2" fmla="*/ 514350 h 681038"/>
              <a:gd name="connsiteX3" fmla="*/ 309563 w 1052513"/>
              <a:gd name="connsiteY3" fmla="*/ 681038 h 681038"/>
              <a:gd name="connsiteX4" fmla="*/ 0 w 1052513"/>
              <a:gd name="connsiteY4" fmla="*/ 133350 h 681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52513" h="681038">
                <a:moveTo>
                  <a:pt x="0" y="133350"/>
                </a:moveTo>
                <a:lnTo>
                  <a:pt x="681038" y="0"/>
                </a:lnTo>
                <a:lnTo>
                  <a:pt x="1052513" y="514350"/>
                </a:lnTo>
                <a:lnTo>
                  <a:pt x="309563" y="681038"/>
                </a:lnTo>
                <a:lnTo>
                  <a:pt x="0" y="133350"/>
                </a:lnTo>
                <a:close/>
              </a:path>
            </a:pathLst>
          </a:custGeom>
          <a:solidFill>
            <a:schemeClr val="bg1">
              <a:alpha val="22000"/>
            </a:schemeClr>
          </a:solidFill>
          <a:ln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257964" y="583091"/>
            <a:ext cx="9493860" cy="323165"/>
          </a:xfrm>
          <a:prstGeom prst="rect">
            <a:avLst/>
          </a:prstGeom>
          <a:noFill/>
          <a:effectLst>
            <a:outerShdw blurRad="50800" dist="431800" dir="14580000" sx="86000" sy="86000" algn="ctr" rotWithShape="0">
              <a:srgbClr val="000000">
                <a:alpha val="11000"/>
              </a:srgbClr>
            </a:outerShdw>
          </a:effectLst>
        </p:spPr>
        <p:txBody>
          <a:bodyPr wrap="square" rtlCol="0" anchor="t">
            <a:spAutoFit/>
          </a:bodyPr>
          <a:lstStyle/>
          <a:p>
            <a:pPr algn="r"/>
            <a:r>
              <a:rPr lang="en-US" sz="15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News Gothic" pitchFamily="34" charset="0"/>
                <a:cs typeface="Arial"/>
              </a:rPr>
              <a:t>OCTOBER 21, 2013 Civic Design Review – Phase I</a:t>
            </a:r>
            <a:endParaRPr lang="en-US" sz="1500" b="1" dirty="0">
              <a:solidFill>
                <a:schemeClr val="tx1">
                  <a:lumMod val="75000"/>
                  <a:lumOff val="25000"/>
                </a:schemeClr>
              </a:solidFill>
              <a:latin typeface="News Gothic" pitchFamily="34" charset="0"/>
              <a:cs typeface="Arial"/>
            </a:endParaRPr>
          </a:p>
        </p:txBody>
      </p:sp>
    </p:spTree>
    <p:custDataLst>
      <p:tags r:id="rId1"/>
    </p:custData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mark.schwettmann\Desktop\mosconeWide.jpg"/>
          <p:cNvPicPr>
            <a:picLocks noChangeAspect="1" noChangeArrowheads="1"/>
          </p:cNvPicPr>
          <p:nvPr/>
        </p:nvPicPr>
        <p:blipFill>
          <a:blip r:embed="rId4" cstate="email">
            <a:lum brigh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0" y="-1"/>
            <a:ext cx="10972800" cy="6858001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0" y="2181225"/>
            <a:ext cx="10972800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63550" indent="-463550" algn="ctr">
              <a:lnSpc>
                <a:spcPct val="110000"/>
              </a:lnSpc>
              <a:spcAft>
                <a:spcPts val="2400"/>
              </a:spcAft>
            </a:pPr>
            <a:r>
              <a:rPr lang="en-US" sz="3600" b="1" dirty="0" smtClean="0">
                <a:latin typeface="News Gothic" pitchFamily="34" charset="0"/>
                <a:cs typeface="Arial" pitchFamily="34" charset="0"/>
              </a:rPr>
              <a:t>SCHEMATIC PLANS</a:t>
            </a:r>
            <a:r>
              <a:rPr lang="en-US" sz="3600" dirty="0" smtClean="0">
                <a:latin typeface="News Gothic" pitchFamily="34" charset="0"/>
                <a:cs typeface="Arial" pitchFamily="34" charset="0"/>
              </a:rPr>
              <a:t> AND STUDIES</a:t>
            </a:r>
            <a:endParaRPr lang="en-US" sz="3600" b="1" dirty="0" smtClean="0">
              <a:latin typeface="News Gothic" pitchFamily="34" charset="0"/>
              <a:cs typeface="Arial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36.jpg"/>
          <p:cNvPicPr>
            <a:picLocks noChangeAspect="1"/>
          </p:cNvPicPr>
          <p:nvPr/>
        </p:nvPicPr>
        <p:blipFill>
          <a:blip r:embed="rId4" cstate="email">
            <a:lum bright="10000" contras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grpSp>
        <p:nvGrpSpPr>
          <p:cNvPr id="2" name="Group 23"/>
          <p:cNvGrpSpPr/>
          <p:nvPr/>
        </p:nvGrpSpPr>
        <p:grpSpPr>
          <a:xfrm>
            <a:off x="2476500" y="914400"/>
            <a:ext cx="7286625" cy="4648200"/>
            <a:chOff x="2476500" y="914400"/>
            <a:chExt cx="7286625" cy="4648200"/>
          </a:xfrm>
        </p:grpSpPr>
        <p:sp>
          <p:nvSpPr>
            <p:cNvPr id="11" name="Freeform 10"/>
            <p:cNvSpPr/>
            <p:nvPr/>
          </p:nvSpPr>
          <p:spPr>
            <a:xfrm>
              <a:off x="4543425" y="1524000"/>
              <a:ext cx="5219700" cy="4038600"/>
            </a:xfrm>
            <a:custGeom>
              <a:avLst/>
              <a:gdLst>
                <a:gd name="connsiteX0" fmla="*/ 2324100 w 5219700"/>
                <a:gd name="connsiteY0" fmla="*/ 0 h 4038600"/>
                <a:gd name="connsiteX1" fmla="*/ 5219700 w 5219700"/>
                <a:gd name="connsiteY1" fmla="*/ 666750 h 4038600"/>
                <a:gd name="connsiteX2" fmla="*/ 4200525 w 5219700"/>
                <a:gd name="connsiteY2" fmla="*/ 4038600 h 4038600"/>
                <a:gd name="connsiteX3" fmla="*/ 0 w 5219700"/>
                <a:gd name="connsiteY3" fmla="*/ 2343150 h 4038600"/>
                <a:gd name="connsiteX4" fmla="*/ 809625 w 5219700"/>
                <a:gd name="connsiteY4" fmla="*/ 1495425 h 4038600"/>
                <a:gd name="connsiteX5" fmla="*/ 1152525 w 5219700"/>
                <a:gd name="connsiteY5" fmla="*/ 1619250 h 4038600"/>
                <a:gd name="connsiteX6" fmla="*/ 2133600 w 5219700"/>
                <a:gd name="connsiteY6" fmla="*/ 504825 h 4038600"/>
                <a:gd name="connsiteX7" fmla="*/ 1895475 w 5219700"/>
                <a:gd name="connsiteY7" fmla="*/ 447675 h 4038600"/>
                <a:gd name="connsiteX8" fmla="*/ 2324100 w 5219700"/>
                <a:gd name="connsiteY8" fmla="*/ 0 h 403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19700" h="4038600">
                  <a:moveTo>
                    <a:pt x="2324100" y="0"/>
                  </a:moveTo>
                  <a:lnTo>
                    <a:pt x="5219700" y="666750"/>
                  </a:lnTo>
                  <a:lnTo>
                    <a:pt x="4200525" y="4038600"/>
                  </a:lnTo>
                  <a:lnTo>
                    <a:pt x="0" y="2343150"/>
                  </a:lnTo>
                  <a:lnTo>
                    <a:pt x="809625" y="1495425"/>
                  </a:lnTo>
                  <a:lnTo>
                    <a:pt x="1152525" y="1619250"/>
                  </a:lnTo>
                  <a:lnTo>
                    <a:pt x="2133600" y="504825"/>
                  </a:lnTo>
                  <a:lnTo>
                    <a:pt x="1895475" y="447675"/>
                  </a:lnTo>
                  <a:lnTo>
                    <a:pt x="2324100" y="0"/>
                  </a:lnTo>
                  <a:close/>
                </a:path>
              </a:pathLst>
            </a:custGeom>
            <a:solidFill>
              <a:schemeClr val="bg2">
                <a:alpha val="50000"/>
              </a:schemeClr>
            </a:solidFill>
            <a:ln w="25400">
              <a:solidFill>
                <a:srgbClr val="FFFF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6" tIns="45718" rIns="91436" bIns="45718"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Freeform 11"/>
            <p:cNvSpPr/>
            <p:nvPr/>
          </p:nvSpPr>
          <p:spPr>
            <a:xfrm>
              <a:off x="2476500" y="914400"/>
              <a:ext cx="3333750" cy="1905000"/>
            </a:xfrm>
            <a:custGeom>
              <a:avLst/>
              <a:gdLst>
                <a:gd name="connsiteX0" fmla="*/ 1743075 w 3286125"/>
                <a:gd name="connsiteY0" fmla="*/ 0 h 1905000"/>
                <a:gd name="connsiteX1" fmla="*/ 0 w 3286125"/>
                <a:gd name="connsiteY1" fmla="*/ 990600 h 1905000"/>
                <a:gd name="connsiteX2" fmla="*/ 2505075 w 3286125"/>
                <a:gd name="connsiteY2" fmla="*/ 1905000 h 1905000"/>
                <a:gd name="connsiteX3" fmla="*/ 3286125 w 3286125"/>
                <a:gd name="connsiteY3" fmla="*/ 1143000 h 1905000"/>
                <a:gd name="connsiteX4" fmla="*/ 2247900 w 3286125"/>
                <a:gd name="connsiteY4" fmla="*/ 847725 h 1905000"/>
                <a:gd name="connsiteX5" fmla="*/ 2971800 w 3286125"/>
                <a:gd name="connsiteY5" fmla="*/ 266700 h 1905000"/>
                <a:gd name="connsiteX6" fmla="*/ 1743075 w 3286125"/>
                <a:gd name="connsiteY6" fmla="*/ 0 h 1905000"/>
                <a:gd name="connsiteX0" fmla="*/ 1790700 w 3333750"/>
                <a:gd name="connsiteY0" fmla="*/ 0 h 1905000"/>
                <a:gd name="connsiteX1" fmla="*/ 0 w 3333750"/>
                <a:gd name="connsiteY1" fmla="*/ 1038225 h 1905000"/>
                <a:gd name="connsiteX2" fmla="*/ 2552700 w 3333750"/>
                <a:gd name="connsiteY2" fmla="*/ 1905000 h 1905000"/>
                <a:gd name="connsiteX3" fmla="*/ 3333750 w 3333750"/>
                <a:gd name="connsiteY3" fmla="*/ 1143000 h 1905000"/>
                <a:gd name="connsiteX4" fmla="*/ 2295525 w 3333750"/>
                <a:gd name="connsiteY4" fmla="*/ 847725 h 1905000"/>
                <a:gd name="connsiteX5" fmla="*/ 3019425 w 3333750"/>
                <a:gd name="connsiteY5" fmla="*/ 266700 h 1905000"/>
                <a:gd name="connsiteX6" fmla="*/ 1790700 w 3333750"/>
                <a:gd name="connsiteY6" fmla="*/ 0 h 1905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333750" h="1905000">
                  <a:moveTo>
                    <a:pt x="1790700" y="0"/>
                  </a:moveTo>
                  <a:lnTo>
                    <a:pt x="0" y="1038225"/>
                  </a:lnTo>
                  <a:lnTo>
                    <a:pt x="2552700" y="1905000"/>
                  </a:lnTo>
                  <a:lnTo>
                    <a:pt x="3333750" y="1143000"/>
                  </a:lnTo>
                  <a:lnTo>
                    <a:pt x="2295525" y="847725"/>
                  </a:lnTo>
                  <a:lnTo>
                    <a:pt x="3019425" y="266700"/>
                  </a:lnTo>
                  <a:lnTo>
                    <a:pt x="1790700" y="0"/>
                  </a:lnTo>
                  <a:close/>
                </a:path>
              </a:pathLst>
            </a:custGeom>
            <a:solidFill>
              <a:schemeClr val="bg2">
                <a:alpha val="50000"/>
              </a:schemeClr>
            </a:solidFill>
            <a:ln w="25400">
              <a:solidFill>
                <a:srgbClr val="FFFF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6" tIns="45718" rIns="91436" bIns="45718"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Freeform 12"/>
            <p:cNvSpPr/>
            <p:nvPr/>
          </p:nvSpPr>
          <p:spPr>
            <a:xfrm>
              <a:off x="4772025" y="1543050"/>
              <a:ext cx="1905000" cy="704850"/>
            </a:xfrm>
            <a:custGeom>
              <a:avLst/>
              <a:gdLst>
                <a:gd name="connsiteX0" fmla="*/ 0 w 1905000"/>
                <a:gd name="connsiteY0" fmla="*/ 219075 h 704850"/>
                <a:gd name="connsiteX1" fmla="*/ 1714500 w 1905000"/>
                <a:gd name="connsiteY1" fmla="*/ 704850 h 704850"/>
                <a:gd name="connsiteX2" fmla="*/ 1905000 w 1905000"/>
                <a:gd name="connsiteY2" fmla="*/ 476250 h 704850"/>
                <a:gd name="connsiteX3" fmla="*/ 266700 w 1905000"/>
                <a:gd name="connsiteY3" fmla="*/ 0 h 704850"/>
                <a:gd name="connsiteX4" fmla="*/ 0 w 1905000"/>
                <a:gd name="connsiteY4" fmla="*/ 219075 h 704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5000" h="704850">
                  <a:moveTo>
                    <a:pt x="0" y="219075"/>
                  </a:moveTo>
                  <a:lnTo>
                    <a:pt x="1714500" y="704850"/>
                  </a:lnTo>
                  <a:lnTo>
                    <a:pt x="1905000" y="476250"/>
                  </a:lnTo>
                  <a:lnTo>
                    <a:pt x="266700" y="0"/>
                  </a:lnTo>
                  <a:lnTo>
                    <a:pt x="0" y="219075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  <a:alpha val="48000"/>
              </a:schemeClr>
            </a:solidFill>
            <a:ln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096125" y="2581275"/>
              <a:ext cx="914400" cy="523216"/>
            </a:xfrm>
            <a:prstGeom prst="rect">
              <a:avLst/>
            </a:prstGeom>
            <a:noFill/>
          </p:spPr>
          <p:txBody>
            <a:bodyPr wrap="square" lIns="91436" tIns="45718" rIns="91436" bIns="45718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rgbClr val="C00000"/>
                  </a:solidFill>
                  <a:latin typeface="News Gothic" pitchFamily="34" charset="0"/>
                  <a:cs typeface="Arial" pitchFamily="34" charset="0"/>
                </a:rPr>
                <a:t>SOUTH HALL</a:t>
              </a:r>
              <a:endParaRPr lang="en-US" sz="1400" dirty="0">
                <a:solidFill>
                  <a:srgbClr val="C00000"/>
                </a:solidFill>
                <a:latin typeface="News Gothic" pitchFamily="34" charset="0"/>
                <a:cs typeface="Arial" pitchFamily="34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495675" y="1572280"/>
              <a:ext cx="838200" cy="523216"/>
            </a:xfrm>
            <a:prstGeom prst="rect">
              <a:avLst/>
            </a:prstGeom>
            <a:noFill/>
          </p:spPr>
          <p:txBody>
            <a:bodyPr wrap="square" lIns="91436" tIns="45718" rIns="91436" bIns="45718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rgbClr val="C00000"/>
                  </a:solidFill>
                  <a:latin typeface="News Gothic" pitchFamily="34" charset="0"/>
                  <a:cs typeface="Arial" pitchFamily="34" charset="0"/>
                </a:rPr>
                <a:t>NORTH HALL</a:t>
              </a:r>
              <a:endParaRPr lang="en-US" sz="1400" dirty="0">
                <a:solidFill>
                  <a:srgbClr val="C00000"/>
                </a:solidFill>
                <a:latin typeface="News Gothic" pitchFamily="34" charset="0"/>
                <a:cs typeface="Arial" pitchFamily="34" charset="0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161926" y="4819652"/>
            <a:ext cx="3409949" cy="1569656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lIns="91436" tIns="45718" rIns="91436" bIns="45718" rtlCol="0">
            <a:spAutoFit/>
          </a:bodyPr>
          <a:lstStyle/>
          <a:p>
            <a:r>
              <a:rPr lang="en-US" sz="1600" dirty="0" smtClean="0">
                <a:latin typeface="News Gothic" pitchFamily="34" charset="0"/>
              </a:rPr>
              <a:t>EXISTING NORTH HALL: 180,000SF</a:t>
            </a:r>
          </a:p>
          <a:p>
            <a:r>
              <a:rPr lang="en-US" sz="1600" dirty="0" smtClean="0">
                <a:latin typeface="News Gothic" pitchFamily="34" charset="0"/>
              </a:rPr>
              <a:t>EXISTING SOUTH HALL: 260,000SF</a:t>
            </a:r>
          </a:p>
          <a:p>
            <a:endParaRPr lang="en-US" sz="1600" dirty="0" smtClean="0">
              <a:latin typeface="News Gothic" pitchFamily="34" charset="0"/>
            </a:endParaRPr>
          </a:p>
          <a:p>
            <a:r>
              <a:rPr lang="en-US" sz="1600" b="1" dirty="0" smtClean="0">
                <a:latin typeface="News Gothic" pitchFamily="34" charset="0"/>
              </a:rPr>
              <a:t>TOTAL EXHIBITION: 440,000 SF</a:t>
            </a:r>
            <a:endParaRPr lang="en-US" sz="1600" b="1" dirty="0">
              <a:latin typeface="News Gothic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0" y="6550238"/>
            <a:ext cx="10972800" cy="307762"/>
          </a:xfrm>
          <a:prstGeom prst="rect">
            <a:avLst/>
          </a:prstGeom>
          <a:solidFill>
            <a:schemeClr val="bg1"/>
          </a:solidFill>
        </p:spPr>
        <p:txBody>
          <a:bodyPr wrap="square" lIns="91427" tIns="45713" rIns="91427" bIns="45713" rtlCol="0" anchor="ctr">
            <a:spAutoFit/>
          </a:bodyPr>
          <a:lstStyle/>
          <a:p>
            <a:pPr algn="r"/>
            <a:r>
              <a:rPr lang="en-US" sz="1400" b="1" dirty="0" smtClean="0">
                <a:latin typeface="Arial" pitchFamily="34" charset="0"/>
                <a:cs typeface="Arial" pitchFamily="34" charset="0"/>
              </a:rPr>
              <a:t>EXISTING BELOW GRADE 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EXHIBITION HALLS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0" y="6492875"/>
            <a:ext cx="441960" cy="365125"/>
          </a:xfrm>
        </p:spPr>
        <p:txBody>
          <a:bodyPr/>
          <a:lstStyle/>
          <a:p>
            <a:pPr algn="ctr"/>
            <a:fld id="{97F2152C-7749-4D0E-B213-988EC00E612E}" type="slidenum">
              <a:rPr lang="en-US" smtClean="0">
                <a:solidFill>
                  <a:schemeClr val="tx1"/>
                </a:solidFill>
              </a:rPr>
              <a:pPr algn="ctr"/>
              <a:t>11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934450" y="3962400"/>
            <a:ext cx="1314450" cy="307773"/>
          </a:xfrm>
          <a:prstGeom prst="rect">
            <a:avLst/>
          </a:prstGeom>
          <a:noFill/>
          <a:scene3d>
            <a:camera prst="orthographicFront">
              <a:rot lat="20863194" lon="254469" rev="4320668"/>
            </a:camera>
            <a:lightRig rig="threePt" dir="t"/>
          </a:scene3d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C00000"/>
                </a:solidFill>
                <a:latin typeface="News Gothic" pitchFamily="34" charset="0"/>
                <a:cs typeface="Arial" pitchFamily="34" charset="0"/>
              </a:rPr>
              <a:t>FOLSOM</a:t>
            </a:r>
            <a:endParaRPr lang="en-US" sz="1400" dirty="0">
              <a:solidFill>
                <a:srgbClr val="C00000"/>
              </a:solidFill>
              <a:latin typeface="News Gothic" pitchFamily="34" charset="0"/>
              <a:cs typeface="Arial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943850" y="1638300"/>
            <a:ext cx="1314450" cy="307773"/>
          </a:xfrm>
          <a:prstGeom prst="rect">
            <a:avLst/>
          </a:prstGeom>
          <a:noFill/>
          <a:scene3d>
            <a:camera prst="orthographicFront">
              <a:rot lat="19189131" lon="1335670" rev="19958708"/>
            </a:camera>
            <a:lightRig rig="threePt" dir="t"/>
          </a:scene3d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C00000"/>
                </a:solidFill>
                <a:latin typeface="News Gothic" pitchFamily="34" charset="0"/>
                <a:cs typeface="Arial" pitchFamily="34" charset="0"/>
              </a:rPr>
              <a:t>THIRD</a:t>
            </a:r>
            <a:endParaRPr lang="en-US" sz="1400" dirty="0">
              <a:solidFill>
                <a:srgbClr val="C00000"/>
              </a:solidFill>
              <a:latin typeface="News Gothic" pitchFamily="34" charset="0"/>
              <a:cs typeface="Arial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724650" y="5067300"/>
            <a:ext cx="1314450" cy="307773"/>
          </a:xfrm>
          <a:prstGeom prst="rect">
            <a:avLst/>
          </a:prstGeom>
          <a:noFill/>
          <a:scene3d>
            <a:camera prst="orthographicFront">
              <a:rot lat="0" lon="0" rev="20399999"/>
            </a:camera>
            <a:lightRig rig="threePt" dir="t"/>
          </a:scene3d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C00000"/>
                </a:solidFill>
                <a:latin typeface="News Gothic" pitchFamily="34" charset="0"/>
                <a:cs typeface="Arial" pitchFamily="34" charset="0"/>
              </a:rPr>
              <a:t>FOURTH</a:t>
            </a:r>
            <a:endParaRPr lang="en-US" sz="1400" dirty="0">
              <a:solidFill>
                <a:srgbClr val="C00000"/>
              </a:solidFill>
              <a:latin typeface="News Gothic" pitchFamily="34" charset="0"/>
              <a:cs typeface="Arial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067175" y="3200400"/>
            <a:ext cx="1314450" cy="307773"/>
          </a:xfrm>
          <a:prstGeom prst="rect">
            <a:avLst/>
          </a:prstGeom>
          <a:noFill/>
          <a:scene3d>
            <a:camera prst="orthographicFront">
              <a:rot lat="19961529" lon="20284016" rev="3212592"/>
            </a:camera>
            <a:lightRig rig="threePt" dir="t"/>
          </a:scene3d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C00000"/>
                </a:solidFill>
                <a:latin typeface="News Gothic" pitchFamily="34" charset="0"/>
                <a:cs typeface="Arial" pitchFamily="34" charset="0"/>
              </a:rPr>
              <a:t>HOWARD</a:t>
            </a:r>
            <a:endParaRPr lang="en-US" sz="1400" dirty="0">
              <a:solidFill>
                <a:srgbClr val="C00000"/>
              </a:solidFill>
              <a:latin typeface="News Gothic" pitchFamily="34" charset="0"/>
              <a:cs typeface="Arial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36.jpg"/>
          <p:cNvPicPr>
            <a:picLocks noChangeAspect="1"/>
          </p:cNvPicPr>
          <p:nvPr/>
        </p:nvPicPr>
        <p:blipFill>
          <a:blip r:embed="rId4" cstate="email">
            <a:lum bright="10000" contras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0" y="6550238"/>
            <a:ext cx="10972800" cy="307762"/>
          </a:xfrm>
          <a:prstGeom prst="rect">
            <a:avLst/>
          </a:prstGeom>
          <a:solidFill>
            <a:schemeClr val="bg1"/>
          </a:solidFill>
        </p:spPr>
        <p:txBody>
          <a:bodyPr wrap="square" lIns="91427" tIns="45713" rIns="91427" bIns="45713" rtlCol="0" anchor="ctr">
            <a:spAutoFit/>
          </a:bodyPr>
          <a:lstStyle/>
          <a:p>
            <a:pPr algn="r"/>
            <a:r>
              <a:rPr lang="en-US" sz="1400" b="1" dirty="0" smtClean="0">
                <a:latin typeface="Arial" pitchFamily="34" charset="0"/>
                <a:cs typeface="Arial" pitchFamily="34" charset="0"/>
              </a:rPr>
              <a:t>EXISTING BELOW GRADE 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EXHIBITION HALLS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0" y="6492875"/>
            <a:ext cx="441960" cy="365125"/>
          </a:xfrm>
        </p:spPr>
        <p:txBody>
          <a:bodyPr/>
          <a:lstStyle/>
          <a:p>
            <a:pPr algn="ctr"/>
            <a:fld id="{97F2152C-7749-4D0E-B213-988EC00E612E}" type="slidenum">
              <a:rPr lang="en-US" smtClean="0">
                <a:solidFill>
                  <a:schemeClr val="tx1"/>
                </a:solidFill>
              </a:rPr>
              <a:pPr algn="ctr"/>
              <a:t>12</a:t>
            </a:fld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2" name="Group 28"/>
          <p:cNvGrpSpPr/>
          <p:nvPr/>
        </p:nvGrpSpPr>
        <p:grpSpPr>
          <a:xfrm>
            <a:off x="2486025" y="914400"/>
            <a:ext cx="7277100" cy="4657725"/>
            <a:chOff x="2486025" y="914400"/>
            <a:chExt cx="7277100" cy="4657725"/>
          </a:xfrm>
        </p:grpSpPr>
        <p:sp>
          <p:nvSpPr>
            <p:cNvPr id="16" name="Freeform 15"/>
            <p:cNvSpPr/>
            <p:nvPr/>
          </p:nvSpPr>
          <p:spPr>
            <a:xfrm>
              <a:off x="2486025" y="914400"/>
              <a:ext cx="7277100" cy="4657725"/>
            </a:xfrm>
            <a:custGeom>
              <a:avLst/>
              <a:gdLst>
                <a:gd name="connsiteX0" fmla="*/ 1771650 w 7277100"/>
                <a:gd name="connsiteY0" fmla="*/ 0 h 4657725"/>
                <a:gd name="connsiteX1" fmla="*/ 3009900 w 7277100"/>
                <a:gd name="connsiteY1" fmla="*/ 266700 h 4657725"/>
                <a:gd name="connsiteX2" fmla="*/ 2571750 w 7277100"/>
                <a:gd name="connsiteY2" fmla="*/ 619125 h 4657725"/>
                <a:gd name="connsiteX3" fmla="*/ 4000500 w 7277100"/>
                <a:gd name="connsiteY3" fmla="*/ 1028700 h 4657725"/>
                <a:gd name="connsiteX4" fmla="*/ 4391025 w 7277100"/>
                <a:gd name="connsiteY4" fmla="*/ 619125 h 4657725"/>
                <a:gd name="connsiteX5" fmla="*/ 7277100 w 7277100"/>
                <a:gd name="connsiteY5" fmla="*/ 1295400 h 4657725"/>
                <a:gd name="connsiteX6" fmla="*/ 6257925 w 7277100"/>
                <a:gd name="connsiteY6" fmla="*/ 4657725 h 4657725"/>
                <a:gd name="connsiteX7" fmla="*/ 2076450 w 7277100"/>
                <a:gd name="connsiteY7" fmla="*/ 2962275 h 4657725"/>
                <a:gd name="connsiteX8" fmla="*/ 2895600 w 7277100"/>
                <a:gd name="connsiteY8" fmla="*/ 2057400 h 4657725"/>
                <a:gd name="connsiteX9" fmla="*/ 0 w 7277100"/>
                <a:gd name="connsiteY9" fmla="*/ 1047750 h 4657725"/>
                <a:gd name="connsiteX10" fmla="*/ 1771650 w 7277100"/>
                <a:gd name="connsiteY10" fmla="*/ 0 h 4657725"/>
                <a:gd name="connsiteX0" fmla="*/ 1771650 w 7277100"/>
                <a:gd name="connsiteY0" fmla="*/ 0 h 4657725"/>
                <a:gd name="connsiteX1" fmla="*/ 3009900 w 7277100"/>
                <a:gd name="connsiteY1" fmla="*/ 266700 h 4657725"/>
                <a:gd name="connsiteX2" fmla="*/ 2571750 w 7277100"/>
                <a:gd name="connsiteY2" fmla="*/ 619125 h 4657725"/>
                <a:gd name="connsiteX3" fmla="*/ 4000500 w 7277100"/>
                <a:gd name="connsiteY3" fmla="*/ 1028700 h 4657725"/>
                <a:gd name="connsiteX4" fmla="*/ 4391025 w 7277100"/>
                <a:gd name="connsiteY4" fmla="*/ 619125 h 4657725"/>
                <a:gd name="connsiteX5" fmla="*/ 7277100 w 7277100"/>
                <a:gd name="connsiteY5" fmla="*/ 1295400 h 4657725"/>
                <a:gd name="connsiteX6" fmla="*/ 6257925 w 7277100"/>
                <a:gd name="connsiteY6" fmla="*/ 4657725 h 4657725"/>
                <a:gd name="connsiteX7" fmla="*/ 2038350 w 7277100"/>
                <a:gd name="connsiteY7" fmla="*/ 2943225 h 4657725"/>
                <a:gd name="connsiteX8" fmla="*/ 2895600 w 7277100"/>
                <a:gd name="connsiteY8" fmla="*/ 2057400 h 4657725"/>
                <a:gd name="connsiteX9" fmla="*/ 0 w 7277100"/>
                <a:gd name="connsiteY9" fmla="*/ 1047750 h 4657725"/>
                <a:gd name="connsiteX10" fmla="*/ 1771650 w 7277100"/>
                <a:gd name="connsiteY10" fmla="*/ 0 h 4657725"/>
                <a:gd name="connsiteX0" fmla="*/ 1771650 w 7277100"/>
                <a:gd name="connsiteY0" fmla="*/ 0 h 4657725"/>
                <a:gd name="connsiteX1" fmla="*/ 3009900 w 7277100"/>
                <a:gd name="connsiteY1" fmla="*/ 266700 h 4657725"/>
                <a:gd name="connsiteX2" fmla="*/ 2571750 w 7277100"/>
                <a:gd name="connsiteY2" fmla="*/ 619125 h 4657725"/>
                <a:gd name="connsiteX3" fmla="*/ 3505200 w 7277100"/>
                <a:gd name="connsiteY3" fmla="*/ 885825 h 4657725"/>
                <a:gd name="connsiteX4" fmla="*/ 4391025 w 7277100"/>
                <a:gd name="connsiteY4" fmla="*/ 619125 h 4657725"/>
                <a:gd name="connsiteX5" fmla="*/ 7277100 w 7277100"/>
                <a:gd name="connsiteY5" fmla="*/ 1295400 h 4657725"/>
                <a:gd name="connsiteX6" fmla="*/ 6257925 w 7277100"/>
                <a:gd name="connsiteY6" fmla="*/ 4657725 h 4657725"/>
                <a:gd name="connsiteX7" fmla="*/ 2038350 w 7277100"/>
                <a:gd name="connsiteY7" fmla="*/ 2943225 h 4657725"/>
                <a:gd name="connsiteX8" fmla="*/ 2895600 w 7277100"/>
                <a:gd name="connsiteY8" fmla="*/ 2057400 h 4657725"/>
                <a:gd name="connsiteX9" fmla="*/ 0 w 7277100"/>
                <a:gd name="connsiteY9" fmla="*/ 1047750 h 4657725"/>
                <a:gd name="connsiteX10" fmla="*/ 1771650 w 7277100"/>
                <a:gd name="connsiteY10" fmla="*/ 0 h 4657725"/>
                <a:gd name="connsiteX0" fmla="*/ 1771650 w 7277100"/>
                <a:gd name="connsiteY0" fmla="*/ 0 h 4657725"/>
                <a:gd name="connsiteX1" fmla="*/ 3009900 w 7277100"/>
                <a:gd name="connsiteY1" fmla="*/ 266700 h 4657725"/>
                <a:gd name="connsiteX2" fmla="*/ 2571750 w 7277100"/>
                <a:gd name="connsiteY2" fmla="*/ 619125 h 4657725"/>
                <a:gd name="connsiteX3" fmla="*/ 3505200 w 7277100"/>
                <a:gd name="connsiteY3" fmla="*/ 885825 h 4657725"/>
                <a:gd name="connsiteX4" fmla="*/ 3924300 w 7277100"/>
                <a:gd name="connsiteY4" fmla="*/ 504825 h 4657725"/>
                <a:gd name="connsiteX5" fmla="*/ 7277100 w 7277100"/>
                <a:gd name="connsiteY5" fmla="*/ 1295400 h 4657725"/>
                <a:gd name="connsiteX6" fmla="*/ 6257925 w 7277100"/>
                <a:gd name="connsiteY6" fmla="*/ 4657725 h 4657725"/>
                <a:gd name="connsiteX7" fmla="*/ 2038350 w 7277100"/>
                <a:gd name="connsiteY7" fmla="*/ 2943225 h 4657725"/>
                <a:gd name="connsiteX8" fmla="*/ 2895600 w 7277100"/>
                <a:gd name="connsiteY8" fmla="*/ 2057400 h 4657725"/>
                <a:gd name="connsiteX9" fmla="*/ 0 w 7277100"/>
                <a:gd name="connsiteY9" fmla="*/ 1047750 h 4657725"/>
                <a:gd name="connsiteX10" fmla="*/ 1771650 w 7277100"/>
                <a:gd name="connsiteY10" fmla="*/ 0 h 4657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277100" h="4657725">
                  <a:moveTo>
                    <a:pt x="1771650" y="0"/>
                  </a:moveTo>
                  <a:lnTo>
                    <a:pt x="3009900" y="266700"/>
                  </a:lnTo>
                  <a:lnTo>
                    <a:pt x="2571750" y="619125"/>
                  </a:lnTo>
                  <a:lnTo>
                    <a:pt x="3505200" y="885825"/>
                  </a:lnTo>
                  <a:lnTo>
                    <a:pt x="3924300" y="504825"/>
                  </a:lnTo>
                  <a:lnTo>
                    <a:pt x="7277100" y="1295400"/>
                  </a:lnTo>
                  <a:lnTo>
                    <a:pt x="6257925" y="4657725"/>
                  </a:lnTo>
                  <a:lnTo>
                    <a:pt x="2038350" y="2943225"/>
                  </a:lnTo>
                  <a:lnTo>
                    <a:pt x="2895600" y="2057400"/>
                  </a:lnTo>
                  <a:lnTo>
                    <a:pt x="0" y="1047750"/>
                  </a:lnTo>
                  <a:lnTo>
                    <a:pt x="1771650" y="0"/>
                  </a:lnTo>
                  <a:close/>
                </a:path>
              </a:pathLst>
            </a:custGeom>
            <a:solidFill>
              <a:schemeClr val="bg2">
                <a:alpha val="50000"/>
              </a:schemeClr>
            </a:solidFill>
            <a:ln w="25400">
              <a:solidFill>
                <a:srgbClr val="FFFF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6" tIns="45718" rIns="91436" bIns="45718"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096125" y="2581275"/>
              <a:ext cx="914400" cy="523216"/>
            </a:xfrm>
            <a:prstGeom prst="rect">
              <a:avLst/>
            </a:prstGeom>
            <a:noFill/>
          </p:spPr>
          <p:txBody>
            <a:bodyPr wrap="square" lIns="91436" tIns="45718" rIns="91436" bIns="45718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rgbClr val="C00000"/>
                  </a:solidFill>
                  <a:latin typeface="News Gothic" pitchFamily="34" charset="0"/>
                  <a:cs typeface="Arial" pitchFamily="34" charset="0"/>
                </a:rPr>
                <a:t>SOUTH HALL</a:t>
              </a:r>
              <a:endParaRPr lang="en-US" sz="1400" dirty="0">
                <a:solidFill>
                  <a:srgbClr val="C00000"/>
                </a:solidFill>
                <a:latin typeface="News Gothic" pitchFamily="34" charset="0"/>
                <a:cs typeface="Arial" pitchFamily="34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495675" y="1572280"/>
              <a:ext cx="838200" cy="523216"/>
            </a:xfrm>
            <a:prstGeom prst="rect">
              <a:avLst/>
            </a:prstGeom>
            <a:noFill/>
          </p:spPr>
          <p:txBody>
            <a:bodyPr wrap="square" lIns="91436" tIns="45718" rIns="91436" bIns="45718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rgbClr val="C00000"/>
                  </a:solidFill>
                  <a:latin typeface="News Gothic" pitchFamily="34" charset="0"/>
                  <a:cs typeface="Arial" pitchFamily="34" charset="0"/>
                </a:rPr>
                <a:t>NORTH HALL</a:t>
              </a:r>
              <a:endParaRPr lang="en-US" sz="1400" dirty="0">
                <a:solidFill>
                  <a:srgbClr val="C00000"/>
                </a:solidFill>
                <a:latin typeface="News Gothic" pitchFamily="34" charset="0"/>
                <a:cs typeface="Arial" pitchFamily="34" charset="0"/>
              </a:endParaRPr>
            </a:p>
          </p:txBody>
        </p:sp>
        <p:grpSp>
          <p:nvGrpSpPr>
            <p:cNvPr id="4" name="Group 20"/>
            <p:cNvGrpSpPr/>
            <p:nvPr/>
          </p:nvGrpSpPr>
          <p:grpSpPr>
            <a:xfrm>
              <a:off x="4569204" y="1724026"/>
              <a:ext cx="1967655" cy="1056400"/>
              <a:chOff x="4569204" y="1724026"/>
              <a:chExt cx="1967655" cy="1056400"/>
            </a:xfrm>
          </p:grpSpPr>
          <p:sp>
            <p:nvSpPr>
              <p:cNvPr id="19" name="Right Arrow 18"/>
              <p:cNvSpPr/>
              <p:nvPr/>
            </p:nvSpPr>
            <p:spPr>
              <a:xfrm rot="10800000">
                <a:off x="4569204" y="1724026"/>
                <a:ext cx="1119930" cy="780176"/>
              </a:xfrm>
              <a:prstGeom prst="rightArrow">
                <a:avLst/>
              </a:prstGeom>
              <a:solidFill>
                <a:srgbClr val="FFC000">
                  <a:alpha val="70000"/>
                </a:srgbClr>
              </a:solidFill>
              <a:ln>
                <a:noFill/>
              </a:ln>
              <a:scene3d>
                <a:camera prst="isometricOffAxis2Top">
                  <a:rot lat="19294981" lon="2358030" rev="18895801"/>
                </a:camera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0" name="Right Arrow 19"/>
              <p:cNvSpPr/>
              <p:nvPr/>
            </p:nvSpPr>
            <p:spPr>
              <a:xfrm rot="248419">
                <a:off x="5416929" y="2000250"/>
                <a:ext cx="1119930" cy="780176"/>
              </a:xfrm>
              <a:prstGeom prst="rightArrow">
                <a:avLst/>
              </a:prstGeom>
              <a:solidFill>
                <a:srgbClr val="FFC000">
                  <a:alpha val="70000"/>
                </a:srgbClr>
              </a:solidFill>
              <a:ln>
                <a:noFill/>
              </a:ln>
              <a:scene3d>
                <a:camera prst="isometricOffAxis2Top">
                  <a:rot lat="19549413" lon="2658044" rev="18987353"/>
                </a:camera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25" name="TextBox 24"/>
          <p:cNvSpPr txBox="1"/>
          <p:nvPr/>
        </p:nvSpPr>
        <p:spPr>
          <a:xfrm>
            <a:off x="8934450" y="3962400"/>
            <a:ext cx="1314450" cy="307773"/>
          </a:xfrm>
          <a:prstGeom prst="rect">
            <a:avLst/>
          </a:prstGeom>
          <a:noFill/>
          <a:scene3d>
            <a:camera prst="orthographicFront">
              <a:rot lat="20863194" lon="254469" rev="4320668"/>
            </a:camera>
            <a:lightRig rig="threePt" dir="t"/>
          </a:scene3d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C00000"/>
                </a:solidFill>
                <a:latin typeface="News Gothic" pitchFamily="34" charset="0"/>
                <a:cs typeface="Arial" pitchFamily="34" charset="0"/>
              </a:rPr>
              <a:t>FOLSOM</a:t>
            </a:r>
            <a:endParaRPr lang="en-US" sz="1400" dirty="0">
              <a:solidFill>
                <a:srgbClr val="C00000"/>
              </a:solidFill>
              <a:latin typeface="News Gothic" pitchFamily="34" charset="0"/>
              <a:cs typeface="Arial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943850" y="1638300"/>
            <a:ext cx="1314450" cy="307773"/>
          </a:xfrm>
          <a:prstGeom prst="rect">
            <a:avLst/>
          </a:prstGeom>
          <a:noFill/>
          <a:scene3d>
            <a:camera prst="orthographicFront">
              <a:rot lat="19189131" lon="1335670" rev="19958708"/>
            </a:camera>
            <a:lightRig rig="threePt" dir="t"/>
          </a:scene3d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C00000"/>
                </a:solidFill>
                <a:latin typeface="News Gothic" pitchFamily="34" charset="0"/>
                <a:cs typeface="Arial" pitchFamily="34" charset="0"/>
              </a:rPr>
              <a:t>THIRD</a:t>
            </a:r>
            <a:endParaRPr lang="en-US" sz="1400" dirty="0">
              <a:solidFill>
                <a:srgbClr val="C00000"/>
              </a:solidFill>
              <a:latin typeface="News Gothic" pitchFamily="34" charset="0"/>
              <a:cs typeface="Arial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724650" y="5067300"/>
            <a:ext cx="1314450" cy="307773"/>
          </a:xfrm>
          <a:prstGeom prst="rect">
            <a:avLst/>
          </a:prstGeom>
          <a:noFill/>
          <a:scene3d>
            <a:camera prst="orthographicFront">
              <a:rot lat="0" lon="0" rev="20399999"/>
            </a:camera>
            <a:lightRig rig="threePt" dir="t"/>
          </a:scene3d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C00000"/>
                </a:solidFill>
                <a:latin typeface="News Gothic" pitchFamily="34" charset="0"/>
                <a:cs typeface="Arial" pitchFamily="34" charset="0"/>
              </a:rPr>
              <a:t>FOURTH</a:t>
            </a:r>
            <a:endParaRPr lang="en-US" sz="1400" dirty="0">
              <a:solidFill>
                <a:srgbClr val="C00000"/>
              </a:solidFill>
              <a:latin typeface="News Gothic" pitchFamily="34" charset="0"/>
              <a:cs typeface="Arial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067175" y="3200400"/>
            <a:ext cx="1314450" cy="307773"/>
          </a:xfrm>
          <a:prstGeom prst="rect">
            <a:avLst/>
          </a:prstGeom>
          <a:noFill/>
          <a:scene3d>
            <a:camera prst="orthographicFront">
              <a:rot lat="19961529" lon="20284016" rev="3212592"/>
            </a:camera>
            <a:lightRig rig="threePt" dir="t"/>
          </a:scene3d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C00000"/>
                </a:solidFill>
                <a:latin typeface="News Gothic" pitchFamily="34" charset="0"/>
                <a:cs typeface="Arial" pitchFamily="34" charset="0"/>
              </a:rPr>
              <a:t>HOWARD</a:t>
            </a:r>
            <a:endParaRPr lang="en-US" sz="1400" dirty="0">
              <a:solidFill>
                <a:srgbClr val="C00000"/>
              </a:solidFill>
              <a:latin typeface="News Gothic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61926" y="4819652"/>
            <a:ext cx="3409949" cy="584771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lIns="91436" tIns="45718" rIns="91436" bIns="45718" rtlCol="0">
            <a:spAutoFit/>
          </a:bodyPr>
          <a:lstStyle/>
          <a:p>
            <a:r>
              <a:rPr lang="en-US" sz="1600" dirty="0" smtClean="0">
                <a:latin typeface="News Gothic" pitchFamily="34" charset="0"/>
              </a:rPr>
              <a:t>540,000SF OF CONTIGUOUS EXHIBITION SPACE</a:t>
            </a:r>
            <a:endParaRPr lang="en-US" sz="1600" b="1" dirty="0">
              <a:latin typeface="News Gothic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se.jpg"/>
          <p:cNvPicPr>
            <a:picLocks noChangeAspect="1"/>
          </p:cNvPicPr>
          <p:nvPr/>
        </p:nvPicPr>
        <p:blipFill>
          <a:blip r:embed="rId4" cstate="email">
            <a:lum bright="10000" contras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0" y="6550238"/>
            <a:ext cx="10972800" cy="307762"/>
          </a:xfrm>
          <a:prstGeom prst="rect">
            <a:avLst/>
          </a:prstGeom>
          <a:solidFill>
            <a:schemeClr val="bg1"/>
          </a:solidFill>
        </p:spPr>
        <p:txBody>
          <a:bodyPr wrap="square" lIns="91427" tIns="45713" rIns="91427" bIns="45713" rtlCol="0" anchor="ctr">
            <a:spAutoFit/>
          </a:bodyPr>
          <a:lstStyle/>
          <a:p>
            <a:pPr algn="r"/>
            <a:r>
              <a:rPr lang="en-US" sz="1400" dirty="0" smtClean="0">
                <a:latin typeface="Arial" pitchFamily="34" charset="0"/>
                <a:cs typeface="Arial" pitchFamily="34" charset="0"/>
              </a:rPr>
              <a:t>EXISTING 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AERIAL VIEW</a:t>
            </a:r>
            <a:endParaRPr lang="en-US" sz="1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0" y="6492875"/>
            <a:ext cx="441960" cy="365125"/>
          </a:xfrm>
        </p:spPr>
        <p:txBody>
          <a:bodyPr/>
          <a:lstStyle/>
          <a:p>
            <a:pPr algn="ctr"/>
            <a:fld id="{97F2152C-7749-4D0E-B213-988EC00E612E}" type="slidenum">
              <a:rPr lang="en-US" smtClean="0">
                <a:solidFill>
                  <a:schemeClr val="tx1"/>
                </a:solidFill>
              </a:rPr>
              <a:pPr algn="ctr"/>
              <a:t>13</a:t>
            </a:fld>
            <a:endParaRPr lang="en-US" dirty="0">
              <a:solidFill>
                <a:schemeClr val="tx1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se.jpg"/>
          <p:cNvPicPr>
            <a:picLocks noChangeAspect="1"/>
          </p:cNvPicPr>
          <p:nvPr/>
        </p:nvPicPr>
        <p:blipFill>
          <a:blip r:embed="rId4" cstate="email">
            <a:lum bright="10000" contras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0" y="6550238"/>
            <a:ext cx="10972800" cy="307762"/>
          </a:xfrm>
          <a:prstGeom prst="rect">
            <a:avLst/>
          </a:prstGeom>
          <a:solidFill>
            <a:schemeClr val="bg1"/>
          </a:solidFill>
        </p:spPr>
        <p:txBody>
          <a:bodyPr wrap="square" lIns="91427" tIns="45713" rIns="91427" bIns="45713" rtlCol="0" anchor="ctr">
            <a:spAutoFit/>
          </a:bodyPr>
          <a:lstStyle/>
          <a:p>
            <a:pPr algn="r"/>
            <a:r>
              <a:rPr lang="en-US" sz="1400" dirty="0" smtClean="0">
                <a:latin typeface="Arial" pitchFamily="34" charset="0"/>
                <a:cs typeface="Arial" pitchFamily="34" charset="0"/>
              </a:rPr>
              <a:t>PROPOSED 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AERIAL VIEW</a:t>
            </a:r>
            <a:endParaRPr lang="en-US" sz="1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0" y="6492875"/>
            <a:ext cx="441960" cy="365125"/>
          </a:xfrm>
        </p:spPr>
        <p:txBody>
          <a:bodyPr/>
          <a:lstStyle/>
          <a:p>
            <a:pPr algn="ctr"/>
            <a:fld id="{97F2152C-7749-4D0E-B213-988EC00E612E}" type="slidenum">
              <a:rPr lang="en-US" smtClean="0">
                <a:solidFill>
                  <a:schemeClr val="tx1"/>
                </a:solidFill>
              </a:rPr>
              <a:pPr algn="ctr"/>
              <a:t>14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4381500" y="1536700"/>
            <a:ext cx="3282950" cy="2171700"/>
          </a:xfrm>
          <a:custGeom>
            <a:avLst/>
            <a:gdLst>
              <a:gd name="connsiteX0" fmla="*/ 971550 w 3282950"/>
              <a:gd name="connsiteY0" fmla="*/ 546100 h 2171700"/>
              <a:gd name="connsiteX1" fmla="*/ 1574800 w 3282950"/>
              <a:gd name="connsiteY1" fmla="*/ 704850 h 2171700"/>
              <a:gd name="connsiteX2" fmla="*/ 1746250 w 3282950"/>
              <a:gd name="connsiteY2" fmla="*/ 533400 h 2171700"/>
              <a:gd name="connsiteX3" fmla="*/ 1866900 w 3282950"/>
              <a:gd name="connsiteY3" fmla="*/ 565150 h 2171700"/>
              <a:gd name="connsiteX4" fmla="*/ 2324100 w 3282950"/>
              <a:gd name="connsiteY4" fmla="*/ 101600 h 2171700"/>
              <a:gd name="connsiteX5" fmla="*/ 2444750 w 3282950"/>
              <a:gd name="connsiteY5" fmla="*/ 114300 h 2171700"/>
              <a:gd name="connsiteX6" fmla="*/ 2552700 w 3282950"/>
              <a:gd name="connsiteY6" fmla="*/ 0 h 2171700"/>
              <a:gd name="connsiteX7" fmla="*/ 3282950 w 3282950"/>
              <a:gd name="connsiteY7" fmla="*/ 152400 h 2171700"/>
              <a:gd name="connsiteX8" fmla="*/ 3213100 w 3282950"/>
              <a:gd name="connsiteY8" fmla="*/ 514350 h 2171700"/>
              <a:gd name="connsiteX9" fmla="*/ 3187700 w 3282950"/>
              <a:gd name="connsiteY9" fmla="*/ 546100 h 2171700"/>
              <a:gd name="connsiteX10" fmla="*/ 3168650 w 3282950"/>
              <a:gd name="connsiteY10" fmla="*/ 647700 h 2171700"/>
              <a:gd name="connsiteX11" fmla="*/ 2705100 w 3282950"/>
              <a:gd name="connsiteY11" fmla="*/ 1295400 h 2171700"/>
              <a:gd name="connsiteX12" fmla="*/ 2832100 w 3282950"/>
              <a:gd name="connsiteY12" fmla="*/ 1314450 h 2171700"/>
              <a:gd name="connsiteX13" fmla="*/ 2336800 w 3282950"/>
              <a:gd name="connsiteY13" fmla="*/ 2032000 h 2171700"/>
              <a:gd name="connsiteX14" fmla="*/ 2089150 w 3282950"/>
              <a:gd name="connsiteY14" fmla="*/ 2171700 h 2171700"/>
              <a:gd name="connsiteX15" fmla="*/ 1384300 w 3282950"/>
              <a:gd name="connsiteY15" fmla="*/ 2000250 h 2171700"/>
              <a:gd name="connsiteX16" fmla="*/ 1384300 w 3282950"/>
              <a:gd name="connsiteY16" fmla="*/ 1981200 h 2171700"/>
              <a:gd name="connsiteX17" fmla="*/ 1035050 w 3282950"/>
              <a:gd name="connsiteY17" fmla="*/ 1885950 h 2171700"/>
              <a:gd name="connsiteX18" fmla="*/ 1041400 w 3282950"/>
              <a:gd name="connsiteY18" fmla="*/ 1797050 h 2171700"/>
              <a:gd name="connsiteX19" fmla="*/ 895350 w 3282950"/>
              <a:gd name="connsiteY19" fmla="*/ 1752600 h 2171700"/>
              <a:gd name="connsiteX20" fmla="*/ 895350 w 3282950"/>
              <a:gd name="connsiteY20" fmla="*/ 1727200 h 2171700"/>
              <a:gd name="connsiteX21" fmla="*/ 0 w 3282950"/>
              <a:gd name="connsiteY21" fmla="*/ 1460500 h 2171700"/>
              <a:gd name="connsiteX22" fmla="*/ 139700 w 3282950"/>
              <a:gd name="connsiteY22" fmla="*/ 1466850 h 2171700"/>
              <a:gd name="connsiteX23" fmla="*/ 127000 w 3282950"/>
              <a:gd name="connsiteY23" fmla="*/ 1295400 h 2171700"/>
              <a:gd name="connsiteX24" fmla="*/ 971550 w 3282950"/>
              <a:gd name="connsiteY24" fmla="*/ 546100 h 2171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282950" h="2171700">
                <a:moveTo>
                  <a:pt x="971550" y="546100"/>
                </a:moveTo>
                <a:lnTo>
                  <a:pt x="1574800" y="704850"/>
                </a:lnTo>
                <a:lnTo>
                  <a:pt x="1746250" y="533400"/>
                </a:lnTo>
                <a:lnTo>
                  <a:pt x="1866900" y="565150"/>
                </a:lnTo>
                <a:lnTo>
                  <a:pt x="2324100" y="101600"/>
                </a:lnTo>
                <a:lnTo>
                  <a:pt x="2444750" y="114300"/>
                </a:lnTo>
                <a:lnTo>
                  <a:pt x="2552700" y="0"/>
                </a:lnTo>
                <a:lnTo>
                  <a:pt x="3282950" y="152400"/>
                </a:lnTo>
                <a:lnTo>
                  <a:pt x="3213100" y="514350"/>
                </a:lnTo>
                <a:lnTo>
                  <a:pt x="3187700" y="546100"/>
                </a:lnTo>
                <a:lnTo>
                  <a:pt x="3168650" y="647700"/>
                </a:lnTo>
                <a:lnTo>
                  <a:pt x="2705100" y="1295400"/>
                </a:lnTo>
                <a:lnTo>
                  <a:pt x="2832100" y="1314450"/>
                </a:lnTo>
                <a:lnTo>
                  <a:pt x="2336800" y="2032000"/>
                </a:lnTo>
                <a:lnTo>
                  <a:pt x="2089150" y="2171700"/>
                </a:lnTo>
                <a:lnTo>
                  <a:pt x="1384300" y="2000250"/>
                </a:lnTo>
                <a:lnTo>
                  <a:pt x="1384300" y="1981200"/>
                </a:lnTo>
                <a:lnTo>
                  <a:pt x="1035050" y="1885950"/>
                </a:lnTo>
                <a:lnTo>
                  <a:pt x="1041400" y="1797050"/>
                </a:lnTo>
                <a:lnTo>
                  <a:pt x="895350" y="1752600"/>
                </a:lnTo>
                <a:lnTo>
                  <a:pt x="895350" y="1727200"/>
                </a:lnTo>
                <a:lnTo>
                  <a:pt x="0" y="1460500"/>
                </a:lnTo>
                <a:lnTo>
                  <a:pt x="139700" y="1466850"/>
                </a:lnTo>
                <a:lnTo>
                  <a:pt x="127000" y="1295400"/>
                </a:lnTo>
                <a:lnTo>
                  <a:pt x="971550" y="546100"/>
                </a:lnTo>
                <a:close/>
              </a:path>
            </a:pathLst>
          </a:custGeom>
          <a:solidFill>
            <a:schemeClr val="bg1">
              <a:lumMod val="50000"/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Freeform 6"/>
          <p:cNvSpPr/>
          <p:nvPr/>
        </p:nvSpPr>
        <p:spPr>
          <a:xfrm>
            <a:off x="4857750" y="1076325"/>
            <a:ext cx="2991275" cy="2028825"/>
          </a:xfrm>
          <a:custGeom>
            <a:avLst/>
            <a:gdLst>
              <a:gd name="connsiteX0" fmla="*/ 0 w 3152775"/>
              <a:gd name="connsiteY0" fmla="*/ 1295400 h 2138362"/>
              <a:gd name="connsiteX1" fmla="*/ 857250 w 3152775"/>
              <a:gd name="connsiteY1" fmla="*/ 561975 h 2138362"/>
              <a:gd name="connsiteX2" fmla="*/ 1452563 w 3152775"/>
              <a:gd name="connsiteY2" fmla="*/ 709612 h 2138362"/>
              <a:gd name="connsiteX3" fmla="*/ 1628775 w 3152775"/>
              <a:gd name="connsiteY3" fmla="*/ 533400 h 2138362"/>
              <a:gd name="connsiteX4" fmla="*/ 1747838 w 3152775"/>
              <a:gd name="connsiteY4" fmla="*/ 561975 h 2138362"/>
              <a:gd name="connsiteX5" fmla="*/ 2200275 w 3152775"/>
              <a:gd name="connsiteY5" fmla="*/ 100012 h 2138362"/>
              <a:gd name="connsiteX6" fmla="*/ 2309813 w 3152775"/>
              <a:gd name="connsiteY6" fmla="*/ 119062 h 2138362"/>
              <a:gd name="connsiteX7" fmla="*/ 2424113 w 3152775"/>
              <a:gd name="connsiteY7" fmla="*/ 0 h 2138362"/>
              <a:gd name="connsiteX8" fmla="*/ 3152775 w 3152775"/>
              <a:gd name="connsiteY8" fmla="*/ 152400 h 2138362"/>
              <a:gd name="connsiteX9" fmla="*/ 3095625 w 3152775"/>
              <a:gd name="connsiteY9" fmla="*/ 519112 h 2138362"/>
              <a:gd name="connsiteX10" fmla="*/ 3062288 w 3152775"/>
              <a:gd name="connsiteY10" fmla="*/ 557212 h 2138362"/>
              <a:gd name="connsiteX11" fmla="*/ 3038475 w 3152775"/>
              <a:gd name="connsiteY11" fmla="*/ 681037 h 2138362"/>
              <a:gd name="connsiteX12" fmla="*/ 1971675 w 3152775"/>
              <a:gd name="connsiteY12" fmla="*/ 2138362 h 2138362"/>
              <a:gd name="connsiteX13" fmla="*/ 919163 w 3152775"/>
              <a:gd name="connsiteY13" fmla="*/ 1843087 h 2138362"/>
              <a:gd name="connsiteX14" fmla="*/ 919163 w 3152775"/>
              <a:gd name="connsiteY14" fmla="*/ 1795462 h 2138362"/>
              <a:gd name="connsiteX15" fmla="*/ 9525 w 3152775"/>
              <a:gd name="connsiteY15" fmla="*/ 1514475 h 2138362"/>
              <a:gd name="connsiteX16" fmla="*/ 0 w 3152775"/>
              <a:gd name="connsiteY16" fmla="*/ 1295400 h 2138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152775" h="2138362">
                <a:moveTo>
                  <a:pt x="0" y="1295400"/>
                </a:moveTo>
                <a:lnTo>
                  <a:pt x="857250" y="561975"/>
                </a:lnTo>
                <a:lnTo>
                  <a:pt x="1452563" y="709612"/>
                </a:lnTo>
                <a:lnTo>
                  <a:pt x="1628775" y="533400"/>
                </a:lnTo>
                <a:lnTo>
                  <a:pt x="1747838" y="561975"/>
                </a:lnTo>
                <a:lnTo>
                  <a:pt x="2200275" y="100012"/>
                </a:lnTo>
                <a:lnTo>
                  <a:pt x="2309813" y="119062"/>
                </a:lnTo>
                <a:lnTo>
                  <a:pt x="2424113" y="0"/>
                </a:lnTo>
                <a:lnTo>
                  <a:pt x="3152775" y="152400"/>
                </a:lnTo>
                <a:lnTo>
                  <a:pt x="3095625" y="519112"/>
                </a:lnTo>
                <a:lnTo>
                  <a:pt x="3062288" y="557212"/>
                </a:lnTo>
                <a:lnTo>
                  <a:pt x="3038475" y="681037"/>
                </a:lnTo>
                <a:lnTo>
                  <a:pt x="1971675" y="2138362"/>
                </a:lnTo>
                <a:lnTo>
                  <a:pt x="919163" y="1843087"/>
                </a:lnTo>
                <a:lnTo>
                  <a:pt x="919163" y="1795462"/>
                </a:lnTo>
                <a:lnTo>
                  <a:pt x="9525" y="1514475"/>
                </a:lnTo>
                <a:cubicBezTo>
                  <a:pt x="7938" y="1439862"/>
                  <a:pt x="6350" y="1365250"/>
                  <a:pt x="0" y="1295400"/>
                </a:cubicBezTo>
                <a:close/>
              </a:path>
            </a:pathLst>
          </a:custGeom>
          <a:solidFill>
            <a:srgbClr val="FFC000">
              <a:alpha val="8000"/>
            </a:srgbClr>
          </a:solidFill>
          <a:ln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custDataLst>
      <p:tags r:id="rId1"/>
    </p:custData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 descr="existing_site_plan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52128"/>
            <a:ext cx="10972799" cy="711012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6550238"/>
            <a:ext cx="10972800" cy="307762"/>
          </a:xfrm>
          <a:prstGeom prst="rect">
            <a:avLst/>
          </a:prstGeom>
          <a:solidFill>
            <a:schemeClr val="bg1"/>
          </a:solidFill>
        </p:spPr>
        <p:txBody>
          <a:bodyPr wrap="square" lIns="91427" tIns="45713" rIns="91427" bIns="45713" rtlCol="0" anchor="ctr">
            <a:spAutoFit/>
          </a:bodyPr>
          <a:lstStyle/>
          <a:p>
            <a:pPr algn="r"/>
            <a:r>
              <a:rPr lang="en-US" sz="1400" dirty="0" smtClean="0">
                <a:latin typeface="News Gothic" pitchFamily="34" charset="0"/>
                <a:cs typeface="Arial" pitchFamily="34" charset="0"/>
              </a:rPr>
              <a:t> PROPOSED </a:t>
            </a:r>
            <a:r>
              <a:rPr lang="en-US" sz="1400" b="1" dirty="0" smtClean="0">
                <a:latin typeface="News Gothic" pitchFamily="34" charset="0"/>
                <a:cs typeface="Arial" pitchFamily="34" charset="0"/>
              </a:rPr>
              <a:t>SITE PLAN</a:t>
            </a:r>
            <a:endParaRPr lang="en-US" sz="1400" b="1" dirty="0">
              <a:latin typeface="News Gothic" pitchFamily="34" charset="0"/>
              <a:cs typeface="Arial" pitchFamily="34" charset="0"/>
            </a:endParaRPr>
          </a:p>
        </p:txBody>
      </p:sp>
      <p:sp>
        <p:nvSpPr>
          <p:cNvPr id="80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0" y="6516688"/>
            <a:ext cx="442913" cy="365125"/>
          </a:xfrm>
          <a:prstGeom prst="rect">
            <a:avLst/>
          </a:prstGeom>
        </p:spPr>
        <p:txBody>
          <a:bodyPr/>
          <a:lstStyle/>
          <a:p>
            <a:pPr algn="ctr"/>
            <a:fld id="{97F2152C-7749-4D0E-B213-988EC00E612E}" type="slidenum">
              <a:rPr lang="en-US" sz="1200" smtClean="0">
                <a:solidFill>
                  <a:schemeClr val="tx1"/>
                </a:solidFill>
                <a:latin typeface="News Gothic" pitchFamily="34" charset="0"/>
              </a:rPr>
              <a:pPr algn="ctr"/>
              <a:t>15</a:t>
            </a:fld>
            <a:endParaRPr lang="en-US" sz="1200" dirty="0">
              <a:solidFill>
                <a:schemeClr val="tx1"/>
              </a:solidFill>
              <a:latin typeface="News Gothic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5879669" y="427817"/>
            <a:ext cx="5093131" cy="5745812"/>
            <a:chOff x="5879669" y="427817"/>
            <a:chExt cx="5093131" cy="5745812"/>
          </a:xfrm>
        </p:grpSpPr>
        <p:sp>
          <p:nvSpPr>
            <p:cNvPr id="7" name="TextBox 6"/>
            <p:cNvSpPr txBox="1"/>
            <p:nvPr/>
          </p:nvSpPr>
          <p:spPr>
            <a:xfrm>
              <a:off x="9974642" y="3132917"/>
              <a:ext cx="998158" cy="3165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463550" indent="-463550">
                <a:lnSpc>
                  <a:spcPct val="110000"/>
                </a:lnSpc>
                <a:spcAft>
                  <a:spcPts val="2400"/>
                </a:spcAft>
              </a:pPr>
              <a:r>
                <a:rPr lang="en-US" sz="14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News Gothic" pitchFamily="34" charset="0"/>
                  <a:cs typeface="Arial" pitchFamily="34" charset="0"/>
                </a:rPr>
                <a:t>HOWARD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 rot="16200000">
              <a:off x="5573912" y="1402597"/>
              <a:ext cx="928075" cy="3165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463550" indent="-463550">
                <a:lnSpc>
                  <a:spcPct val="110000"/>
                </a:lnSpc>
                <a:spcAft>
                  <a:spcPts val="2400"/>
                </a:spcAft>
              </a:pPr>
              <a:r>
                <a:rPr lang="en-US" sz="14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News Gothic" pitchFamily="34" charset="0"/>
                  <a:cs typeface="Arial" pitchFamily="34" charset="0"/>
                </a:rPr>
                <a:t>FOURTH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 rot="16200000">
              <a:off x="9584398" y="1402597"/>
              <a:ext cx="748923" cy="3165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463550" indent="-463550">
                <a:lnSpc>
                  <a:spcPct val="110000"/>
                </a:lnSpc>
                <a:spcAft>
                  <a:spcPts val="2400"/>
                </a:spcAft>
              </a:pPr>
              <a:r>
                <a:rPr lang="en-US" sz="14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News Gothic" pitchFamily="34" charset="0"/>
                  <a:cs typeface="Arial" pitchFamily="34" charset="0"/>
                </a:rPr>
                <a:t>THIRD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9974642" y="427817"/>
              <a:ext cx="971741" cy="3165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463550" indent="-463550">
                <a:lnSpc>
                  <a:spcPct val="110000"/>
                </a:lnSpc>
                <a:spcAft>
                  <a:spcPts val="2400"/>
                </a:spcAft>
              </a:pPr>
              <a:r>
                <a:rPr lang="en-US" sz="14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News Gothic" pitchFamily="34" charset="0"/>
                  <a:cs typeface="Arial" pitchFamily="34" charset="0"/>
                </a:rPr>
                <a:t>MISSION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9974642" y="5857067"/>
              <a:ext cx="929293" cy="3165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463550" indent="-463550">
                <a:lnSpc>
                  <a:spcPct val="110000"/>
                </a:lnSpc>
                <a:spcAft>
                  <a:spcPts val="2400"/>
                </a:spcAft>
              </a:pPr>
              <a:r>
                <a:rPr lang="en-US" sz="14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News Gothic" pitchFamily="34" charset="0"/>
                  <a:cs typeface="Arial" pitchFamily="34" charset="0"/>
                </a:rPr>
                <a:t>FOLSOM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0417175" y="6060267"/>
            <a:ext cx="447675" cy="454833"/>
            <a:chOff x="10417175" y="6060267"/>
            <a:chExt cx="447675" cy="454833"/>
          </a:xfrm>
        </p:grpSpPr>
        <p:sp>
          <p:nvSpPr>
            <p:cNvPr id="12" name="Oval 11"/>
            <p:cNvSpPr/>
            <p:nvPr/>
          </p:nvSpPr>
          <p:spPr>
            <a:xfrm>
              <a:off x="10417175" y="6191250"/>
              <a:ext cx="323850" cy="323850"/>
            </a:xfrm>
            <a:prstGeom prst="ellipse">
              <a:avLst/>
            </a:prstGeom>
            <a:solidFill>
              <a:schemeClr val="bg1">
                <a:alpha val="69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20" name="Straight Connector 19"/>
            <p:cNvCxnSpPr>
              <a:stCxn id="12" idx="0"/>
            </p:cNvCxnSpPr>
            <p:nvPr/>
          </p:nvCxnSpPr>
          <p:spPr>
            <a:xfrm>
              <a:off x="10579100" y="6191250"/>
              <a:ext cx="0" cy="160020"/>
            </a:xfrm>
            <a:prstGeom prst="line">
              <a:avLst/>
            </a:prstGeom>
            <a:ln w="127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>
              <a:stCxn id="12" idx="7"/>
            </p:cNvCxnSpPr>
            <p:nvPr/>
          </p:nvCxnSpPr>
          <p:spPr>
            <a:xfrm flipH="1">
              <a:off x="10579100" y="6238677"/>
              <a:ext cx="114498" cy="118943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10610850" y="6060267"/>
              <a:ext cx="2540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63550" indent="-463550">
                <a:lnSpc>
                  <a:spcPct val="110000"/>
                </a:lnSpc>
                <a:spcAft>
                  <a:spcPts val="2400"/>
                </a:spcAft>
              </a:pPr>
              <a:r>
                <a:rPr lang="en-US" sz="1000" b="1" dirty="0" smtClean="0">
                  <a:latin typeface="News Gothic" pitchFamily="34" charset="0"/>
                  <a:cs typeface="Arial" pitchFamily="34" charset="0"/>
                </a:rPr>
                <a:t>N</a:t>
              </a:r>
            </a:p>
          </p:txBody>
        </p:sp>
      </p:grpSp>
      <p:sp>
        <p:nvSpPr>
          <p:cNvPr id="3" name="Freeform 2"/>
          <p:cNvSpPr/>
          <p:nvPr/>
        </p:nvSpPr>
        <p:spPr>
          <a:xfrm>
            <a:off x="7443788" y="2843213"/>
            <a:ext cx="2265997" cy="1434465"/>
          </a:xfrm>
          <a:custGeom>
            <a:avLst/>
            <a:gdLst>
              <a:gd name="connsiteX0" fmla="*/ 1163002 w 2265997"/>
              <a:gd name="connsiteY0" fmla="*/ 0 h 1434465"/>
              <a:gd name="connsiteX1" fmla="*/ 1080135 w 2265997"/>
              <a:gd name="connsiteY1" fmla="*/ 0 h 1434465"/>
              <a:gd name="connsiteX2" fmla="*/ 1085850 w 2265997"/>
              <a:gd name="connsiteY2" fmla="*/ 105727 h 1434465"/>
              <a:gd name="connsiteX3" fmla="*/ 2857 w 2265997"/>
              <a:gd name="connsiteY3" fmla="*/ 105727 h 1434465"/>
              <a:gd name="connsiteX4" fmla="*/ 0 w 2265997"/>
              <a:gd name="connsiteY4" fmla="*/ 234315 h 1434465"/>
              <a:gd name="connsiteX5" fmla="*/ 128587 w 2265997"/>
              <a:gd name="connsiteY5" fmla="*/ 205740 h 1434465"/>
              <a:gd name="connsiteX6" fmla="*/ 280035 w 2265997"/>
              <a:gd name="connsiteY6" fmla="*/ 194310 h 1434465"/>
              <a:gd name="connsiteX7" fmla="*/ 528637 w 2265997"/>
              <a:gd name="connsiteY7" fmla="*/ 191452 h 1434465"/>
              <a:gd name="connsiteX8" fmla="*/ 760095 w 2265997"/>
              <a:gd name="connsiteY8" fmla="*/ 197167 h 1434465"/>
              <a:gd name="connsiteX9" fmla="*/ 951547 w 2265997"/>
              <a:gd name="connsiteY9" fmla="*/ 208597 h 1434465"/>
              <a:gd name="connsiteX10" fmla="*/ 1062990 w 2265997"/>
              <a:gd name="connsiteY10" fmla="*/ 222885 h 1434465"/>
              <a:gd name="connsiteX11" fmla="*/ 1062990 w 2265997"/>
              <a:gd name="connsiteY11" fmla="*/ 631507 h 1434465"/>
              <a:gd name="connsiteX12" fmla="*/ 851535 w 2265997"/>
              <a:gd name="connsiteY12" fmla="*/ 648652 h 1434465"/>
              <a:gd name="connsiteX13" fmla="*/ 388620 w 2265997"/>
              <a:gd name="connsiteY13" fmla="*/ 651510 h 1434465"/>
              <a:gd name="connsiteX14" fmla="*/ 2857 w 2265997"/>
              <a:gd name="connsiteY14" fmla="*/ 620077 h 1434465"/>
              <a:gd name="connsiteX15" fmla="*/ 0 w 2265997"/>
              <a:gd name="connsiteY15" fmla="*/ 1434465 h 1434465"/>
              <a:gd name="connsiteX16" fmla="*/ 2265997 w 2265997"/>
              <a:gd name="connsiteY16" fmla="*/ 1434465 h 1434465"/>
              <a:gd name="connsiteX17" fmla="*/ 2263140 w 2265997"/>
              <a:gd name="connsiteY17" fmla="*/ 654367 h 1434465"/>
              <a:gd name="connsiteX18" fmla="*/ 1165860 w 2265997"/>
              <a:gd name="connsiteY18" fmla="*/ 654367 h 1434465"/>
              <a:gd name="connsiteX19" fmla="*/ 1163002 w 2265997"/>
              <a:gd name="connsiteY19" fmla="*/ 0 h 1434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265997" h="1434465">
                <a:moveTo>
                  <a:pt x="1163002" y="0"/>
                </a:moveTo>
                <a:lnTo>
                  <a:pt x="1080135" y="0"/>
                </a:lnTo>
                <a:lnTo>
                  <a:pt x="1085850" y="105727"/>
                </a:lnTo>
                <a:lnTo>
                  <a:pt x="2857" y="105727"/>
                </a:lnTo>
                <a:cubicBezTo>
                  <a:pt x="1905" y="148590"/>
                  <a:pt x="952" y="191452"/>
                  <a:pt x="0" y="234315"/>
                </a:cubicBezTo>
                <a:lnTo>
                  <a:pt x="128587" y="205740"/>
                </a:lnTo>
                <a:lnTo>
                  <a:pt x="280035" y="194310"/>
                </a:lnTo>
                <a:lnTo>
                  <a:pt x="528637" y="191452"/>
                </a:lnTo>
                <a:lnTo>
                  <a:pt x="760095" y="197167"/>
                </a:lnTo>
                <a:lnTo>
                  <a:pt x="951547" y="208597"/>
                </a:lnTo>
                <a:lnTo>
                  <a:pt x="1062990" y="222885"/>
                </a:lnTo>
                <a:lnTo>
                  <a:pt x="1062990" y="631507"/>
                </a:lnTo>
                <a:lnTo>
                  <a:pt x="851535" y="648652"/>
                </a:lnTo>
                <a:lnTo>
                  <a:pt x="388620" y="651510"/>
                </a:lnTo>
                <a:lnTo>
                  <a:pt x="2857" y="620077"/>
                </a:lnTo>
                <a:cubicBezTo>
                  <a:pt x="1905" y="891540"/>
                  <a:pt x="952" y="1163002"/>
                  <a:pt x="0" y="1434465"/>
                </a:cubicBezTo>
                <a:lnTo>
                  <a:pt x="2265997" y="1434465"/>
                </a:lnTo>
                <a:cubicBezTo>
                  <a:pt x="2265045" y="1174432"/>
                  <a:pt x="2264092" y="914400"/>
                  <a:pt x="2263140" y="654367"/>
                </a:cubicBezTo>
                <a:lnTo>
                  <a:pt x="1165860" y="654367"/>
                </a:lnTo>
                <a:cubicBezTo>
                  <a:pt x="1164907" y="436245"/>
                  <a:pt x="1163955" y="218122"/>
                  <a:pt x="1163002" y="0"/>
                </a:cubicBezTo>
                <a:close/>
              </a:path>
            </a:pathLst>
          </a:custGeom>
          <a:solidFill>
            <a:srgbClr val="FFFF00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9443332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 descr="36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580" y="16513"/>
            <a:ext cx="10429087" cy="682498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6550238"/>
            <a:ext cx="10972800" cy="307762"/>
          </a:xfrm>
          <a:prstGeom prst="rect">
            <a:avLst/>
          </a:prstGeom>
          <a:solidFill>
            <a:schemeClr val="bg1"/>
          </a:solidFill>
        </p:spPr>
        <p:txBody>
          <a:bodyPr wrap="square" lIns="91427" tIns="45713" rIns="91427" bIns="45713" rtlCol="0" anchor="ctr">
            <a:spAutoFit/>
          </a:bodyPr>
          <a:lstStyle/>
          <a:p>
            <a:pPr algn="r"/>
            <a:r>
              <a:rPr lang="en-US" sz="1400" dirty="0" smtClean="0">
                <a:latin typeface="News Gothic" pitchFamily="34" charset="0"/>
                <a:cs typeface="Arial" pitchFamily="34" charset="0"/>
              </a:rPr>
              <a:t>EXISTING CONDITIONS </a:t>
            </a:r>
            <a:r>
              <a:rPr lang="en-US" sz="1400" b="1" dirty="0" smtClean="0">
                <a:latin typeface="News Gothic" pitchFamily="34" charset="0"/>
                <a:cs typeface="Arial" pitchFamily="34" charset="0"/>
              </a:rPr>
              <a:t>LOWER LEVEL DIAGRAM</a:t>
            </a:r>
            <a:endParaRPr lang="en-US" sz="1400" b="1" dirty="0">
              <a:latin typeface="News Gothic" pitchFamily="34" charset="0"/>
              <a:cs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381952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" name="Group 74"/>
          <p:cNvGrpSpPr/>
          <p:nvPr/>
        </p:nvGrpSpPr>
        <p:grpSpPr>
          <a:xfrm>
            <a:off x="0" y="0"/>
            <a:ext cx="10972800" cy="6591300"/>
            <a:chOff x="0" y="0"/>
            <a:chExt cx="10972800" cy="6591300"/>
          </a:xfrm>
        </p:grpSpPr>
        <p:sp>
          <p:nvSpPr>
            <p:cNvPr id="77" name="Rectangle 76"/>
            <p:cNvSpPr/>
            <p:nvPr/>
          </p:nvSpPr>
          <p:spPr>
            <a:xfrm>
              <a:off x="0" y="0"/>
              <a:ext cx="10972800" cy="152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8" name="Rectangle 77"/>
            <p:cNvSpPr/>
            <p:nvPr/>
          </p:nvSpPr>
          <p:spPr>
            <a:xfrm>
              <a:off x="1" y="0"/>
              <a:ext cx="133350" cy="65913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9" name="Rectangle 78"/>
            <p:cNvSpPr/>
            <p:nvPr/>
          </p:nvSpPr>
          <p:spPr>
            <a:xfrm>
              <a:off x="10839450" y="0"/>
              <a:ext cx="133350" cy="65913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80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-7684" y="6515927"/>
            <a:ext cx="441960" cy="365125"/>
          </a:xfrm>
        </p:spPr>
        <p:txBody>
          <a:bodyPr/>
          <a:lstStyle/>
          <a:p>
            <a:pPr algn="ctr"/>
            <a:fld id="{97F2152C-7749-4D0E-B213-988EC00E612E}" type="slidenum">
              <a:rPr lang="en-US" sz="1200" smtClean="0">
                <a:solidFill>
                  <a:schemeClr val="tx1"/>
                </a:solidFill>
                <a:latin typeface="News Gothic" pitchFamily="34" charset="0"/>
              </a:rPr>
              <a:pPr algn="ctr"/>
              <a:t>16</a:t>
            </a:fld>
            <a:endParaRPr lang="en-US" sz="1200" dirty="0">
              <a:solidFill>
                <a:schemeClr val="tx1"/>
              </a:solidFill>
              <a:latin typeface="News Gothic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 descr="existing_site_plan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98" y="-252127"/>
            <a:ext cx="10955802" cy="711012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6550238"/>
            <a:ext cx="10972800" cy="307762"/>
          </a:xfrm>
          <a:prstGeom prst="rect">
            <a:avLst/>
          </a:prstGeom>
          <a:solidFill>
            <a:schemeClr val="bg1"/>
          </a:solidFill>
        </p:spPr>
        <p:txBody>
          <a:bodyPr wrap="square" lIns="91427" tIns="45713" rIns="91427" bIns="45713" rtlCol="0" anchor="ctr">
            <a:spAutoFit/>
          </a:bodyPr>
          <a:lstStyle/>
          <a:p>
            <a:pPr algn="r"/>
            <a:r>
              <a:rPr lang="en-US" sz="1400" dirty="0" smtClean="0">
                <a:latin typeface="News Gothic" pitchFamily="34" charset="0"/>
                <a:cs typeface="Arial" pitchFamily="34" charset="0"/>
              </a:rPr>
              <a:t> PROPOSED </a:t>
            </a:r>
            <a:r>
              <a:rPr lang="en-US" sz="1400" b="1" dirty="0" smtClean="0">
                <a:latin typeface="News Gothic" pitchFamily="34" charset="0"/>
                <a:cs typeface="Arial" pitchFamily="34" charset="0"/>
              </a:rPr>
              <a:t>EXHIBITION LEVEL PLAN</a:t>
            </a:r>
            <a:endParaRPr lang="en-US" sz="1400" b="1" dirty="0">
              <a:latin typeface="News Gothic" pitchFamily="34" charset="0"/>
              <a:cs typeface="Arial" pitchFamily="34" charset="0"/>
            </a:endParaRPr>
          </a:p>
        </p:txBody>
      </p:sp>
      <p:sp>
        <p:nvSpPr>
          <p:cNvPr id="80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0" y="6516688"/>
            <a:ext cx="442913" cy="365125"/>
          </a:xfrm>
          <a:prstGeom prst="rect">
            <a:avLst/>
          </a:prstGeom>
        </p:spPr>
        <p:txBody>
          <a:bodyPr/>
          <a:lstStyle/>
          <a:p>
            <a:pPr algn="ctr"/>
            <a:fld id="{97F2152C-7749-4D0E-B213-988EC00E612E}" type="slidenum">
              <a:rPr lang="en-US" sz="1200" smtClean="0">
                <a:solidFill>
                  <a:schemeClr val="tx1"/>
                </a:solidFill>
                <a:latin typeface="News Gothic" pitchFamily="34" charset="0"/>
              </a:rPr>
              <a:pPr algn="ctr"/>
              <a:t>17</a:t>
            </a:fld>
            <a:endParaRPr lang="en-US" sz="1200" dirty="0">
              <a:solidFill>
                <a:schemeClr val="tx1"/>
              </a:solidFill>
              <a:latin typeface="News Gothic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 descr="existing_site_plan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98" y="-215302"/>
            <a:ext cx="10955802" cy="703647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6550238"/>
            <a:ext cx="10972800" cy="307762"/>
          </a:xfrm>
          <a:prstGeom prst="rect">
            <a:avLst/>
          </a:prstGeom>
          <a:solidFill>
            <a:schemeClr val="bg1"/>
          </a:solidFill>
        </p:spPr>
        <p:txBody>
          <a:bodyPr wrap="square" lIns="91427" tIns="45713" rIns="91427" bIns="45713" rtlCol="0" anchor="ctr">
            <a:spAutoFit/>
          </a:bodyPr>
          <a:lstStyle/>
          <a:p>
            <a:pPr algn="r"/>
            <a:r>
              <a:rPr lang="en-US" sz="1400" dirty="0" smtClean="0">
                <a:latin typeface="News Gothic" pitchFamily="34" charset="0"/>
                <a:cs typeface="Arial" pitchFamily="34" charset="0"/>
              </a:rPr>
              <a:t> PROPOSED </a:t>
            </a:r>
            <a:r>
              <a:rPr lang="en-US" sz="1400" b="1" dirty="0" smtClean="0">
                <a:latin typeface="News Gothic" pitchFamily="34" charset="0"/>
                <a:cs typeface="Arial" pitchFamily="34" charset="0"/>
              </a:rPr>
              <a:t>FIRST LEVEL PLAN</a:t>
            </a:r>
            <a:endParaRPr lang="en-US" sz="1400" b="1" dirty="0">
              <a:latin typeface="News Gothic" pitchFamily="34" charset="0"/>
              <a:cs typeface="Arial" pitchFamily="34" charset="0"/>
            </a:endParaRPr>
          </a:p>
        </p:txBody>
      </p:sp>
      <p:sp>
        <p:nvSpPr>
          <p:cNvPr id="80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0" y="6516688"/>
            <a:ext cx="442913" cy="365125"/>
          </a:xfrm>
          <a:prstGeom prst="rect">
            <a:avLst/>
          </a:prstGeom>
        </p:spPr>
        <p:txBody>
          <a:bodyPr/>
          <a:lstStyle/>
          <a:p>
            <a:pPr algn="ctr"/>
            <a:fld id="{97F2152C-7749-4D0E-B213-988EC00E612E}" type="slidenum">
              <a:rPr lang="en-US" sz="1200" smtClean="0">
                <a:solidFill>
                  <a:schemeClr val="tx1"/>
                </a:solidFill>
                <a:latin typeface="News Gothic" pitchFamily="34" charset="0"/>
              </a:rPr>
              <a:pPr algn="ctr"/>
              <a:t>18</a:t>
            </a:fld>
            <a:endParaRPr lang="en-US" sz="1200" dirty="0">
              <a:solidFill>
                <a:schemeClr val="tx1"/>
              </a:solidFill>
              <a:latin typeface="News Gothic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402793" y="1096839"/>
            <a:ext cx="9600048" cy="2257390"/>
            <a:chOff x="402793" y="1096839"/>
            <a:chExt cx="9600048" cy="2257390"/>
          </a:xfrm>
        </p:grpSpPr>
        <p:sp>
          <p:nvSpPr>
            <p:cNvPr id="5" name="TextBox 4"/>
            <p:cNvSpPr txBox="1"/>
            <p:nvPr/>
          </p:nvSpPr>
          <p:spPr>
            <a:xfrm>
              <a:off x="1480089" y="3037667"/>
              <a:ext cx="998158" cy="3165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463550" indent="-463550">
                <a:lnSpc>
                  <a:spcPct val="110000"/>
                </a:lnSpc>
                <a:spcAft>
                  <a:spcPts val="2400"/>
                </a:spcAft>
              </a:pPr>
              <a:r>
                <a:rPr lang="en-US" sz="14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News Gothic" pitchFamily="34" charset="0"/>
                  <a:cs typeface="Arial" pitchFamily="34" charset="0"/>
                </a:rPr>
                <a:t>HOWARD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 rot="16200000">
              <a:off x="97036" y="1402596"/>
              <a:ext cx="928075" cy="3165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463550" indent="-463550">
                <a:lnSpc>
                  <a:spcPct val="110000"/>
                </a:lnSpc>
                <a:spcAft>
                  <a:spcPts val="2400"/>
                </a:spcAft>
              </a:pPr>
              <a:r>
                <a:rPr lang="en-US" sz="14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News Gothic" pitchFamily="34" charset="0"/>
                  <a:cs typeface="Arial" pitchFamily="34" charset="0"/>
                </a:rPr>
                <a:t>FOURTH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 rot="16200000">
              <a:off x="9470098" y="1402597"/>
              <a:ext cx="748923" cy="3165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463550" indent="-463550">
                <a:lnSpc>
                  <a:spcPct val="110000"/>
                </a:lnSpc>
                <a:spcAft>
                  <a:spcPts val="2400"/>
                </a:spcAft>
              </a:pPr>
              <a:r>
                <a:rPr lang="en-US" sz="14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News Gothic" pitchFamily="34" charset="0"/>
                  <a:cs typeface="Arial" pitchFamily="34" charset="0"/>
                </a:rPr>
                <a:t>THIRD</a:t>
              </a: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4889720" y="1859796"/>
            <a:ext cx="530915" cy="2204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63550" indent="-463550">
              <a:lnSpc>
                <a:spcPct val="110000"/>
              </a:lnSpc>
              <a:spcAft>
                <a:spcPts val="2400"/>
              </a:spcAft>
            </a:pPr>
            <a:r>
              <a:rPr lang="en-US" sz="800" b="1" dirty="0" smtClean="0">
                <a:latin typeface="News Gothic" pitchFamily="34" charset="0"/>
                <a:cs typeface="Arial" pitchFamily="34" charset="0"/>
              </a:rPr>
              <a:t>LOBBY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889720" y="4254284"/>
            <a:ext cx="530915" cy="2204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63550" indent="-463550">
              <a:lnSpc>
                <a:spcPct val="110000"/>
              </a:lnSpc>
              <a:spcAft>
                <a:spcPts val="2400"/>
              </a:spcAft>
            </a:pPr>
            <a:r>
              <a:rPr lang="en-US" sz="800" b="1" dirty="0" smtClean="0">
                <a:latin typeface="News Gothic" pitchFamily="34" charset="0"/>
                <a:cs typeface="Arial" pitchFamily="34" charset="0"/>
              </a:rPr>
              <a:t>LOBBY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214466" y="4254284"/>
            <a:ext cx="530915" cy="2204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63550" indent="-463550">
              <a:lnSpc>
                <a:spcPct val="110000"/>
              </a:lnSpc>
              <a:spcAft>
                <a:spcPts val="2400"/>
              </a:spcAft>
            </a:pPr>
            <a:r>
              <a:rPr lang="en-US" sz="800" b="1" dirty="0" smtClean="0">
                <a:latin typeface="News Gothic" pitchFamily="34" charset="0"/>
                <a:cs typeface="Arial" pitchFamily="34" charset="0"/>
              </a:rPr>
              <a:t>LOBBY</a:t>
            </a:r>
          </a:p>
        </p:txBody>
      </p:sp>
    </p:spTree>
    <p:custDataLst>
      <p:tags r:id="rId1"/>
    </p:custData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 descr="existing_site_plan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98" y="-215302"/>
            <a:ext cx="10955802" cy="703647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6550238"/>
            <a:ext cx="10972800" cy="307762"/>
          </a:xfrm>
          <a:prstGeom prst="rect">
            <a:avLst/>
          </a:prstGeom>
          <a:solidFill>
            <a:schemeClr val="bg1"/>
          </a:solidFill>
        </p:spPr>
        <p:txBody>
          <a:bodyPr wrap="square" lIns="91427" tIns="45713" rIns="91427" bIns="45713" rtlCol="0" anchor="ctr">
            <a:spAutoFit/>
          </a:bodyPr>
          <a:lstStyle/>
          <a:p>
            <a:pPr algn="r"/>
            <a:r>
              <a:rPr lang="en-US" sz="1400" dirty="0" smtClean="0">
                <a:latin typeface="News Gothic" pitchFamily="34" charset="0"/>
                <a:cs typeface="Arial" pitchFamily="34" charset="0"/>
              </a:rPr>
              <a:t> PROPOSED </a:t>
            </a:r>
            <a:r>
              <a:rPr lang="en-US" sz="1400" b="1" dirty="0" smtClean="0">
                <a:latin typeface="News Gothic" pitchFamily="34" charset="0"/>
                <a:cs typeface="Arial" pitchFamily="34" charset="0"/>
              </a:rPr>
              <a:t>FIRST LEVEL PLAN</a:t>
            </a:r>
            <a:endParaRPr lang="en-US" sz="1400" b="1" dirty="0">
              <a:latin typeface="News Gothic" pitchFamily="34" charset="0"/>
              <a:cs typeface="Arial" pitchFamily="34" charset="0"/>
            </a:endParaRPr>
          </a:p>
        </p:txBody>
      </p:sp>
      <p:sp>
        <p:nvSpPr>
          <p:cNvPr id="80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0" y="6516688"/>
            <a:ext cx="442913" cy="365125"/>
          </a:xfrm>
          <a:prstGeom prst="rect">
            <a:avLst/>
          </a:prstGeom>
        </p:spPr>
        <p:txBody>
          <a:bodyPr/>
          <a:lstStyle/>
          <a:p>
            <a:pPr algn="ctr"/>
            <a:fld id="{97F2152C-7749-4D0E-B213-988EC00E612E}" type="slidenum">
              <a:rPr lang="en-US" sz="1200" smtClean="0">
                <a:solidFill>
                  <a:schemeClr val="tx1"/>
                </a:solidFill>
                <a:latin typeface="News Gothic" pitchFamily="34" charset="0"/>
              </a:rPr>
              <a:pPr algn="ctr"/>
              <a:t>19</a:t>
            </a:fld>
            <a:endParaRPr lang="en-US" sz="1200" dirty="0">
              <a:solidFill>
                <a:schemeClr val="tx1"/>
              </a:solidFill>
              <a:latin typeface="News Gothic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402793" y="1096839"/>
            <a:ext cx="9600048" cy="2257390"/>
            <a:chOff x="402793" y="1096839"/>
            <a:chExt cx="9600048" cy="2257390"/>
          </a:xfrm>
        </p:grpSpPr>
        <p:sp>
          <p:nvSpPr>
            <p:cNvPr id="5" name="TextBox 4"/>
            <p:cNvSpPr txBox="1"/>
            <p:nvPr/>
          </p:nvSpPr>
          <p:spPr>
            <a:xfrm>
              <a:off x="1480089" y="3037667"/>
              <a:ext cx="998158" cy="3165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463550" indent="-463550">
                <a:lnSpc>
                  <a:spcPct val="110000"/>
                </a:lnSpc>
                <a:spcAft>
                  <a:spcPts val="2400"/>
                </a:spcAft>
              </a:pPr>
              <a:r>
                <a:rPr lang="en-US" sz="14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News Gothic" pitchFamily="34" charset="0"/>
                  <a:cs typeface="Arial" pitchFamily="34" charset="0"/>
                </a:rPr>
                <a:t>HOWARD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 rot="16200000">
              <a:off x="97036" y="1402596"/>
              <a:ext cx="928075" cy="3165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463550" indent="-463550">
                <a:lnSpc>
                  <a:spcPct val="110000"/>
                </a:lnSpc>
                <a:spcAft>
                  <a:spcPts val="2400"/>
                </a:spcAft>
              </a:pPr>
              <a:r>
                <a:rPr lang="en-US" sz="14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News Gothic" pitchFamily="34" charset="0"/>
                  <a:cs typeface="Arial" pitchFamily="34" charset="0"/>
                </a:rPr>
                <a:t>FOURTH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 rot="16200000">
              <a:off x="9470098" y="1402597"/>
              <a:ext cx="748923" cy="3165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463550" indent="-463550">
                <a:lnSpc>
                  <a:spcPct val="110000"/>
                </a:lnSpc>
                <a:spcAft>
                  <a:spcPts val="2400"/>
                </a:spcAft>
              </a:pPr>
              <a:r>
                <a:rPr lang="en-US" sz="14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News Gothic" pitchFamily="34" charset="0"/>
                  <a:cs typeface="Arial" pitchFamily="34" charset="0"/>
                </a:rPr>
                <a:t>THIRD</a:t>
              </a: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4889720" y="1859796"/>
            <a:ext cx="530915" cy="2204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63550" indent="-463550">
              <a:lnSpc>
                <a:spcPct val="110000"/>
              </a:lnSpc>
              <a:spcAft>
                <a:spcPts val="2400"/>
              </a:spcAft>
            </a:pPr>
            <a:r>
              <a:rPr lang="en-US" sz="800" b="1" dirty="0" smtClean="0">
                <a:latin typeface="News Gothic" pitchFamily="34" charset="0"/>
                <a:cs typeface="Arial" pitchFamily="34" charset="0"/>
              </a:rPr>
              <a:t>LOBBY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889720" y="4254284"/>
            <a:ext cx="530915" cy="2204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63550" indent="-463550">
              <a:lnSpc>
                <a:spcPct val="110000"/>
              </a:lnSpc>
              <a:spcAft>
                <a:spcPts val="2400"/>
              </a:spcAft>
            </a:pPr>
            <a:r>
              <a:rPr lang="en-US" sz="800" b="1" dirty="0" smtClean="0">
                <a:latin typeface="News Gothic" pitchFamily="34" charset="0"/>
                <a:cs typeface="Arial" pitchFamily="34" charset="0"/>
              </a:rPr>
              <a:t>LOBBY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214466" y="4254284"/>
            <a:ext cx="530915" cy="2204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63550" indent="-463550">
              <a:lnSpc>
                <a:spcPct val="110000"/>
              </a:lnSpc>
              <a:spcAft>
                <a:spcPts val="2400"/>
              </a:spcAft>
            </a:pPr>
            <a:r>
              <a:rPr lang="en-US" sz="800" b="1" dirty="0" smtClean="0">
                <a:latin typeface="News Gothic" pitchFamily="34" charset="0"/>
                <a:cs typeface="Arial" pitchFamily="34" charset="0"/>
              </a:rPr>
              <a:t>LOBBY</a:t>
            </a:r>
          </a:p>
        </p:txBody>
      </p:sp>
      <p:pic>
        <p:nvPicPr>
          <p:cNvPr id="12" name="Picture 2" descr="Z:\SOM 1201 Moscone Center\01 CURRENT\ILLUSTRATIVE\13-0912-presentation\Site plan-SLIDE.jp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" y="47626"/>
            <a:ext cx="10401301" cy="649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13721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T:\Mark-Schwettmann\_3f\southWeide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</p:spPr>
      </p:pic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-1" y="1"/>
          <a:ext cx="10972801" cy="6881246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0972801"/>
              </a:tblGrid>
              <a:tr h="431992">
                <a:tc>
                  <a:txBody>
                    <a:bodyPr/>
                    <a:lstStyle/>
                    <a:p>
                      <a:r>
                        <a:rPr lang="en-US" baseline="0" dirty="0" smtClean="0">
                          <a:solidFill>
                            <a:schemeClr val="tx1"/>
                          </a:solidFill>
                          <a:latin typeface="News Gothic" pitchFamily="34" charset="0"/>
                        </a:rPr>
                        <a:t>WHY EXPAND MOSCONE?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6449254">
                <a:tc>
                  <a:txBody>
                    <a:bodyPr/>
                    <a:lstStyle/>
                    <a:p>
                      <a:pPr lvl="0">
                        <a:buFont typeface="Arial" pitchFamily="34" charset="0"/>
                        <a:buChar char="•"/>
                      </a:pPr>
                      <a:endParaRPr lang="en-US" sz="2200" b="0" kern="1200" dirty="0" smtClean="0">
                        <a:solidFill>
                          <a:schemeClr val="dk1"/>
                        </a:solidFill>
                        <a:latin typeface="News Gothic" pitchFamily="34" charset="0"/>
                        <a:ea typeface="+mn-ea"/>
                        <a:cs typeface="+mn-cs"/>
                      </a:endParaRPr>
                    </a:p>
                    <a:p>
                      <a:pPr marL="342900" lvl="0" indent="-182880" algn="l" defTabSz="1097123" rtl="0" eaLnBrk="1" latinLnBrk="0" hangingPunct="1">
                        <a:buFont typeface="Arial" pitchFamily="34" charset="0"/>
                        <a:buChar char="•"/>
                        <a:tabLst>
                          <a:tab pos="10782300" algn="l"/>
                        </a:tabLst>
                      </a:pPr>
                      <a:r>
                        <a:rPr lang="en-US" sz="2400" b="0" kern="1200" baseline="0" dirty="0" err="1" smtClean="0">
                          <a:solidFill>
                            <a:schemeClr val="dk1"/>
                          </a:solidFill>
                          <a:latin typeface="News Gothic" pitchFamily="34" charset="0"/>
                          <a:ea typeface="+mn-ea"/>
                          <a:cs typeface="+mn-cs"/>
                        </a:rPr>
                        <a:t>Moscone</a:t>
                      </a:r>
                      <a:r>
                        <a:rPr lang="en-US" sz="2400" b="0" kern="1200" baseline="0" dirty="0" smtClean="0">
                          <a:solidFill>
                            <a:schemeClr val="dk1"/>
                          </a:solidFill>
                          <a:latin typeface="News Gothic" pitchFamily="34" charset="0"/>
                          <a:ea typeface="+mn-ea"/>
                          <a:cs typeface="+mn-cs"/>
                        </a:rPr>
                        <a:t> Center is at capacity</a:t>
                      </a:r>
                    </a:p>
                    <a:p>
                      <a:pPr marL="342900" lvl="0" indent="-182880" algn="l" defTabSz="1097123" rtl="0" eaLnBrk="1" latinLnBrk="0" hangingPunct="1">
                        <a:buFont typeface="Arial" pitchFamily="34" charset="0"/>
                        <a:buChar char="•"/>
                        <a:tabLst>
                          <a:tab pos="10782300" algn="l"/>
                        </a:tabLst>
                      </a:pPr>
                      <a:endParaRPr lang="en-US" sz="2400" b="0" kern="1200" baseline="0" dirty="0" smtClean="0">
                        <a:solidFill>
                          <a:schemeClr val="dk1"/>
                        </a:solidFill>
                        <a:latin typeface="News Gothic" pitchFamily="34" charset="0"/>
                        <a:ea typeface="+mn-ea"/>
                        <a:cs typeface="+mn-cs"/>
                      </a:endParaRPr>
                    </a:p>
                    <a:p>
                      <a:pPr marL="342900" lvl="0" indent="-182880" algn="l" defTabSz="1097123" rtl="0" eaLnBrk="1" latinLnBrk="0" hangingPunct="1">
                        <a:buFont typeface="Arial" pitchFamily="34" charset="0"/>
                        <a:buChar char="•"/>
                        <a:tabLst>
                          <a:tab pos="10782300" algn="l"/>
                        </a:tabLst>
                      </a:pPr>
                      <a:r>
                        <a:rPr lang="en-US" sz="2400" b="0" kern="1200" baseline="0" dirty="0" smtClean="0">
                          <a:solidFill>
                            <a:schemeClr val="dk1"/>
                          </a:solidFill>
                          <a:latin typeface="News Gothic" pitchFamily="34" charset="0"/>
                          <a:ea typeface="+mn-ea"/>
                          <a:cs typeface="+mn-cs"/>
                        </a:rPr>
                        <a:t>Clients are demanding additional contiguous exhibition space</a:t>
                      </a:r>
                    </a:p>
                    <a:p>
                      <a:pPr marL="342900" lvl="0" indent="-182880" algn="l" defTabSz="1097123" rtl="0" eaLnBrk="1" latinLnBrk="0" hangingPunct="1">
                        <a:buFont typeface="Arial" pitchFamily="34" charset="0"/>
                        <a:buChar char="•"/>
                        <a:tabLst>
                          <a:tab pos="10782300" algn="l"/>
                        </a:tabLst>
                      </a:pPr>
                      <a:endParaRPr lang="en-US" sz="2400" b="0" kern="1200" baseline="0" dirty="0" smtClean="0">
                        <a:solidFill>
                          <a:schemeClr val="dk1"/>
                        </a:solidFill>
                        <a:latin typeface="News Gothic" pitchFamily="34" charset="0"/>
                        <a:ea typeface="+mn-ea"/>
                        <a:cs typeface="+mn-cs"/>
                      </a:endParaRPr>
                    </a:p>
                    <a:p>
                      <a:pPr marL="342900" lvl="0" indent="-182880" algn="l" defTabSz="1097123" rtl="0" eaLnBrk="1" latinLnBrk="0" hangingPunct="1">
                        <a:buFont typeface="Arial" pitchFamily="34" charset="0"/>
                        <a:buChar char="•"/>
                        <a:tabLst>
                          <a:tab pos="10782300" algn="l"/>
                        </a:tabLst>
                      </a:pPr>
                      <a:r>
                        <a:rPr lang="en-US" sz="2400" b="0" kern="1200" baseline="0" dirty="0" smtClean="0">
                          <a:solidFill>
                            <a:schemeClr val="dk1"/>
                          </a:solidFill>
                          <a:latin typeface="News Gothic" pitchFamily="34" charset="0"/>
                          <a:ea typeface="+mn-ea"/>
                          <a:cs typeface="+mn-cs"/>
                        </a:rPr>
                        <a:t>The center is San Francisco’s Major economic engine: 21% of</a:t>
                      </a:r>
                      <a:br>
                        <a:rPr lang="en-US" sz="2400" b="0" kern="1200" baseline="0" dirty="0" smtClean="0">
                          <a:solidFill>
                            <a:schemeClr val="dk1"/>
                          </a:solidFill>
                          <a:latin typeface="News Gothic" pitchFamily="34" charset="0"/>
                          <a:ea typeface="+mn-ea"/>
                          <a:cs typeface="+mn-cs"/>
                        </a:rPr>
                      </a:br>
                      <a:r>
                        <a:rPr lang="en-US" sz="2400" b="0" kern="1200" baseline="0" dirty="0" smtClean="0">
                          <a:solidFill>
                            <a:schemeClr val="dk1"/>
                          </a:solidFill>
                          <a:latin typeface="News Gothic" pitchFamily="34" charset="0"/>
                          <a:ea typeface="+mn-ea"/>
                          <a:cs typeface="+mn-cs"/>
                        </a:rPr>
                        <a:t>all tourism dollars and 27% hotel occupancy</a:t>
                      </a:r>
                    </a:p>
                    <a:p>
                      <a:pPr marL="342900" lvl="0" indent="-182880" algn="l" defTabSz="1097123" rtl="0" eaLnBrk="1" latinLnBrk="0" hangingPunct="1">
                        <a:buFont typeface="Arial" pitchFamily="34" charset="0"/>
                        <a:buChar char="•"/>
                        <a:tabLst>
                          <a:tab pos="10782300" algn="l"/>
                        </a:tabLst>
                      </a:pPr>
                      <a:endParaRPr lang="en-US" sz="2400" b="0" kern="1200" baseline="0" dirty="0" smtClean="0">
                        <a:solidFill>
                          <a:schemeClr val="dk1"/>
                        </a:solidFill>
                        <a:latin typeface="News Gothic" pitchFamily="34" charset="0"/>
                        <a:ea typeface="+mn-ea"/>
                        <a:cs typeface="+mn-cs"/>
                      </a:endParaRPr>
                    </a:p>
                    <a:p>
                      <a:pPr marL="342900" lvl="0" indent="-182880" algn="l" defTabSz="1097123" rtl="0" eaLnBrk="1" latinLnBrk="0" hangingPunct="1">
                        <a:buFont typeface="Arial" pitchFamily="34" charset="0"/>
                        <a:buChar char="•"/>
                        <a:tabLst>
                          <a:tab pos="10782300" algn="l"/>
                        </a:tabLst>
                      </a:pPr>
                      <a:r>
                        <a:rPr lang="en-US" sz="2400" b="0" kern="1200" baseline="0" dirty="0" smtClean="0">
                          <a:solidFill>
                            <a:schemeClr val="dk1"/>
                          </a:solidFill>
                          <a:latin typeface="News Gothic" pitchFamily="34" charset="0"/>
                          <a:ea typeface="+mn-ea"/>
                          <a:cs typeface="+mn-cs"/>
                        </a:rPr>
                        <a:t>An independent study for 2010-2019 shows $2 billion loss in</a:t>
                      </a:r>
                      <a:br>
                        <a:rPr lang="en-US" sz="2400" b="0" kern="1200" baseline="0" dirty="0" smtClean="0">
                          <a:solidFill>
                            <a:schemeClr val="dk1"/>
                          </a:solidFill>
                          <a:latin typeface="News Gothic" pitchFamily="34" charset="0"/>
                          <a:ea typeface="+mn-ea"/>
                          <a:cs typeface="+mn-cs"/>
                        </a:rPr>
                      </a:br>
                      <a:r>
                        <a:rPr lang="en-US" sz="2400" b="0" kern="1200" baseline="0" dirty="0" smtClean="0">
                          <a:solidFill>
                            <a:schemeClr val="dk1"/>
                          </a:solidFill>
                          <a:latin typeface="News Gothic" pitchFamily="34" charset="0"/>
                          <a:ea typeface="+mn-ea"/>
                          <a:cs typeface="+mn-cs"/>
                        </a:rPr>
                        <a:t>direct spending without expansion</a:t>
                      </a:r>
                    </a:p>
                    <a:p>
                      <a:pPr marL="342900" lvl="0" indent="-182880" algn="l" defTabSz="1097123" rtl="0" eaLnBrk="1" latinLnBrk="0" hangingPunct="1">
                        <a:buFont typeface="Arial" pitchFamily="34" charset="0"/>
                        <a:buChar char="•"/>
                        <a:tabLst>
                          <a:tab pos="10782300" algn="l"/>
                        </a:tabLst>
                      </a:pPr>
                      <a:endParaRPr lang="en-US" sz="2400" b="0" kern="1200" baseline="0" dirty="0" smtClean="0">
                        <a:solidFill>
                          <a:schemeClr val="dk1"/>
                        </a:solidFill>
                        <a:latin typeface="News Gothic" pitchFamily="34" charset="0"/>
                        <a:ea typeface="+mn-ea"/>
                        <a:cs typeface="+mn-cs"/>
                      </a:endParaRPr>
                    </a:p>
                    <a:p>
                      <a:pPr marL="342900" lvl="0" indent="-182880" algn="l" defTabSz="1097123" rtl="0" eaLnBrk="1" latinLnBrk="0" hangingPunct="1">
                        <a:buFont typeface="Arial" pitchFamily="34" charset="0"/>
                        <a:buChar char="•"/>
                        <a:tabLst>
                          <a:tab pos="10782300" algn="l"/>
                        </a:tabLst>
                      </a:pPr>
                      <a:r>
                        <a:rPr lang="en-US" sz="2400" b="0" kern="1200" baseline="0" dirty="0" smtClean="0">
                          <a:solidFill>
                            <a:schemeClr val="dk1"/>
                          </a:solidFill>
                          <a:latin typeface="News Gothic" pitchFamily="34" charset="0"/>
                          <a:ea typeface="+mn-ea"/>
                          <a:cs typeface="+mn-cs"/>
                        </a:rPr>
                        <a:t>The proposed </a:t>
                      </a:r>
                      <a:r>
                        <a:rPr lang="en-US" sz="2400" b="0" kern="1200" baseline="0" dirty="0" err="1" smtClean="0">
                          <a:solidFill>
                            <a:schemeClr val="dk1"/>
                          </a:solidFill>
                          <a:latin typeface="News Gothic" pitchFamily="34" charset="0"/>
                          <a:ea typeface="+mn-ea"/>
                          <a:cs typeface="+mn-cs"/>
                        </a:rPr>
                        <a:t>Moscone</a:t>
                      </a:r>
                      <a:r>
                        <a:rPr lang="en-US" sz="2400" b="0" kern="1200" baseline="0" dirty="0" smtClean="0">
                          <a:solidFill>
                            <a:schemeClr val="dk1"/>
                          </a:solidFill>
                          <a:latin typeface="News Gothic" pitchFamily="34" charset="0"/>
                          <a:ea typeface="+mn-ea"/>
                          <a:cs typeface="+mn-cs"/>
                        </a:rPr>
                        <a:t> Expansion will recover $734 million</a:t>
                      </a:r>
                    </a:p>
                    <a:p>
                      <a:pPr marL="342900" lvl="0" indent="-114300" algn="l" defTabSz="1097123" rtl="0" eaLnBrk="1" latinLnBrk="0" hangingPunct="1">
                        <a:buFont typeface="Arial" pitchFamily="34" charset="0"/>
                        <a:buChar char="•"/>
                      </a:pPr>
                      <a:endParaRPr lang="en-US" sz="2400" b="0" kern="1200" baseline="0" dirty="0" smtClean="0">
                        <a:solidFill>
                          <a:schemeClr val="dk1"/>
                        </a:solidFill>
                        <a:latin typeface="News Gothic" pitchFamily="34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>
                        <a:alpha val="7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4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-7684" y="6515927"/>
            <a:ext cx="441960" cy="365125"/>
          </a:xfrm>
        </p:spPr>
        <p:txBody>
          <a:bodyPr/>
          <a:lstStyle/>
          <a:p>
            <a:pPr algn="ctr"/>
            <a:fld id="{97F2152C-7749-4D0E-B213-988EC00E612E}" type="slidenum">
              <a:rPr lang="en-US" sz="1200" smtClean="0">
                <a:solidFill>
                  <a:schemeClr val="tx1"/>
                </a:solidFill>
                <a:latin typeface="News Gothic" pitchFamily="34" charset="0"/>
              </a:rPr>
              <a:pPr algn="ctr"/>
              <a:t>2</a:t>
            </a:fld>
            <a:endParaRPr lang="en-US" sz="1200" dirty="0">
              <a:solidFill>
                <a:schemeClr val="tx1"/>
              </a:solidFill>
              <a:latin typeface="News Gothic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 descr="existing_site_plan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0" y="0"/>
            <a:ext cx="10962860" cy="686500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6550238"/>
            <a:ext cx="10972800" cy="307762"/>
          </a:xfrm>
          <a:prstGeom prst="rect">
            <a:avLst/>
          </a:prstGeom>
          <a:solidFill>
            <a:schemeClr val="bg1"/>
          </a:solidFill>
        </p:spPr>
        <p:txBody>
          <a:bodyPr wrap="square" lIns="91427" tIns="45713" rIns="91427" bIns="45713" rtlCol="0" anchor="ctr">
            <a:spAutoFit/>
          </a:bodyPr>
          <a:lstStyle/>
          <a:p>
            <a:pPr algn="r"/>
            <a:r>
              <a:rPr lang="en-US" sz="1400" dirty="0" smtClean="0">
                <a:latin typeface="News Gothic" pitchFamily="34" charset="0"/>
                <a:cs typeface="Arial" pitchFamily="34" charset="0"/>
              </a:rPr>
              <a:t> VIEW SOUTH FROM </a:t>
            </a:r>
            <a:r>
              <a:rPr lang="en-US" sz="1400" b="1" dirty="0" smtClean="0">
                <a:latin typeface="News Gothic" pitchFamily="34" charset="0"/>
                <a:cs typeface="Arial" pitchFamily="34" charset="0"/>
              </a:rPr>
              <a:t>PORTICO</a:t>
            </a:r>
            <a:endParaRPr lang="en-US" sz="1400" b="1" dirty="0">
              <a:latin typeface="News Gothic" pitchFamily="34" charset="0"/>
              <a:cs typeface="Arial" pitchFamily="34" charset="0"/>
            </a:endParaRPr>
          </a:p>
        </p:txBody>
      </p:sp>
      <p:sp>
        <p:nvSpPr>
          <p:cNvPr id="80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0" y="6516688"/>
            <a:ext cx="442913" cy="365125"/>
          </a:xfrm>
          <a:prstGeom prst="rect">
            <a:avLst/>
          </a:prstGeom>
        </p:spPr>
        <p:txBody>
          <a:bodyPr/>
          <a:lstStyle/>
          <a:p>
            <a:pPr algn="ctr"/>
            <a:fld id="{97F2152C-7749-4D0E-B213-988EC00E612E}" type="slidenum">
              <a:rPr lang="en-US" sz="1200" smtClean="0">
                <a:solidFill>
                  <a:schemeClr val="tx1"/>
                </a:solidFill>
                <a:latin typeface="News Gothic" pitchFamily="34" charset="0"/>
              </a:rPr>
              <a:pPr algn="ctr"/>
              <a:t>20</a:t>
            </a:fld>
            <a:endParaRPr lang="en-US" sz="1200" dirty="0">
              <a:solidFill>
                <a:schemeClr val="tx1"/>
              </a:solidFill>
              <a:latin typeface="News Gothic" pitchFamily="34" charset="0"/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-49696" y="2872409"/>
            <a:ext cx="9372600" cy="2345634"/>
          </a:xfrm>
          <a:custGeom>
            <a:avLst/>
            <a:gdLst>
              <a:gd name="connsiteX0" fmla="*/ 9352722 w 9372600"/>
              <a:gd name="connsiteY0" fmla="*/ 0 h 2345634"/>
              <a:gd name="connsiteX1" fmla="*/ 7195931 w 9372600"/>
              <a:gd name="connsiteY1" fmla="*/ 506895 h 2345634"/>
              <a:gd name="connsiteX2" fmla="*/ 5536096 w 9372600"/>
              <a:gd name="connsiteY2" fmla="*/ 914400 h 2345634"/>
              <a:gd name="connsiteX3" fmla="*/ 4651513 w 9372600"/>
              <a:gd name="connsiteY3" fmla="*/ 1113182 h 2345634"/>
              <a:gd name="connsiteX4" fmla="*/ 3637722 w 9372600"/>
              <a:gd name="connsiteY4" fmla="*/ 1331843 h 2345634"/>
              <a:gd name="connsiteX5" fmla="*/ 3071192 w 9372600"/>
              <a:gd name="connsiteY5" fmla="*/ 1451113 h 2345634"/>
              <a:gd name="connsiteX6" fmla="*/ 2266122 w 9372600"/>
              <a:gd name="connsiteY6" fmla="*/ 1590261 h 2345634"/>
              <a:gd name="connsiteX7" fmla="*/ 1282148 w 9372600"/>
              <a:gd name="connsiteY7" fmla="*/ 1769165 h 2345634"/>
              <a:gd name="connsiteX8" fmla="*/ 0 w 9372600"/>
              <a:gd name="connsiteY8" fmla="*/ 1570382 h 2345634"/>
              <a:gd name="connsiteX9" fmla="*/ 0 w 9372600"/>
              <a:gd name="connsiteY9" fmla="*/ 2246243 h 2345634"/>
              <a:gd name="connsiteX10" fmla="*/ 1222513 w 9372600"/>
              <a:gd name="connsiteY10" fmla="*/ 2345634 h 2345634"/>
              <a:gd name="connsiteX11" fmla="*/ 2832653 w 9372600"/>
              <a:gd name="connsiteY11" fmla="*/ 2206487 h 2345634"/>
              <a:gd name="connsiteX12" fmla="*/ 4432853 w 9372600"/>
              <a:gd name="connsiteY12" fmla="*/ 2037521 h 2345634"/>
              <a:gd name="connsiteX13" fmla="*/ 6072809 w 9372600"/>
              <a:gd name="connsiteY13" fmla="*/ 1838739 h 2345634"/>
              <a:gd name="connsiteX14" fmla="*/ 7961244 w 9372600"/>
              <a:gd name="connsiteY14" fmla="*/ 1610139 h 2345634"/>
              <a:gd name="connsiteX15" fmla="*/ 9372600 w 9372600"/>
              <a:gd name="connsiteY15" fmla="*/ 1431234 h 2345634"/>
              <a:gd name="connsiteX16" fmla="*/ 9352722 w 9372600"/>
              <a:gd name="connsiteY16" fmla="*/ 0 h 2345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9372600" h="2345634">
                <a:moveTo>
                  <a:pt x="9352722" y="0"/>
                </a:moveTo>
                <a:lnTo>
                  <a:pt x="7195931" y="506895"/>
                </a:lnTo>
                <a:lnTo>
                  <a:pt x="5536096" y="914400"/>
                </a:lnTo>
                <a:lnTo>
                  <a:pt x="4651513" y="1113182"/>
                </a:lnTo>
                <a:lnTo>
                  <a:pt x="3637722" y="1331843"/>
                </a:lnTo>
                <a:lnTo>
                  <a:pt x="3071192" y="1451113"/>
                </a:lnTo>
                <a:lnTo>
                  <a:pt x="2266122" y="1590261"/>
                </a:lnTo>
                <a:lnTo>
                  <a:pt x="1282148" y="1769165"/>
                </a:lnTo>
                <a:lnTo>
                  <a:pt x="0" y="1570382"/>
                </a:lnTo>
                <a:lnTo>
                  <a:pt x="0" y="2246243"/>
                </a:lnTo>
                <a:lnTo>
                  <a:pt x="1222513" y="2345634"/>
                </a:lnTo>
                <a:lnTo>
                  <a:pt x="2832653" y="2206487"/>
                </a:lnTo>
                <a:lnTo>
                  <a:pt x="4432853" y="2037521"/>
                </a:lnTo>
                <a:lnTo>
                  <a:pt x="6072809" y="1838739"/>
                </a:lnTo>
                <a:lnTo>
                  <a:pt x="7961244" y="1610139"/>
                </a:lnTo>
                <a:lnTo>
                  <a:pt x="9372600" y="1431234"/>
                </a:lnTo>
                <a:lnTo>
                  <a:pt x="9352722" y="0"/>
                </a:lnTo>
                <a:close/>
              </a:path>
            </a:pathLst>
          </a:custGeom>
          <a:solidFill>
            <a:srgbClr val="FFFF66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0904000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 descr="existing_site_plan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4740" y="-581026"/>
            <a:ext cx="11113943" cy="719137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6550238"/>
            <a:ext cx="10972800" cy="307762"/>
          </a:xfrm>
          <a:prstGeom prst="rect">
            <a:avLst/>
          </a:prstGeom>
          <a:solidFill>
            <a:schemeClr val="bg1"/>
          </a:solidFill>
        </p:spPr>
        <p:txBody>
          <a:bodyPr wrap="square" lIns="91427" tIns="45713" rIns="91427" bIns="45713" rtlCol="0" anchor="ctr">
            <a:spAutoFit/>
          </a:bodyPr>
          <a:lstStyle/>
          <a:p>
            <a:pPr algn="r"/>
            <a:r>
              <a:rPr lang="en-US" sz="1400" dirty="0" smtClean="0">
                <a:solidFill>
                  <a:prstClr val="black"/>
                </a:solidFill>
                <a:latin typeface="News Gothic" pitchFamily="34" charset="0"/>
                <a:cs typeface="Arial" pitchFamily="34" charset="0"/>
              </a:rPr>
              <a:t> PROPOSED </a:t>
            </a:r>
            <a:r>
              <a:rPr lang="en-US" sz="1400" b="1" dirty="0" smtClean="0">
                <a:solidFill>
                  <a:prstClr val="black"/>
                </a:solidFill>
                <a:latin typeface="News Gothic" pitchFamily="34" charset="0"/>
                <a:cs typeface="Arial" pitchFamily="34" charset="0"/>
              </a:rPr>
              <a:t>SECTION</a:t>
            </a:r>
            <a:endParaRPr lang="en-US" sz="1400" b="1" dirty="0">
              <a:solidFill>
                <a:prstClr val="black"/>
              </a:solidFill>
              <a:latin typeface="News Gothic" pitchFamily="34" charset="0"/>
              <a:cs typeface="Arial" pitchFamily="34" charset="0"/>
            </a:endParaRPr>
          </a:p>
        </p:txBody>
      </p:sp>
      <p:sp>
        <p:nvSpPr>
          <p:cNvPr id="80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0" y="6516688"/>
            <a:ext cx="442913" cy="365125"/>
          </a:xfrm>
          <a:prstGeom prst="rect">
            <a:avLst/>
          </a:prstGeom>
        </p:spPr>
        <p:txBody>
          <a:bodyPr/>
          <a:lstStyle/>
          <a:p>
            <a:pPr algn="ctr"/>
            <a:fld id="{97F2152C-7749-4D0E-B213-988EC00E612E}" type="slidenum">
              <a:rPr lang="en-US" sz="1200" smtClean="0">
                <a:solidFill>
                  <a:prstClr val="black"/>
                </a:solidFill>
                <a:latin typeface="News Gothic" pitchFamily="34" charset="0"/>
              </a:rPr>
              <a:pPr algn="ctr"/>
              <a:t>21</a:t>
            </a:fld>
            <a:endParaRPr lang="en-US" sz="1200" dirty="0">
              <a:solidFill>
                <a:prstClr val="black"/>
              </a:solidFill>
              <a:latin typeface="News Gothic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97853" y="3223648"/>
            <a:ext cx="617477" cy="2525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63550" indent="-463550" algn="ctr">
              <a:lnSpc>
                <a:spcPct val="110000"/>
              </a:lnSpc>
              <a:spcAft>
                <a:spcPts val="2400"/>
              </a:spcAft>
            </a:pPr>
            <a:r>
              <a:rPr lang="en-US" sz="1000" b="1" dirty="0" smtClean="0">
                <a:solidFill>
                  <a:prstClr val="black"/>
                </a:solidFill>
                <a:latin typeface="News Gothic" pitchFamily="34" charset="0"/>
                <a:cs typeface="Arial" pitchFamily="34" charset="0"/>
              </a:rPr>
              <a:t>LOBBY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850378" y="2510726"/>
            <a:ext cx="912429" cy="2525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63550" indent="-463550" algn="ctr">
              <a:lnSpc>
                <a:spcPct val="110000"/>
              </a:lnSpc>
              <a:spcAft>
                <a:spcPts val="2400"/>
              </a:spcAft>
            </a:pPr>
            <a:r>
              <a:rPr lang="en-US" sz="1000" b="1" dirty="0" smtClean="0">
                <a:solidFill>
                  <a:prstClr val="black"/>
                </a:solidFill>
                <a:latin typeface="News Gothic" pitchFamily="34" charset="0"/>
                <a:cs typeface="Arial" pitchFamily="34" charset="0"/>
              </a:rPr>
              <a:t>BALLROOM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917703" y="1805553"/>
            <a:ext cx="777777" cy="2525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63550" indent="-463550" algn="ctr">
              <a:lnSpc>
                <a:spcPct val="110000"/>
              </a:lnSpc>
              <a:spcAft>
                <a:spcPts val="2400"/>
              </a:spcAft>
            </a:pPr>
            <a:r>
              <a:rPr lang="en-US" sz="1000" b="1" dirty="0" smtClean="0">
                <a:solidFill>
                  <a:prstClr val="black"/>
                </a:solidFill>
                <a:latin typeface="News Gothic" pitchFamily="34" charset="0"/>
                <a:cs typeface="Arial" pitchFamily="34" charset="0"/>
              </a:rPr>
              <a:t>MEETING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234150" y="2889307"/>
            <a:ext cx="1723550" cy="2525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63550" indent="-463550" algn="ctr">
              <a:lnSpc>
                <a:spcPct val="110000"/>
              </a:lnSpc>
              <a:spcAft>
                <a:spcPts val="2400"/>
              </a:spcAft>
            </a:pPr>
            <a:r>
              <a:rPr lang="en-US" sz="1000" b="1" dirty="0" smtClean="0">
                <a:solidFill>
                  <a:prstClr val="black"/>
                </a:solidFill>
                <a:latin typeface="News Gothic" pitchFamily="34" charset="0"/>
                <a:cs typeface="Arial" pitchFamily="34" charset="0"/>
              </a:rPr>
              <a:t>ESPLANADE BALLROOM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182127" y="1296530"/>
            <a:ext cx="58702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63550" indent="-463550" algn="ctr">
              <a:lnSpc>
                <a:spcPct val="110000"/>
              </a:lnSpc>
              <a:spcAft>
                <a:spcPts val="2400"/>
              </a:spcAft>
            </a:pPr>
            <a:r>
              <a:rPr lang="en-US" sz="1000" b="1" dirty="0" smtClean="0">
                <a:solidFill>
                  <a:prstClr val="black"/>
                </a:solidFill>
                <a:latin typeface="News Gothic" pitchFamily="34" charset="0"/>
                <a:cs typeface="Arial" pitchFamily="34" charset="0"/>
              </a:rPr>
              <a:t>95’-0”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182127" y="1900964"/>
            <a:ext cx="58702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63550" indent="-463550" algn="ctr">
              <a:lnSpc>
                <a:spcPct val="110000"/>
              </a:lnSpc>
              <a:spcAft>
                <a:spcPts val="2400"/>
              </a:spcAft>
            </a:pPr>
            <a:r>
              <a:rPr lang="en-US" sz="1000" b="1" dirty="0" smtClean="0">
                <a:solidFill>
                  <a:prstClr val="black"/>
                </a:solidFill>
                <a:latin typeface="News Gothic" pitchFamily="34" charset="0"/>
                <a:cs typeface="Arial" pitchFamily="34" charset="0"/>
              </a:rPr>
              <a:t>68’-0”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182127" y="2680076"/>
            <a:ext cx="58702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63550" indent="-463550" algn="ctr">
              <a:lnSpc>
                <a:spcPct val="110000"/>
              </a:lnSpc>
              <a:spcAft>
                <a:spcPts val="2400"/>
              </a:spcAft>
            </a:pPr>
            <a:r>
              <a:rPr lang="en-US" sz="1000" b="1" dirty="0" smtClean="0">
                <a:solidFill>
                  <a:prstClr val="black"/>
                </a:solidFill>
                <a:latin typeface="News Gothic" pitchFamily="34" charset="0"/>
                <a:cs typeface="Arial" pitchFamily="34" charset="0"/>
              </a:rPr>
              <a:t>32’-0”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182127" y="3044286"/>
            <a:ext cx="58702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63550" indent="-463550" algn="ctr">
              <a:lnSpc>
                <a:spcPct val="110000"/>
              </a:lnSpc>
              <a:spcAft>
                <a:spcPts val="2400"/>
              </a:spcAft>
            </a:pPr>
            <a:r>
              <a:rPr lang="en-US" sz="1000" b="1" dirty="0" smtClean="0">
                <a:solidFill>
                  <a:prstClr val="black"/>
                </a:solidFill>
                <a:latin typeface="News Gothic" pitchFamily="34" charset="0"/>
                <a:cs typeface="Arial" pitchFamily="34" charset="0"/>
              </a:rPr>
              <a:t>13’-2”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23003" y="3391222"/>
            <a:ext cx="50526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63550" indent="-463550" algn="ctr">
              <a:lnSpc>
                <a:spcPct val="110000"/>
              </a:lnSpc>
              <a:spcAft>
                <a:spcPts val="2400"/>
              </a:spcAft>
            </a:pPr>
            <a:r>
              <a:rPr lang="en-US" sz="1000" b="1" dirty="0" smtClean="0">
                <a:solidFill>
                  <a:prstClr val="black"/>
                </a:solidFill>
                <a:latin typeface="News Gothic" pitchFamily="34" charset="0"/>
                <a:cs typeface="Arial" pitchFamily="34" charset="0"/>
              </a:rPr>
              <a:t>0’-0”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0158884" y="4396835"/>
            <a:ext cx="63350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63550" indent="-463550" algn="ctr">
              <a:lnSpc>
                <a:spcPct val="110000"/>
              </a:lnSpc>
              <a:spcAft>
                <a:spcPts val="2400"/>
              </a:spcAft>
            </a:pPr>
            <a:r>
              <a:rPr lang="en-US" sz="1000" b="1" dirty="0" smtClean="0">
                <a:solidFill>
                  <a:prstClr val="black"/>
                </a:solidFill>
                <a:latin typeface="News Gothic" pitchFamily="34" charset="0"/>
                <a:cs typeface="Arial" pitchFamily="34" charset="0"/>
              </a:rPr>
              <a:t>-31’-0”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0158884" y="4730048"/>
            <a:ext cx="63350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63550" indent="-463550" algn="ctr">
              <a:lnSpc>
                <a:spcPct val="110000"/>
              </a:lnSpc>
              <a:spcAft>
                <a:spcPts val="2400"/>
              </a:spcAft>
            </a:pPr>
            <a:r>
              <a:rPr lang="en-US" sz="1000" b="1" dirty="0" smtClean="0">
                <a:solidFill>
                  <a:prstClr val="black"/>
                </a:solidFill>
                <a:latin typeface="News Gothic" pitchFamily="34" charset="0"/>
                <a:cs typeface="Arial" pitchFamily="34" charset="0"/>
              </a:rPr>
              <a:t>-33’-0”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124995" y="4060557"/>
            <a:ext cx="938078" cy="2525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63550" indent="-463550" algn="ctr">
              <a:lnSpc>
                <a:spcPct val="110000"/>
              </a:lnSpc>
              <a:spcAft>
                <a:spcPts val="2400"/>
              </a:spcAft>
            </a:pPr>
            <a:r>
              <a:rPr lang="en-US" sz="1000" b="1" dirty="0" smtClean="0">
                <a:solidFill>
                  <a:prstClr val="black"/>
                </a:solidFill>
                <a:latin typeface="News Gothic" pitchFamily="34" charset="0"/>
                <a:cs typeface="Arial" pitchFamily="34" charset="0"/>
              </a:rPr>
              <a:t>EXHIBITION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5462584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 descr="existing_site_plan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99" y="-215301"/>
            <a:ext cx="10955800" cy="703647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6550238"/>
            <a:ext cx="10972800" cy="307762"/>
          </a:xfrm>
          <a:prstGeom prst="rect">
            <a:avLst/>
          </a:prstGeom>
          <a:solidFill>
            <a:schemeClr val="bg1"/>
          </a:solidFill>
        </p:spPr>
        <p:txBody>
          <a:bodyPr wrap="square" lIns="91427" tIns="45713" rIns="91427" bIns="45713" rtlCol="0" anchor="ctr">
            <a:spAutoFit/>
          </a:bodyPr>
          <a:lstStyle/>
          <a:p>
            <a:pPr algn="r"/>
            <a:r>
              <a:rPr lang="en-US" sz="1400" dirty="0" smtClean="0">
                <a:latin typeface="News Gothic" pitchFamily="34" charset="0"/>
                <a:cs typeface="Arial" pitchFamily="34" charset="0"/>
              </a:rPr>
              <a:t> PROPOSED </a:t>
            </a:r>
            <a:r>
              <a:rPr lang="en-US" sz="1400" b="1" dirty="0" smtClean="0">
                <a:latin typeface="News Gothic" pitchFamily="34" charset="0"/>
                <a:cs typeface="Arial" pitchFamily="34" charset="0"/>
              </a:rPr>
              <a:t>MEZZANINE LEVEL PLAN</a:t>
            </a:r>
            <a:endParaRPr lang="en-US" sz="1400" b="1" dirty="0">
              <a:latin typeface="News Gothic" pitchFamily="34" charset="0"/>
              <a:cs typeface="Arial" pitchFamily="34" charset="0"/>
            </a:endParaRPr>
          </a:p>
        </p:txBody>
      </p:sp>
      <p:sp>
        <p:nvSpPr>
          <p:cNvPr id="80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0" y="6516688"/>
            <a:ext cx="442913" cy="365125"/>
          </a:xfrm>
          <a:prstGeom prst="rect">
            <a:avLst/>
          </a:prstGeom>
        </p:spPr>
        <p:txBody>
          <a:bodyPr/>
          <a:lstStyle/>
          <a:p>
            <a:pPr algn="ctr"/>
            <a:fld id="{97F2152C-7749-4D0E-B213-988EC00E612E}" type="slidenum">
              <a:rPr lang="en-US" sz="1200" smtClean="0">
                <a:solidFill>
                  <a:schemeClr val="tx1"/>
                </a:solidFill>
                <a:latin typeface="News Gothic" pitchFamily="34" charset="0"/>
              </a:rPr>
              <a:pPr algn="ctr"/>
              <a:t>22</a:t>
            </a:fld>
            <a:endParaRPr lang="en-US" sz="1200" dirty="0">
              <a:solidFill>
                <a:schemeClr val="tx1"/>
              </a:solidFill>
              <a:latin typeface="News Gothic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02793" y="1096839"/>
            <a:ext cx="9600048" cy="2257390"/>
            <a:chOff x="402793" y="1096839"/>
            <a:chExt cx="9600048" cy="2257390"/>
          </a:xfrm>
        </p:grpSpPr>
        <p:sp>
          <p:nvSpPr>
            <p:cNvPr id="6" name="TextBox 5"/>
            <p:cNvSpPr txBox="1"/>
            <p:nvPr/>
          </p:nvSpPr>
          <p:spPr>
            <a:xfrm>
              <a:off x="1480089" y="3037667"/>
              <a:ext cx="998158" cy="3165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463550" indent="-463550">
                <a:lnSpc>
                  <a:spcPct val="110000"/>
                </a:lnSpc>
                <a:spcAft>
                  <a:spcPts val="2400"/>
                </a:spcAft>
              </a:pPr>
              <a:r>
                <a:rPr lang="en-US" sz="14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News Gothic" pitchFamily="34" charset="0"/>
                  <a:cs typeface="Arial" pitchFamily="34" charset="0"/>
                </a:rPr>
                <a:t>HOWARD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 rot="16200000">
              <a:off x="97036" y="1402596"/>
              <a:ext cx="928075" cy="3165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463550" indent="-463550">
                <a:lnSpc>
                  <a:spcPct val="110000"/>
                </a:lnSpc>
                <a:spcAft>
                  <a:spcPts val="2400"/>
                </a:spcAft>
              </a:pPr>
              <a:r>
                <a:rPr lang="en-US" sz="14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News Gothic" pitchFamily="34" charset="0"/>
                  <a:cs typeface="Arial" pitchFamily="34" charset="0"/>
                </a:rPr>
                <a:t>FOURTH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 rot="16200000">
              <a:off x="9470098" y="1402597"/>
              <a:ext cx="748923" cy="3165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463550" indent="-463550">
                <a:lnSpc>
                  <a:spcPct val="110000"/>
                </a:lnSpc>
                <a:spcAft>
                  <a:spcPts val="2400"/>
                </a:spcAft>
              </a:pPr>
              <a:r>
                <a:rPr lang="en-US" sz="14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News Gothic" pitchFamily="34" charset="0"/>
                  <a:cs typeface="Arial" pitchFamily="34" charset="0"/>
                </a:rPr>
                <a:t>THIRD</a:t>
              </a: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6114089" y="4866467"/>
            <a:ext cx="936475" cy="2204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63550" indent="-463550">
              <a:lnSpc>
                <a:spcPct val="110000"/>
              </a:lnSpc>
              <a:spcAft>
                <a:spcPts val="2400"/>
              </a:spcAft>
            </a:pPr>
            <a:r>
              <a:rPr lang="en-US" sz="800" b="1" dirty="0" smtClean="0">
                <a:latin typeface="News Gothic" pitchFamily="34" charset="0"/>
                <a:cs typeface="Arial" pitchFamily="34" charset="0"/>
              </a:rPr>
              <a:t>PREFUNCTION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679784" y="6253566"/>
            <a:ext cx="1415772" cy="2204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63550" indent="-463550">
              <a:lnSpc>
                <a:spcPct val="110000"/>
              </a:lnSpc>
              <a:spcAft>
                <a:spcPts val="2400"/>
              </a:spcAft>
            </a:pPr>
            <a:r>
              <a:rPr lang="en-US" sz="800" b="1" dirty="0" smtClean="0">
                <a:latin typeface="News Gothic" pitchFamily="34" charset="0"/>
                <a:cs typeface="Arial" pitchFamily="34" charset="0"/>
              </a:rPr>
              <a:t>ESPLANADE BALLROOM</a:t>
            </a:r>
          </a:p>
        </p:txBody>
      </p:sp>
    </p:spTree>
    <p:custDataLst>
      <p:tags r:id="rId1"/>
    </p:custData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 descr="existing_site_plan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99" y="-215302"/>
            <a:ext cx="10955800" cy="703647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6550238"/>
            <a:ext cx="10972800" cy="307762"/>
          </a:xfrm>
          <a:prstGeom prst="rect">
            <a:avLst/>
          </a:prstGeom>
          <a:solidFill>
            <a:schemeClr val="bg1"/>
          </a:solidFill>
        </p:spPr>
        <p:txBody>
          <a:bodyPr wrap="square" lIns="91427" tIns="45713" rIns="91427" bIns="45713" rtlCol="0" anchor="ctr">
            <a:spAutoFit/>
          </a:bodyPr>
          <a:lstStyle/>
          <a:p>
            <a:pPr algn="r"/>
            <a:r>
              <a:rPr lang="en-US" sz="1400" dirty="0" smtClean="0">
                <a:latin typeface="News Gothic" pitchFamily="34" charset="0"/>
                <a:cs typeface="Arial" pitchFamily="34" charset="0"/>
              </a:rPr>
              <a:t> PROPOSED </a:t>
            </a:r>
            <a:r>
              <a:rPr lang="en-US" sz="1400" b="1" dirty="0" smtClean="0">
                <a:latin typeface="News Gothic" pitchFamily="34" charset="0"/>
                <a:cs typeface="Arial" pitchFamily="34" charset="0"/>
              </a:rPr>
              <a:t>SECOND LEVEL PLAN</a:t>
            </a:r>
            <a:endParaRPr lang="en-US" sz="1400" b="1" dirty="0">
              <a:latin typeface="News Gothic" pitchFamily="34" charset="0"/>
              <a:cs typeface="Arial" pitchFamily="34" charset="0"/>
            </a:endParaRPr>
          </a:p>
        </p:txBody>
      </p:sp>
      <p:sp>
        <p:nvSpPr>
          <p:cNvPr id="80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0" y="6516688"/>
            <a:ext cx="442913" cy="365125"/>
          </a:xfrm>
          <a:prstGeom prst="rect">
            <a:avLst/>
          </a:prstGeom>
        </p:spPr>
        <p:txBody>
          <a:bodyPr/>
          <a:lstStyle/>
          <a:p>
            <a:pPr algn="ctr"/>
            <a:fld id="{97F2152C-7749-4D0E-B213-988EC00E612E}" type="slidenum">
              <a:rPr lang="en-US" sz="1200" smtClean="0">
                <a:solidFill>
                  <a:schemeClr val="tx1"/>
                </a:solidFill>
                <a:latin typeface="News Gothic" pitchFamily="34" charset="0"/>
              </a:rPr>
              <a:pPr algn="ctr"/>
              <a:t>23</a:t>
            </a:fld>
            <a:endParaRPr lang="en-US" sz="1200" dirty="0">
              <a:solidFill>
                <a:schemeClr val="tx1"/>
              </a:solidFill>
              <a:latin typeface="News Gothic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02793" y="1096839"/>
            <a:ext cx="9600048" cy="2257390"/>
            <a:chOff x="402793" y="1096839"/>
            <a:chExt cx="9600048" cy="2257390"/>
          </a:xfrm>
        </p:grpSpPr>
        <p:sp>
          <p:nvSpPr>
            <p:cNvPr id="6" name="TextBox 5"/>
            <p:cNvSpPr txBox="1"/>
            <p:nvPr/>
          </p:nvSpPr>
          <p:spPr>
            <a:xfrm>
              <a:off x="1480089" y="3037667"/>
              <a:ext cx="998158" cy="3165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463550" indent="-463550">
                <a:lnSpc>
                  <a:spcPct val="110000"/>
                </a:lnSpc>
                <a:spcAft>
                  <a:spcPts val="2400"/>
                </a:spcAft>
              </a:pPr>
              <a:r>
                <a:rPr lang="en-US" sz="14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News Gothic" pitchFamily="34" charset="0"/>
                  <a:cs typeface="Arial" pitchFamily="34" charset="0"/>
                </a:rPr>
                <a:t>HOWARD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 rot="16200000">
              <a:off x="97036" y="1402596"/>
              <a:ext cx="928075" cy="3165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463550" indent="-463550">
                <a:lnSpc>
                  <a:spcPct val="110000"/>
                </a:lnSpc>
                <a:spcAft>
                  <a:spcPts val="2400"/>
                </a:spcAft>
              </a:pPr>
              <a:r>
                <a:rPr lang="en-US" sz="14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News Gothic" pitchFamily="34" charset="0"/>
                  <a:cs typeface="Arial" pitchFamily="34" charset="0"/>
                </a:rPr>
                <a:t>FOURTH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 rot="16200000">
              <a:off x="9470098" y="1402597"/>
              <a:ext cx="748923" cy="3165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463550" indent="-463550">
                <a:lnSpc>
                  <a:spcPct val="110000"/>
                </a:lnSpc>
                <a:spcAft>
                  <a:spcPts val="2400"/>
                </a:spcAft>
              </a:pPr>
              <a:r>
                <a:rPr lang="en-US" sz="14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News Gothic" pitchFamily="34" charset="0"/>
                  <a:cs typeface="Arial" pitchFamily="34" charset="0"/>
                </a:rPr>
                <a:t>THIRD</a:t>
              </a: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4773487" y="3634353"/>
            <a:ext cx="936475" cy="2204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63550" indent="-463550">
              <a:lnSpc>
                <a:spcPct val="110000"/>
              </a:lnSpc>
              <a:spcAft>
                <a:spcPts val="2400"/>
              </a:spcAft>
            </a:pPr>
            <a:r>
              <a:rPr lang="en-US" sz="800" b="1" dirty="0" smtClean="0">
                <a:latin typeface="News Gothic" pitchFamily="34" charset="0"/>
                <a:cs typeface="Arial" pitchFamily="34" charset="0"/>
              </a:rPr>
              <a:t>PREFUNCTION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773487" y="2332495"/>
            <a:ext cx="936475" cy="2204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63550" indent="-463550">
              <a:lnSpc>
                <a:spcPct val="110000"/>
              </a:lnSpc>
              <a:spcAft>
                <a:spcPts val="2400"/>
              </a:spcAft>
            </a:pPr>
            <a:r>
              <a:rPr lang="en-US" sz="800" b="1" dirty="0" smtClean="0">
                <a:latin typeface="News Gothic" pitchFamily="34" charset="0"/>
                <a:cs typeface="Arial" pitchFamily="34" charset="0"/>
              </a:rPr>
              <a:t>PREFUNCTION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022167" y="4527077"/>
            <a:ext cx="1212190" cy="3631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indent="-463550" algn="ctr">
              <a:lnSpc>
                <a:spcPct val="110000"/>
              </a:lnSpc>
              <a:spcAft>
                <a:spcPts val="2400"/>
              </a:spcAft>
            </a:pPr>
            <a:r>
              <a:rPr lang="en-US" sz="800" b="1" dirty="0" smtClean="0">
                <a:latin typeface="News Gothic" pitchFamily="34" charset="0"/>
                <a:cs typeface="Arial" pitchFamily="34" charset="0"/>
              </a:rPr>
              <a:t>BALLROOM 50,000SF</a:t>
            </a:r>
            <a:r>
              <a:rPr lang="en-US" sz="800" b="1" dirty="0">
                <a:latin typeface="News Gothic" pitchFamily="34" charset="0"/>
                <a:cs typeface="Arial" pitchFamily="34" charset="0"/>
              </a:rPr>
              <a:t/>
            </a:r>
            <a:br>
              <a:rPr lang="en-US" sz="800" b="1" dirty="0">
                <a:latin typeface="News Gothic" pitchFamily="34" charset="0"/>
                <a:cs typeface="Arial" pitchFamily="34" charset="0"/>
              </a:rPr>
            </a:br>
            <a:r>
              <a:rPr lang="en-US" sz="800" b="1" dirty="0" smtClean="0">
                <a:latin typeface="News Gothic" pitchFamily="34" charset="0"/>
                <a:cs typeface="Arial" pitchFamily="34" charset="0"/>
              </a:rPr>
              <a:t>(MEETING 40,000SF)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6150591" y="2402006"/>
            <a:ext cx="477671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6610066" y="2402006"/>
            <a:ext cx="0" cy="1360227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481015" y="3744036"/>
            <a:ext cx="2129051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610066" y="3744036"/>
            <a:ext cx="1969827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4494663" y="3730389"/>
            <a:ext cx="0" cy="941695"/>
          </a:xfrm>
          <a:prstGeom prst="line">
            <a:avLst/>
          </a:prstGeom>
          <a:ln w="38100">
            <a:solidFill>
              <a:srgbClr val="FFFF00"/>
            </a:solidFill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8579893" y="3725840"/>
            <a:ext cx="0" cy="941695"/>
          </a:xfrm>
          <a:prstGeom prst="line">
            <a:avLst/>
          </a:prstGeom>
          <a:ln w="38100">
            <a:solidFill>
              <a:srgbClr val="FFFF00"/>
            </a:solidFill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6291618" y="3744037"/>
            <a:ext cx="0" cy="400266"/>
          </a:xfrm>
          <a:prstGeom prst="line">
            <a:avLst/>
          </a:prstGeom>
          <a:ln w="38100">
            <a:solidFill>
              <a:srgbClr val="FFFF00"/>
            </a:solidFill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6610066" y="3744037"/>
            <a:ext cx="0" cy="400266"/>
          </a:xfrm>
          <a:prstGeom prst="line">
            <a:avLst/>
          </a:prstGeom>
          <a:ln w="38100">
            <a:solidFill>
              <a:srgbClr val="FFFF00"/>
            </a:solidFill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6901218" y="3744037"/>
            <a:ext cx="0" cy="400266"/>
          </a:xfrm>
          <a:prstGeom prst="line">
            <a:avLst/>
          </a:prstGeom>
          <a:ln w="38100">
            <a:solidFill>
              <a:srgbClr val="FFFF00"/>
            </a:solidFill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 descr="existing_site_plan.jpg"/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851"/>
            <a:ext cx="10972800" cy="687670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6550238"/>
            <a:ext cx="10972800" cy="307762"/>
          </a:xfrm>
          <a:prstGeom prst="rect">
            <a:avLst/>
          </a:prstGeom>
          <a:solidFill>
            <a:schemeClr val="bg1"/>
          </a:solidFill>
        </p:spPr>
        <p:txBody>
          <a:bodyPr wrap="square" lIns="91427" tIns="45713" rIns="91427" bIns="45713" rtlCol="0" anchor="ctr">
            <a:spAutoFit/>
          </a:bodyPr>
          <a:lstStyle/>
          <a:p>
            <a:pPr algn="r"/>
            <a:r>
              <a:rPr lang="en-US" sz="1400" dirty="0" smtClean="0">
                <a:latin typeface="News Gothic" pitchFamily="34" charset="0"/>
                <a:cs typeface="Arial" pitchFamily="34" charset="0"/>
              </a:rPr>
              <a:t> VIEW WEST FROM HOWARD STREET</a:t>
            </a:r>
            <a:endParaRPr lang="en-US" sz="1400" b="1" dirty="0">
              <a:latin typeface="News Gothic" pitchFamily="34" charset="0"/>
              <a:cs typeface="Arial" pitchFamily="34" charset="0"/>
            </a:endParaRPr>
          </a:p>
        </p:txBody>
      </p:sp>
      <p:sp>
        <p:nvSpPr>
          <p:cNvPr id="80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0" y="6516688"/>
            <a:ext cx="442913" cy="365125"/>
          </a:xfrm>
          <a:prstGeom prst="rect">
            <a:avLst/>
          </a:prstGeom>
        </p:spPr>
        <p:txBody>
          <a:bodyPr/>
          <a:lstStyle/>
          <a:p>
            <a:pPr algn="ctr"/>
            <a:fld id="{97F2152C-7749-4D0E-B213-988EC00E612E}" type="slidenum">
              <a:rPr lang="en-US" sz="1200" smtClean="0">
                <a:solidFill>
                  <a:schemeClr val="tx1"/>
                </a:solidFill>
                <a:latin typeface="News Gothic" pitchFamily="34" charset="0"/>
              </a:rPr>
              <a:pPr algn="ctr"/>
              <a:t>24</a:t>
            </a:fld>
            <a:endParaRPr lang="en-US" sz="1200" dirty="0">
              <a:solidFill>
                <a:schemeClr val="tx1"/>
              </a:solidFill>
              <a:latin typeface="News Gothic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810645" y="2265928"/>
            <a:ext cx="2698595" cy="2992987"/>
          </a:xfrm>
          <a:custGeom>
            <a:avLst/>
            <a:gdLst>
              <a:gd name="connsiteX0" fmla="*/ 2689674 w 2698595"/>
              <a:gd name="connsiteY0" fmla="*/ 0 h 2992987"/>
              <a:gd name="connsiteX1" fmla="*/ 2493412 w 2698595"/>
              <a:gd name="connsiteY1" fmla="*/ 22302 h 2992987"/>
              <a:gd name="connsiteX2" fmla="*/ 2493412 w 2698595"/>
              <a:gd name="connsiteY2" fmla="*/ 22302 h 2992987"/>
              <a:gd name="connsiteX3" fmla="*/ 2493412 w 2698595"/>
              <a:gd name="connsiteY3" fmla="*/ 53526 h 2992987"/>
              <a:gd name="connsiteX4" fmla="*/ 1360449 w 2698595"/>
              <a:gd name="connsiteY4" fmla="*/ 80289 h 2992987"/>
              <a:gd name="connsiteX5" fmla="*/ 200722 w 2698595"/>
              <a:gd name="connsiteY5" fmla="*/ 57986 h 2992987"/>
              <a:gd name="connsiteX6" fmla="*/ 200722 w 2698595"/>
              <a:gd name="connsiteY6" fmla="*/ 17842 h 2992987"/>
              <a:gd name="connsiteX7" fmla="*/ 4460 w 2698595"/>
              <a:gd name="connsiteY7" fmla="*/ 0 h 2992987"/>
              <a:gd name="connsiteX8" fmla="*/ 0 w 2698595"/>
              <a:gd name="connsiteY8" fmla="*/ 129354 h 2992987"/>
              <a:gd name="connsiteX9" fmla="*/ 57986 w 2698595"/>
              <a:gd name="connsiteY9" fmla="*/ 138275 h 2992987"/>
              <a:gd name="connsiteX10" fmla="*/ 57986 w 2698595"/>
              <a:gd name="connsiteY10" fmla="*/ 2297151 h 2992987"/>
              <a:gd name="connsiteX11" fmla="*/ 13381 w 2698595"/>
              <a:gd name="connsiteY11" fmla="*/ 2297151 h 2992987"/>
              <a:gd name="connsiteX12" fmla="*/ 8921 w 2698595"/>
              <a:gd name="connsiteY12" fmla="*/ 2426505 h 2992987"/>
              <a:gd name="connsiteX13" fmla="*/ 1057135 w 2698595"/>
              <a:gd name="connsiteY13" fmla="*/ 2988527 h 2992987"/>
              <a:gd name="connsiteX14" fmla="*/ 1663762 w 2698595"/>
              <a:gd name="connsiteY14" fmla="*/ 2992987 h 2992987"/>
              <a:gd name="connsiteX15" fmla="*/ 2698595 w 2698595"/>
              <a:gd name="connsiteY15" fmla="*/ 2413124 h 2992987"/>
              <a:gd name="connsiteX16" fmla="*/ 2694134 w 2698595"/>
              <a:gd name="connsiteY16" fmla="*/ 2292691 h 2992987"/>
              <a:gd name="connsiteX17" fmla="*/ 2649529 w 2698595"/>
              <a:gd name="connsiteY17" fmla="*/ 2297151 h 2992987"/>
              <a:gd name="connsiteX18" fmla="*/ 2649529 w 2698595"/>
              <a:gd name="connsiteY18" fmla="*/ 120433 h 2992987"/>
              <a:gd name="connsiteX19" fmla="*/ 2698595 w 2698595"/>
              <a:gd name="connsiteY19" fmla="*/ 120433 h 2992987"/>
              <a:gd name="connsiteX20" fmla="*/ 2689674 w 2698595"/>
              <a:gd name="connsiteY20" fmla="*/ 0 h 2992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698595" h="2992987">
                <a:moveTo>
                  <a:pt x="2689674" y="0"/>
                </a:moveTo>
                <a:lnTo>
                  <a:pt x="2493412" y="22302"/>
                </a:lnTo>
                <a:lnTo>
                  <a:pt x="2493412" y="22302"/>
                </a:lnTo>
                <a:lnTo>
                  <a:pt x="2493412" y="53526"/>
                </a:lnTo>
                <a:lnTo>
                  <a:pt x="1360449" y="80289"/>
                </a:lnTo>
                <a:lnTo>
                  <a:pt x="200722" y="57986"/>
                </a:lnTo>
                <a:lnTo>
                  <a:pt x="200722" y="17842"/>
                </a:lnTo>
                <a:lnTo>
                  <a:pt x="4460" y="0"/>
                </a:lnTo>
                <a:lnTo>
                  <a:pt x="0" y="129354"/>
                </a:lnTo>
                <a:lnTo>
                  <a:pt x="57986" y="138275"/>
                </a:lnTo>
                <a:lnTo>
                  <a:pt x="57986" y="2297151"/>
                </a:lnTo>
                <a:lnTo>
                  <a:pt x="13381" y="2297151"/>
                </a:lnTo>
                <a:lnTo>
                  <a:pt x="8921" y="2426505"/>
                </a:lnTo>
                <a:lnTo>
                  <a:pt x="1057135" y="2988527"/>
                </a:lnTo>
                <a:lnTo>
                  <a:pt x="1663762" y="2992987"/>
                </a:lnTo>
                <a:lnTo>
                  <a:pt x="2698595" y="2413124"/>
                </a:lnTo>
                <a:lnTo>
                  <a:pt x="2694134" y="2292691"/>
                </a:lnTo>
                <a:lnTo>
                  <a:pt x="2649529" y="2297151"/>
                </a:lnTo>
                <a:lnTo>
                  <a:pt x="2649529" y="120433"/>
                </a:lnTo>
                <a:lnTo>
                  <a:pt x="2698595" y="120433"/>
                </a:lnTo>
                <a:lnTo>
                  <a:pt x="2689674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Freeform 4"/>
          <p:cNvSpPr/>
          <p:nvPr/>
        </p:nvSpPr>
        <p:spPr>
          <a:xfrm>
            <a:off x="890934" y="2390821"/>
            <a:ext cx="2557346" cy="2172258"/>
          </a:xfrm>
          <a:custGeom>
            <a:avLst/>
            <a:gdLst>
              <a:gd name="connsiteX0" fmla="*/ 2542478 w 2557346"/>
              <a:gd name="connsiteY0" fmla="*/ 0 h 2172258"/>
              <a:gd name="connsiteX1" fmla="*/ 2488952 w 2557346"/>
              <a:gd name="connsiteY1" fmla="*/ 4461 h 2172258"/>
              <a:gd name="connsiteX2" fmla="*/ 2488952 w 2557346"/>
              <a:gd name="connsiteY2" fmla="*/ 98131 h 2172258"/>
              <a:gd name="connsiteX3" fmla="*/ 62446 w 2557346"/>
              <a:gd name="connsiteY3" fmla="*/ 98131 h 2172258"/>
              <a:gd name="connsiteX4" fmla="*/ 62446 w 2557346"/>
              <a:gd name="connsiteY4" fmla="*/ 0 h 2172258"/>
              <a:gd name="connsiteX5" fmla="*/ 0 w 2557346"/>
              <a:gd name="connsiteY5" fmla="*/ 8921 h 2172258"/>
              <a:gd name="connsiteX6" fmla="*/ 8920 w 2557346"/>
              <a:gd name="connsiteY6" fmla="*/ 2167798 h 2172258"/>
              <a:gd name="connsiteX7" fmla="*/ 2551399 w 2557346"/>
              <a:gd name="connsiteY7" fmla="*/ 2172258 h 2172258"/>
              <a:gd name="connsiteX8" fmla="*/ 2542478 w 2557346"/>
              <a:gd name="connsiteY8" fmla="*/ 0 h 2172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57346" h="2172258">
                <a:moveTo>
                  <a:pt x="2542478" y="0"/>
                </a:moveTo>
                <a:lnTo>
                  <a:pt x="2488952" y="4461"/>
                </a:lnTo>
                <a:lnTo>
                  <a:pt x="2488952" y="98131"/>
                </a:lnTo>
                <a:lnTo>
                  <a:pt x="62446" y="98131"/>
                </a:lnTo>
                <a:lnTo>
                  <a:pt x="62446" y="0"/>
                </a:lnTo>
                <a:lnTo>
                  <a:pt x="0" y="8921"/>
                </a:lnTo>
                <a:cubicBezTo>
                  <a:pt x="2973" y="728547"/>
                  <a:pt x="5947" y="1448172"/>
                  <a:pt x="8920" y="2167798"/>
                </a:cubicBezTo>
                <a:lnTo>
                  <a:pt x="2551399" y="2172258"/>
                </a:lnTo>
                <a:cubicBezTo>
                  <a:pt x="2554373" y="1448172"/>
                  <a:pt x="2557346" y="724086"/>
                  <a:pt x="254247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232690" y="2488952"/>
            <a:ext cx="107051" cy="2078588"/>
          </a:xfrm>
          <a:prstGeom prst="rect">
            <a:avLst/>
          </a:prstGeom>
          <a:gradFill>
            <a:gsLst>
              <a:gs pos="0">
                <a:schemeClr val="bg1">
                  <a:lumMod val="50000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984605" y="2488952"/>
            <a:ext cx="107051" cy="2078588"/>
          </a:xfrm>
          <a:prstGeom prst="rect">
            <a:avLst/>
          </a:prstGeom>
          <a:gradFill>
            <a:gsLst>
              <a:gs pos="0">
                <a:schemeClr val="bg1">
                  <a:lumMod val="50000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 descr="enclosedBridge.PNG"/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12514" y="1285594"/>
            <a:ext cx="4593771" cy="4286812"/>
          </a:xfrm>
          <a:prstGeom prst="rect">
            <a:avLst/>
          </a:prstGeom>
        </p:spPr>
      </p:pic>
      <p:pic>
        <p:nvPicPr>
          <p:cNvPr id="8" name="Picture 7" descr="enclosedBridge.PNG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0246"/>
          <a:stretch>
            <a:fillRect/>
          </a:stretch>
        </p:blipFill>
        <p:spPr>
          <a:xfrm>
            <a:off x="5447800" y="1285594"/>
            <a:ext cx="5388429" cy="428681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6550238"/>
            <a:ext cx="10972800" cy="307762"/>
          </a:xfrm>
          <a:prstGeom prst="rect">
            <a:avLst/>
          </a:prstGeom>
          <a:solidFill>
            <a:schemeClr val="bg1"/>
          </a:solidFill>
        </p:spPr>
        <p:txBody>
          <a:bodyPr wrap="square" lIns="91427" tIns="45713" rIns="91427" bIns="45713" rtlCol="0" anchor="ctr">
            <a:spAutoFit/>
          </a:bodyPr>
          <a:lstStyle/>
          <a:p>
            <a:pPr algn="r"/>
            <a:r>
              <a:rPr lang="en-US" sz="1400" dirty="0" smtClean="0">
                <a:latin typeface="News Gothic" pitchFamily="34" charset="0"/>
                <a:cs typeface="Arial" pitchFamily="34" charset="0"/>
              </a:rPr>
              <a:t>HOWARD STREET </a:t>
            </a:r>
            <a:r>
              <a:rPr lang="en-US" sz="1400" b="1" dirty="0" smtClean="0">
                <a:latin typeface="News Gothic" pitchFamily="34" charset="0"/>
                <a:cs typeface="Arial" pitchFamily="34" charset="0"/>
              </a:rPr>
              <a:t>BRIDGE</a:t>
            </a:r>
            <a:endParaRPr lang="en-US" sz="1400" b="1" dirty="0">
              <a:latin typeface="News Gothic" pitchFamily="34" charset="0"/>
              <a:cs typeface="Arial" pitchFamily="34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849674" y="1753691"/>
            <a:ext cx="0" cy="49312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3465511" y="1753691"/>
            <a:ext cx="0" cy="49312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794157" y="1799409"/>
            <a:ext cx="27268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817018" y="1770017"/>
            <a:ext cx="58783" cy="58783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3439387" y="1770017"/>
            <a:ext cx="58783" cy="58783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362392" y="1518558"/>
            <a:ext cx="1701437" cy="3165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63550" indent="-463550" algn="ctr">
              <a:lnSpc>
                <a:spcPct val="110000"/>
              </a:lnSpc>
              <a:spcAft>
                <a:spcPts val="2400"/>
              </a:spcAft>
            </a:pPr>
            <a:r>
              <a:rPr lang="en-US" sz="1400" b="1" dirty="0" smtClean="0">
                <a:solidFill>
                  <a:srgbClr val="002060"/>
                </a:solidFill>
                <a:latin typeface="News Gothic" pitchFamily="34" charset="0"/>
                <a:cs typeface="Arial" pitchFamily="34" charset="0"/>
              </a:rPr>
              <a:t>27 FEET</a:t>
            </a:r>
          </a:p>
        </p:txBody>
      </p:sp>
      <p:cxnSp>
        <p:nvCxnSpPr>
          <p:cNvPr id="22" name="Straight Connector 21"/>
          <p:cNvCxnSpPr/>
          <p:nvPr/>
        </p:nvCxnSpPr>
        <p:spPr>
          <a:xfrm flipH="1">
            <a:off x="355798" y="2479767"/>
            <a:ext cx="562707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451500" y="2424249"/>
            <a:ext cx="0" cy="220301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rot="16200000" flipV="1">
            <a:off x="422109" y="4541938"/>
            <a:ext cx="58783" cy="58783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rot="16200000" flipV="1">
            <a:off x="422108" y="2447108"/>
            <a:ext cx="58783" cy="58783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 rot="16200000">
            <a:off x="-521788" y="3357854"/>
            <a:ext cx="1701437" cy="3165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63550" indent="-463550" algn="ctr">
              <a:lnSpc>
                <a:spcPct val="110000"/>
              </a:lnSpc>
              <a:spcAft>
                <a:spcPts val="2400"/>
              </a:spcAft>
            </a:pPr>
            <a:r>
              <a:rPr lang="en-US" sz="1400" b="1" dirty="0" smtClean="0">
                <a:solidFill>
                  <a:srgbClr val="002060"/>
                </a:solidFill>
                <a:latin typeface="News Gothic" pitchFamily="34" charset="0"/>
                <a:cs typeface="Arial" pitchFamily="34" charset="0"/>
              </a:rPr>
              <a:t>21 FEET</a:t>
            </a:r>
          </a:p>
        </p:txBody>
      </p:sp>
      <p:cxnSp>
        <p:nvCxnSpPr>
          <p:cNvPr id="30" name="Straight Connector 29"/>
          <p:cNvCxnSpPr/>
          <p:nvPr/>
        </p:nvCxnSpPr>
        <p:spPr>
          <a:xfrm flipH="1">
            <a:off x="355798" y="4564799"/>
            <a:ext cx="562707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/>
          <p:cNvSpPr/>
          <p:nvPr/>
        </p:nvSpPr>
        <p:spPr>
          <a:xfrm>
            <a:off x="5609165" y="2393576"/>
            <a:ext cx="3334870" cy="2164977"/>
          </a:xfrm>
          <a:prstGeom prst="rect">
            <a:avLst/>
          </a:prstGeom>
          <a:gradFill>
            <a:gsLst>
              <a:gs pos="0">
                <a:srgbClr val="002060">
                  <a:alpha val="24000"/>
                </a:srgbClr>
              </a:gs>
              <a:gs pos="100000">
                <a:srgbClr val="002060">
                  <a:alpha val="2000"/>
                </a:srgb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 descr="existing_site_plan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99" y="-215302"/>
            <a:ext cx="10955799" cy="703647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6550238"/>
            <a:ext cx="10972800" cy="307762"/>
          </a:xfrm>
          <a:prstGeom prst="rect">
            <a:avLst/>
          </a:prstGeom>
          <a:solidFill>
            <a:schemeClr val="bg1"/>
          </a:solidFill>
        </p:spPr>
        <p:txBody>
          <a:bodyPr wrap="square" lIns="91427" tIns="45713" rIns="91427" bIns="45713" rtlCol="0" anchor="ctr">
            <a:spAutoFit/>
          </a:bodyPr>
          <a:lstStyle/>
          <a:p>
            <a:pPr algn="r"/>
            <a:r>
              <a:rPr lang="en-US" sz="1400" dirty="0" smtClean="0">
                <a:latin typeface="News Gothic" pitchFamily="34" charset="0"/>
                <a:cs typeface="Arial" pitchFamily="34" charset="0"/>
              </a:rPr>
              <a:t> PROPOSED </a:t>
            </a:r>
            <a:r>
              <a:rPr lang="en-US" sz="1400" b="1" dirty="0" smtClean="0">
                <a:latin typeface="News Gothic" pitchFamily="34" charset="0"/>
                <a:cs typeface="Arial" pitchFamily="34" charset="0"/>
              </a:rPr>
              <a:t>THIRD LEVEL PLAN</a:t>
            </a:r>
            <a:endParaRPr lang="en-US" sz="1400" b="1" dirty="0">
              <a:latin typeface="News Gothic" pitchFamily="34" charset="0"/>
              <a:cs typeface="Arial" pitchFamily="34" charset="0"/>
            </a:endParaRPr>
          </a:p>
        </p:txBody>
      </p:sp>
      <p:sp>
        <p:nvSpPr>
          <p:cNvPr id="80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0" y="6516688"/>
            <a:ext cx="442913" cy="365125"/>
          </a:xfrm>
          <a:prstGeom prst="rect">
            <a:avLst/>
          </a:prstGeom>
        </p:spPr>
        <p:txBody>
          <a:bodyPr/>
          <a:lstStyle/>
          <a:p>
            <a:pPr algn="ctr"/>
            <a:fld id="{97F2152C-7749-4D0E-B213-988EC00E612E}" type="slidenum">
              <a:rPr lang="en-US" sz="1200" smtClean="0">
                <a:solidFill>
                  <a:schemeClr val="tx1"/>
                </a:solidFill>
                <a:latin typeface="News Gothic" pitchFamily="34" charset="0"/>
              </a:rPr>
              <a:pPr algn="ctr"/>
              <a:t>26</a:t>
            </a:fld>
            <a:endParaRPr lang="en-US" sz="1200" dirty="0">
              <a:solidFill>
                <a:schemeClr val="tx1"/>
              </a:solidFill>
              <a:latin typeface="News Gothic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02793" y="1096839"/>
            <a:ext cx="9600048" cy="2257390"/>
            <a:chOff x="402793" y="1096839"/>
            <a:chExt cx="9600048" cy="2257390"/>
          </a:xfrm>
        </p:grpSpPr>
        <p:sp>
          <p:nvSpPr>
            <p:cNvPr id="6" name="TextBox 5"/>
            <p:cNvSpPr txBox="1"/>
            <p:nvPr/>
          </p:nvSpPr>
          <p:spPr>
            <a:xfrm>
              <a:off x="1480089" y="3037667"/>
              <a:ext cx="998158" cy="3165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463550" indent="-463550">
                <a:lnSpc>
                  <a:spcPct val="110000"/>
                </a:lnSpc>
                <a:spcAft>
                  <a:spcPts val="2400"/>
                </a:spcAft>
              </a:pPr>
              <a:r>
                <a:rPr lang="en-US" sz="14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News Gothic" pitchFamily="34" charset="0"/>
                  <a:cs typeface="Arial" pitchFamily="34" charset="0"/>
                </a:rPr>
                <a:t>HOWARD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 rot="16200000">
              <a:off x="97036" y="1402596"/>
              <a:ext cx="928075" cy="3165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463550" indent="-463550">
                <a:lnSpc>
                  <a:spcPct val="110000"/>
                </a:lnSpc>
                <a:spcAft>
                  <a:spcPts val="2400"/>
                </a:spcAft>
              </a:pPr>
              <a:r>
                <a:rPr lang="en-US" sz="14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News Gothic" pitchFamily="34" charset="0"/>
                  <a:cs typeface="Arial" pitchFamily="34" charset="0"/>
                </a:rPr>
                <a:t>FOURTH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 rot="16200000">
              <a:off x="9470098" y="1402597"/>
              <a:ext cx="748923" cy="3165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463550" indent="-463550">
                <a:lnSpc>
                  <a:spcPct val="110000"/>
                </a:lnSpc>
                <a:spcAft>
                  <a:spcPts val="2400"/>
                </a:spcAft>
              </a:pPr>
              <a:r>
                <a:rPr lang="en-US" sz="14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News Gothic" pitchFamily="34" charset="0"/>
                  <a:cs typeface="Arial" pitchFamily="34" charset="0"/>
                </a:rPr>
                <a:t>THIRD</a:t>
              </a: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4967211" y="3657600"/>
            <a:ext cx="936475" cy="2204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63550" indent="-463550">
              <a:lnSpc>
                <a:spcPct val="110000"/>
              </a:lnSpc>
              <a:spcAft>
                <a:spcPts val="2400"/>
              </a:spcAft>
            </a:pPr>
            <a:r>
              <a:rPr lang="en-US" sz="800" b="1" dirty="0" smtClean="0">
                <a:latin typeface="News Gothic" pitchFamily="34" charset="0"/>
                <a:cs typeface="Arial" pitchFamily="34" charset="0"/>
              </a:rPr>
              <a:t>PREFUNCTION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330711" y="3657600"/>
            <a:ext cx="660758" cy="2204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63550" indent="-463550">
              <a:lnSpc>
                <a:spcPct val="110000"/>
              </a:lnSpc>
              <a:spcAft>
                <a:spcPts val="2400"/>
              </a:spcAft>
            </a:pPr>
            <a:r>
              <a:rPr lang="en-US" sz="800" b="1" dirty="0" smtClean="0">
                <a:latin typeface="News Gothic" pitchFamily="34" charset="0"/>
                <a:cs typeface="Arial" pitchFamily="34" charset="0"/>
              </a:rPr>
              <a:t>TERRACE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969399" y="4618495"/>
            <a:ext cx="1122423" cy="227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63550" indent="-463550">
              <a:lnSpc>
                <a:spcPct val="110000"/>
              </a:lnSpc>
              <a:spcAft>
                <a:spcPts val="2400"/>
              </a:spcAft>
            </a:pPr>
            <a:r>
              <a:rPr lang="en-US" sz="800" b="1" dirty="0" smtClean="0">
                <a:latin typeface="News Gothic" pitchFamily="34" charset="0"/>
                <a:cs typeface="Arial" pitchFamily="34" charset="0"/>
              </a:rPr>
              <a:t>MEETING 22,000SF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184859" y="4618495"/>
            <a:ext cx="1122423" cy="227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63550" indent="-463550">
              <a:lnSpc>
                <a:spcPct val="110000"/>
              </a:lnSpc>
              <a:spcAft>
                <a:spcPts val="2400"/>
              </a:spcAft>
            </a:pPr>
            <a:r>
              <a:rPr lang="en-US" sz="800" b="1" dirty="0" smtClean="0">
                <a:latin typeface="News Gothic" pitchFamily="34" charset="0"/>
                <a:cs typeface="Arial" pitchFamily="34" charset="0"/>
              </a:rPr>
              <a:t>MEETING 18,000SF</a:t>
            </a:r>
          </a:p>
        </p:txBody>
      </p:sp>
    </p:spTree>
    <p:custDataLst>
      <p:tags r:id="rId1"/>
    </p:custData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extBox 1"/>
          <p:cNvSpPr txBox="1"/>
          <p:nvPr/>
        </p:nvSpPr>
        <p:spPr>
          <a:xfrm>
            <a:off x="0" y="6550238"/>
            <a:ext cx="10972800" cy="307762"/>
          </a:xfrm>
          <a:prstGeom prst="rect">
            <a:avLst/>
          </a:prstGeom>
          <a:solidFill>
            <a:schemeClr val="bg1"/>
          </a:solidFill>
        </p:spPr>
        <p:txBody>
          <a:bodyPr wrap="square" lIns="91427" tIns="45713" rIns="91427" bIns="45713" rtlCol="0" anchor="ctr">
            <a:spAutoFit/>
          </a:bodyPr>
          <a:lstStyle/>
          <a:p>
            <a:pPr algn="r"/>
            <a:r>
              <a:rPr lang="en-US" sz="1400" dirty="0" smtClean="0">
                <a:latin typeface="News Gothic" pitchFamily="34" charset="0"/>
                <a:cs typeface="Arial" pitchFamily="34" charset="0"/>
              </a:rPr>
              <a:t> PROPOSED </a:t>
            </a:r>
            <a:r>
              <a:rPr lang="en-US" sz="1400" b="1" dirty="0" smtClean="0">
                <a:latin typeface="News Gothic" pitchFamily="34" charset="0"/>
                <a:cs typeface="Arial" pitchFamily="34" charset="0"/>
              </a:rPr>
              <a:t>HOWARD STREET ELEVATION</a:t>
            </a:r>
            <a:endParaRPr lang="en-US" sz="1400" b="1" dirty="0">
              <a:latin typeface="News Gothic" pitchFamily="34" charset="0"/>
              <a:cs typeface="Arial" pitchFamily="34" charset="0"/>
            </a:endParaRPr>
          </a:p>
        </p:txBody>
      </p:sp>
      <p:sp>
        <p:nvSpPr>
          <p:cNvPr id="80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0" y="6516688"/>
            <a:ext cx="442913" cy="365125"/>
          </a:xfrm>
          <a:prstGeom prst="rect">
            <a:avLst/>
          </a:prstGeom>
        </p:spPr>
        <p:txBody>
          <a:bodyPr/>
          <a:lstStyle/>
          <a:p>
            <a:pPr algn="ctr"/>
            <a:fld id="{97F2152C-7749-4D0E-B213-988EC00E612E}" type="slidenum">
              <a:rPr lang="en-US" sz="1200" smtClean="0">
                <a:solidFill>
                  <a:schemeClr val="tx1"/>
                </a:solidFill>
                <a:latin typeface="News Gothic" pitchFamily="34" charset="0"/>
              </a:rPr>
              <a:pPr algn="ctr"/>
              <a:t>27</a:t>
            </a:fld>
            <a:endParaRPr lang="en-US" sz="1200" dirty="0">
              <a:solidFill>
                <a:schemeClr val="tx1"/>
              </a:solidFill>
              <a:latin typeface="News Gothic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mark.schwettmann\Desktop\mosconeWide.jpg"/>
          <p:cNvPicPr>
            <a:picLocks noChangeAspect="1" noChangeArrowheads="1"/>
          </p:cNvPicPr>
          <p:nvPr/>
        </p:nvPicPr>
        <p:blipFill>
          <a:blip r:embed="rId4" cstate="email">
            <a:lum brigh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0" y="-1"/>
            <a:ext cx="10972800" cy="6858001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0" y="2181225"/>
            <a:ext cx="10972800" cy="6689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63550" indent="-463550" algn="ctr">
              <a:lnSpc>
                <a:spcPct val="110000"/>
              </a:lnSpc>
              <a:spcAft>
                <a:spcPts val="2400"/>
              </a:spcAft>
            </a:pPr>
            <a:r>
              <a:rPr lang="en-US" sz="3600" dirty="0" smtClean="0">
                <a:latin typeface="News Gothic" pitchFamily="34" charset="0"/>
                <a:cs typeface="Arial" pitchFamily="34" charset="0"/>
              </a:rPr>
              <a:t>ENHANCING THE </a:t>
            </a:r>
            <a:r>
              <a:rPr lang="en-US" sz="3600" b="1" dirty="0" smtClean="0">
                <a:latin typeface="News Gothic" pitchFamily="34" charset="0"/>
                <a:cs typeface="Arial" pitchFamily="34" charset="0"/>
              </a:rPr>
              <a:t>PUBLIC REALM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4963138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55" descr="existing_site_plan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238750" y="323850"/>
            <a:ext cx="5648324" cy="6534150"/>
          </a:xfrm>
          <a:prstGeom prst="rect">
            <a:avLst/>
          </a:prstGeom>
        </p:spPr>
      </p:pic>
      <p:grpSp>
        <p:nvGrpSpPr>
          <p:cNvPr id="3" name="Group 88"/>
          <p:cNvGrpSpPr/>
          <p:nvPr/>
        </p:nvGrpSpPr>
        <p:grpSpPr>
          <a:xfrm>
            <a:off x="5821197" y="607691"/>
            <a:ext cx="4189962" cy="5734226"/>
            <a:chOff x="5821197" y="560066"/>
            <a:chExt cx="4189962" cy="5734226"/>
          </a:xfrm>
        </p:grpSpPr>
        <p:grpSp>
          <p:nvGrpSpPr>
            <p:cNvPr id="4" name="Group 47"/>
            <p:cNvGrpSpPr/>
            <p:nvPr/>
          </p:nvGrpSpPr>
          <p:grpSpPr>
            <a:xfrm>
              <a:off x="5888034" y="560066"/>
              <a:ext cx="4052351" cy="5687212"/>
              <a:chOff x="5888034" y="560066"/>
              <a:chExt cx="4052351" cy="5687212"/>
            </a:xfrm>
          </p:grpSpPr>
          <p:sp>
            <p:nvSpPr>
              <p:cNvPr id="108" name="Down Arrow 107"/>
              <p:cNvSpPr/>
              <p:nvPr/>
            </p:nvSpPr>
            <p:spPr>
              <a:xfrm rot="16200000">
                <a:off x="8431355" y="5995029"/>
                <a:ext cx="161599" cy="342900"/>
              </a:xfrm>
              <a:prstGeom prst="downArrow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9" name="Down Arrow 108"/>
              <p:cNvSpPr/>
              <p:nvPr/>
            </p:nvSpPr>
            <p:spPr>
              <a:xfrm rot="16200000">
                <a:off x="8431356" y="607582"/>
                <a:ext cx="161599" cy="342900"/>
              </a:xfrm>
              <a:prstGeom prst="downArrow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0" name="Down Arrow 109"/>
              <p:cNvSpPr/>
              <p:nvPr/>
            </p:nvSpPr>
            <p:spPr>
              <a:xfrm rot="5400000">
                <a:off x="8431355" y="469416"/>
                <a:ext cx="161599" cy="342900"/>
              </a:xfrm>
              <a:prstGeom prst="downArrow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1" name="Down Arrow 110"/>
              <p:cNvSpPr/>
              <p:nvPr/>
            </p:nvSpPr>
            <p:spPr>
              <a:xfrm rot="10800000">
                <a:off x="9778786" y="2395839"/>
                <a:ext cx="161599" cy="342900"/>
              </a:xfrm>
              <a:prstGeom prst="downArrow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2" name="Down Arrow 111"/>
              <p:cNvSpPr/>
              <p:nvPr/>
            </p:nvSpPr>
            <p:spPr>
              <a:xfrm>
                <a:off x="5888034" y="2395839"/>
                <a:ext cx="161599" cy="342900"/>
              </a:xfrm>
              <a:prstGeom prst="downArrow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6" name="Group 82"/>
            <p:cNvGrpSpPr/>
            <p:nvPr/>
          </p:nvGrpSpPr>
          <p:grpSpPr>
            <a:xfrm>
              <a:off x="5821197" y="593451"/>
              <a:ext cx="4189962" cy="5700841"/>
              <a:chOff x="5821197" y="593451"/>
              <a:chExt cx="4189962" cy="5700841"/>
            </a:xfrm>
          </p:grpSpPr>
          <p:sp>
            <p:nvSpPr>
              <p:cNvPr id="90" name="TextBox 89"/>
              <p:cNvSpPr txBox="1"/>
              <p:nvPr/>
            </p:nvSpPr>
            <p:spPr>
              <a:xfrm>
                <a:off x="7266351" y="593451"/>
                <a:ext cx="1000124" cy="276985"/>
              </a:xfrm>
              <a:prstGeom prst="rect">
                <a:avLst/>
              </a:prstGeom>
              <a:noFill/>
            </p:spPr>
            <p:txBody>
              <a:bodyPr wrap="square" lIns="91427" tIns="45713" rIns="91427" bIns="45713" rtlCol="0" anchor="ctr">
                <a:spAutoFit/>
              </a:bodyPr>
              <a:lstStyle/>
              <a:p>
                <a:pPr algn="r"/>
                <a:r>
                  <a:rPr lang="en-US" sz="1200" b="1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News Gothic" pitchFamily="34" charset="0"/>
                    <a:cs typeface="Arial" pitchFamily="34" charset="0"/>
                  </a:rPr>
                  <a:t>MISSION</a:t>
                </a:r>
                <a:endParaRPr lang="en-US" sz="12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News Gothic" pitchFamily="34" charset="0"/>
                  <a:cs typeface="Arial" pitchFamily="34" charset="0"/>
                </a:endParaRPr>
              </a:p>
            </p:txBody>
          </p:sp>
          <p:sp>
            <p:nvSpPr>
              <p:cNvPr id="102" name="TextBox 101"/>
              <p:cNvSpPr txBox="1"/>
              <p:nvPr/>
            </p:nvSpPr>
            <p:spPr>
              <a:xfrm>
                <a:off x="7266351" y="6017307"/>
                <a:ext cx="1000124" cy="276985"/>
              </a:xfrm>
              <a:prstGeom prst="rect">
                <a:avLst/>
              </a:prstGeom>
              <a:noFill/>
            </p:spPr>
            <p:txBody>
              <a:bodyPr wrap="square" lIns="91427" tIns="45713" rIns="91427" bIns="45713" rtlCol="0" anchor="ctr">
                <a:spAutoFit/>
              </a:bodyPr>
              <a:lstStyle/>
              <a:p>
                <a:pPr algn="r"/>
                <a:r>
                  <a:rPr lang="en-US" sz="1200" b="1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News Gothic" pitchFamily="34" charset="0"/>
                    <a:cs typeface="Arial" pitchFamily="34" charset="0"/>
                  </a:rPr>
                  <a:t>FOLSOM</a:t>
                </a:r>
                <a:endParaRPr lang="en-US" sz="12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News Gothic" pitchFamily="34" charset="0"/>
                  <a:cs typeface="Arial" pitchFamily="34" charset="0"/>
                </a:endParaRPr>
              </a:p>
            </p:txBody>
          </p:sp>
          <p:sp>
            <p:nvSpPr>
              <p:cNvPr id="106" name="TextBox 105"/>
              <p:cNvSpPr txBox="1"/>
              <p:nvPr/>
            </p:nvSpPr>
            <p:spPr>
              <a:xfrm rot="16200000">
                <a:off x="5459628" y="1846617"/>
                <a:ext cx="1000124" cy="276985"/>
              </a:xfrm>
              <a:prstGeom prst="rect">
                <a:avLst/>
              </a:prstGeom>
              <a:noFill/>
            </p:spPr>
            <p:txBody>
              <a:bodyPr wrap="square" lIns="91427" tIns="45713" rIns="91427" bIns="45713" rtlCol="0" anchor="ctr">
                <a:spAutoFit/>
              </a:bodyPr>
              <a:lstStyle/>
              <a:p>
                <a:pPr algn="r"/>
                <a:r>
                  <a:rPr lang="en-US" sz="1200" b="1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News Gothic" pitchFamily="34" charset="0"/>
                    <a:cs typeface="Arial" pitchFamily="34" charset="0"/>
                  </a:rPr>
                  <a:t>FOURTH</a:t>
                </a:r>
                <a:endParaRPr lang="en-US" sz="12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News Gothic" pitchFamily="34" charset="0"/>
                  <a:cs typeface="Arial" pitchFamily="34" charset="0"/>
                </a:endParaRPr>
              </a:p>
            </p:txBody>
          </p:sp>
          <p:sp>
            <p:nvSpPr>
              <p:cNvPr id="107" name="TextBox 106"/>
              <p:cNvSpPr txBox="1"/>
              <p:nvPr/>
            </p:nvSpPr>
            <p:spPr>
              <a:xfrm rot="16200000">
                <a:off x="9372605" y="1846617"/>
                <a:ext cx="1000124" cy="276985"/>
              </a:xfrm>
              <a:prstGeom prst="rect">
                <a:avLst/>
              </a:prstGeom>
              <a:noFill/>
            </p:spPr>
            <p:txBody>
              <a:bodyPr wrap="square" lIns="91427" tIns="45713" rIns="91427" bIns="45713" rtlCol="0" anchor="ctr">
                <a:spAutoFit/>
              </a:bodyPr>
              <a:lstStyle/>
              <a:p>
                <a:pPr algn="r"/>
                <a:r>
                  <a:rPr lang="en-US" sz="1200" b="1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News Gothic" pitchFamily="34" charset="0"/>
                    <a:cs typeface="Arial" pitchFamily="34" charset="0"/>
                  </a:rPr>
                  <a:t>THIRD</a:t>
                </a:r>
                <a:endParaRPr lang="en-US" sz="12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News Gothic" pitchFamily="34" charset="0"/>
                  <a:cs typeface="Arial" pitchFamily="34" charset="0"/>
                </a:endParaRPr>
              </a:p>
            </p:txBody>
          </p:sp>
        </p:grpSp>
      </p:grpSp>
      <p:sp>
        <p:nvSpPr>
          <p:cNvPr id="5" name="Rectangle 4"/>
          <p:cNvSpPr/>
          <p:nvPr/>
        </p:nvSpPr>
        <p:spPr>
          <a:xfrm>
            <a:off x="0" y="0"/>
            <a:ext cx="381952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5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-7684" y="6515927"/>
            <a:ext cx="441960" cy="365125"/>
          </a:xfrm>
        </p:spPr>
        <p:txBody>
          <a:bodyPr/>
          <a:lstStyle/>
          <a:p>
            <a:pPr algn="ctr"/>
            <a:fld id="{97F2152C-7749-4D0E-B213-988EC00E612E}" type="slidenum">
              <a:rPr lang="en-US" sz="1200" smtClean="0">
                <a:solidFill>
                  <a:schemeClr val="tx1"/>
                </a:solidFill>
                <a:latin typeface="News Gothic" pitchFamily="34" charset="0"/>
              </a:rPr>
              <a:pPr algn="ctr"/>
              <a:t>29</a:t>
            </a:fld>
            <a:endParaRPr lang="en-US" sz="1200" dirty="0">
              <a:solidFill>
                <a:schemeClr val="tx1"/>
              </a:solidFill>
              <a:latin typeface="News Gothic" pitchFamily="34" charset="0"/>
            </a:endParaRPr>
          </a:p>
        </p:txBody>
      </p:sp>
      <p:sp>
        <p:nvSpPr>
          <p:cNvPr id="57" name="Freeform 56"/>
          <p:cNvSpPr/>
          <p:nvPr/>
        </p:nvSpPr>
        <p:spPr>
          <a:xfrm>
            <a:off x="6685898" y="2917039"/>
            <a:ext cx="3056113" cy="3149987"/>
          </a:xfrm>
          <a:custGeom>
            <a:avLst/>
            <a:gdLst>
              <a:gd name="connsiteX0" fmla="*/ 2878796 w 3056113"/>
              <a:gd name="connsiteY0" fmla="*/ 2812736 h 2892703"/>
              <a:gd name="connsiteX1" fmla="*/ 2878796 w 3056113"/>
              <a:gd name="connsiteY1" fmla="*/ 2892703 h 2892703"/>
              <a:gd name="connsiteX2" fmla="*/ 3017868 w 3056113"/>
              <a:gd name="connsiteY2" fmla="*/ 2889226 h 2892703"/>
              <a:gd name="connsiteX3" fmla="*/ 3052636 w 3056113"/>
              <a:gd name="connsiteY3" fmla="*/ 2864888 h 2892703"/>
              <a:gd name="connsiteX4" fmla="*/ 3056113 w 3056113"/>
              <a:gd name="connsiteY4" fmla="*/ 399833 h 2892703"/>
              <a:gd name="connsiteX5" fmla="*/ 3014391 w 3056113"/>
              <a:gd name="connsiteY5" fmla="*/ 368541 h 2892703"/>
              <a:gd name="connsiteX6" fmla="*/ 1842707 w 3056113"/>
              <a:gd name="connsiteY6" fmla="*/ 368541 h 2892703"/>
              <a:gd name="connsiteX7" fmla="*/ 1839231 w 3056113"/>
              <a:gd name="connsiteY7" fmla="*/ 156456 h 2892703"/>
              <a:gd name="connsiteX8" fmla="*/ 2861412 w 3056113"/>
              <a:gd name="connsiteY8" fmla="*/ 163410 h 2892703"/>
              <a:gd name="connsiteX9" fmla="*/ 2861412 w 3056113"/>
              <a:gd name="connsiteY9" fmla="*/ 69536 h 2892703"/>
              <a:gd name="connsiteX10" fmla="*/ 671024 w 3056113"/>
              <a:gd name="connsiteY10" fmla="*/ 55629 h 2892703"/>
              <a:gd name="connsiteX11" fmla="*/ 677977 w 3056113"/>
              <a:gd name="connsiteY11" fmla="*/ 0 h 2892703"/>
              <a:gd name="connsiteX12" fmla="*/ 326820 w 3056113"/>
              <a:gd name="connsiteY12" fmla="*/ 0 h 2892703"/>
              <a:gd name="connsiteX13" fmla="*/ 330297 w 3056113"/>
              <a:gd name="connsiteY13" fmla="*/ 142549 h 2892703"/>
              <a:gd name="connsiteX14" fmla="*/ 445031 w 3056113"/>
              <a:gd name="connsiteY14" fmla="*/ 156456 h 2892703"/>
              <a:gd name="connsiteX15" fmla="*/ 448508 w 3056113"/>
              <a:gd name="connsiteY15" fmla="*/ 90397 h 2892703"/>
              <a:gd name="connsiteX16" fmla="*/ 472846 w 3056113"/>
              <a:gd name="connsiteY16" fmla="*/ 90397 h 2892703"/>
              <a:gd name="connsiteX17" fmla="*/ 507614 w 3056113"/>
              <a:gd name="connsiteY17" fmla="*/ 212085 h 2892703"/>
              <a:gd name="connsiteX18" fmla="*/ 521521 w 3056113"/>
              <a:gd name="connsiteY18" fmla="*/ 344204 h 2892703"/>
              <a:gd name="connsiteX19" fmla="*/ 535428 w 3056113"/>
              <a:gd name="connsiteY19" fmla="*/ 455462 h 2892703"/>
              <a:gd name="connsiteX20" fmla="*/ 59106 w 3056113"/>
              <a:gd name="connsiteY20" fmla="*/ 410263 h 2892703"/>
              <a:gd name="connsiteX21" fmla="*/ 59106 w 3056113"/>
              <a:gd name="connsiteY21" fmla="*/ 500660 h 2892703"/>
              <a:gd name="connsiteX22" fmla="*/ 0 w 3056113"/>
              <a:gd name="connsiteY22" fmla="*/ 594534 h 2892703"/>
              <a:gd name="connsiteX23" fmla="*/ 48675 w 3056113"/>
              <a:gd name="connsiteY23" fmla="*/ 643209 h 2892703"/>
              <a:gd name="connsiteX24" fmla="*/ 79967 w 3056113"/>
              <a:gd name="connsiteY24" fmla="*/ 719699 h 2892703"/>
              <a:gd name="connsiteX25" fmla="*/ 83443 w 3056113"/>
              <a:gd name="connsiteY25" fmla="*/ 813573 h 2892703"/>
              <a:gd name="connsiteX26" fmla="*/ 41722 w 3056113"/>
              <a:gd name="connsiteY26" fmla="*/ 903970 h 2892703"/>
              <a:gd name="connsiteX27" fmla="*/ 354634 w 3056113"/>
              <a:gd name="connsiteY27" fmla="*/ 903970 h 2892703"/>
              <a:gd name="connsiteX28" fmla="*/ 493707 w 3056113"/>
              <a:gd name="connsiteY28" fmla="*/ 1119532 h 2892703"/>
              <a:gd name="connsiteX29" fmla="*/ 500660 w 3056113"/>
              <a:gd name="connsiteY29" fmla="*/ 1349001 h 2892703"/>
              <a:gd name="connsiteX30" fmla="*/ 646686 w 3056113"/>
              <a:gd name="connsiteY30" fmla="*/ 1352478 h 2892703"/>
              <a:gd name="connsiteX31" fmla="*/ 646686 w 3056113"/>
              <a:gd name="connsiteY31" fmla="*/ 1387246 h 2892703"/>
              <a:gd name="connsiteX32" fmla="*/ 733606 w 3056113"/>
              <a:gd name="connsiteY32" fmla="*/ 1422014 h 2892703"/>
              <a:gd name="connsiteX33" fmla="*/ 1762741 w 3056113"/>
              <a:gd name="connsiteY33" fmla="*/ 1422014 h 2892703"/>
              <a:gd name="connsiteX34" fmla="*/ 1762741 w 3056113"/>
              <a:gd name="connsiteY34" fmla="*/ 1564563 h 2892703"/>
              <a:gd name="connsiteX35" fmla="*/ 2051316 w 3056113"/>
              <a:gd name="connsiteY35" fmla="*/ 1564563 h 2892703"/>
              <a:gd name="connsiteX36" fmla="*/ 2051316 w 3056113"/>
              <a:gd name="connsiteY36" fmla="*/ 1404630 h 2892703"/>
              <a:gd name="connsiteX37" fmla="*/ 2889226 w 3056113"/>
              <a:gd name="connsiteY37" fmla="*/ 1408106 h 2892703"/>
              <a:gd name="connsiteX38" fmla="*/ 2878796 w 3056113"/>
              <a:gd name="connsiteY38" fmla="*/ 2812736 h 2892703"/>
              <a:gd name="connsiteX0" fmla="*/ 2878796 w 3056113"/>
              <a:gd name="connsiteY0" fmla="*/ 3066543 h 3146510"/>
              <a:gd name="connsiteX1" fmla="*/ 2878796 w 3056113"/>
              <a:gd name="connsiteY1" fmla="*/ 3146510 h 3146510"/>
              <a:gd name="connsiteX2" fmla="*/ 3017868 w 3056113"/>
              <a:gd name="connsiteY2" fmla="*/ 3143033 h 3146510"/>
              <a:gd name="connsiteX3" fmla="*/ 3052636 w 3056113"/>
              <a:gd name="connsiteY3" fmla="*/ 3118695 h 3146510"/>
              <a:gd name="connsiteX4" fmla="*/ 3056113 w 3056113"/>
              <a:gd name="connsiteY4" fmla="*/ 653640 h 3146510"/>
              <a:gd name="connsiteX5" fmla="*/ 3014391 w 3056113"/>
              <a:gd name="connsiteY5" fmla="*/ 622348 h 3146510"/>
              <a:gd name="connsiteX6" fmla="*/ 1842707 w 3056113"/>
              <a:gd name="connsiteY6" fmla="*/ 622348 h 3146510"/>
              <a:gd name="connsiteX7" fmla="*/ 1839231 w 3056113"/>
              <a:gd name="connsiteY7" fmla="*/ 410263 h 3146510"/>
              <a:gd name="connsiteX8" fmla="*/ 2861412 w 3056113"/>
              <a:gd name="connsiteY8" fmla="*/ 417217 h 3146510"/>
              <a:gd name="connsiteX9" fmla="*/ 2861412 w 3056113"/>
              <a:gd name="connsiteY9" fmla="*/ 323343 h 3146510"/>
              <a:gd name="connsiteX10" fmla="*/ 671024 w 3056113"/>
              <a:gd name="connsiteY10" fmla="*/ 309436 h 3146510"/>
              <a:gd name="connsiteX11" fmla="*/ 643209 w 3056113"/>
              <a:gd name="connsiteY11" fmla="*/ 0 h 3146510"/>
              <a:gd name="connsiteX12" fmla="*/ 326820 w 3056113"/>
              <a:gd name="connsiteY12" fmla="*/ 253807 h 3146510"/>
              <a:gd name="connsiteX13" fmla="*/ 330297 w 3056113"/>
              <a:gd name="connsiteY13" fmla="*/ 396356 h 3146510"/>
              <a:gd name="connsiteX14" fmla="*/ 445031 w 3056113"/>
              <a:gd name="connsiteY14" fmla="*/ 410263 h 3146510"/>
              <a:gd name="connsiteX15" fmla="*/ 448508 w 3056113"/>
              <a:gd name="connsiteY15" fmla="*/ 344204 h 3146510"/>
              <a:gd name="connsiteX16" fmla="*/ 472846 w 3056113"/>
              <a:gd name="connsiteY16" fmla="*/ 344204 h 3146510"/>
              <a:gd name="connsiteX17" fmla="*/ 507614 w 3056113"/>
              <a:gd name="connsiteY17" fmla="*/ 465892 h 3146510"/>
              <a:gd name="connsiteX18" fmla="*/ 521521 w 3056113"/>
              <a:gd name="connsiteY18" fmla="*/ 598011 h 3146510"/>
              <a:gd name="connsiteX19" fmla="*/ 535428 w 3056113"/>
              <a:gd name="connsiteY19" fmla="*/ 709269 h 3146510"/>
              <a:gd name="connsiteX20" fmla="*/ 59106 w 3056113"/>
              <a:gd name="connsiteY20" fmla="*/ 664070 h 3146510"/>
              <a:gd name="connsiteX21" fmla="*/ 59106 w 3056113"/>
              <a:gd name="connsiteY21" fmla="*/ 754467 h 3146510"/>
              <a:gd name="connsiteX22" fmla="*/ 0 w 3056113"/>
              <a:gd name="connsiteY22" fmla="*/ 848341 h 3146510"/>
              <a:gd name="connsiteX23" fmla="*/ 48675 w 3056113"/>
              <a:gd name="connsiteY23" fmla="*/ 897016 h 3146510"/>
              <a:gd name="connsiteX24" fmla="*/ 79967 w 3056113"/>
              <a:gd name="connsiteY24" fmla="*/ 973506 h 3146510"/>
              <a:gd name="connsiteX25" fmla="*/ 83443 w 3056113"/>
              <a:gd name="connsiteY25" fmla="*/ 1067380 h 3146510"/>
              <a:gd name="connsiteX26" fmla="*/ 41722 w 3056113"/>
              <a:gd name="connsiteY26" fmla="*/ 1157777 h 3146510"/>
              <a:gd name="connsiteX27" fmla="*/ 354634 w 3056113"/>
              <a:gd name="connsiteY27" fmla="*/ 1157777 h 3146510"/>
              <a:gd name="connsiteX28" fmla="*/ 493707 w 3056113"/>
              <a:gd name="connsiteY28" fmla="*/ 1373339 h 3146510"/>
              <a:gd name="connsiteX29" fmla="*/ 500660 w 3056113"/>
              <a:gd name="connsiteY29" fmla="*/ 1602808 h 3146510"/>
              <a:gd name="connsiteX30" fmla="*/ 646686 w 3056113"/>
              <a:gd name="connsiteY30" fmla="*/ 1606285 h 3146510"/>
              <a:gd name="connsiteX31" fmla="*/ 646686 w 3056113"/>
              <a:gd name="connsiteY31" fmla="*/ 1641053 h 3146510"/>
              <a:gd name="connsiteX32" fmla="*/ 733606 w 3056113"/>
              <a:gd name="connsiteY32" fmla="*/ 1675821 h 3146510"/>
              <a:gd name="connsiteX33" fmla="*/ 1762741 w 3056113"/>
              <a:gd name="connsiteY33" fmla="*/ 1675821 h 3146510"/>
              <a:gd name="connsiteX34" fmla="*/ 1762741 w 3056113"/>
              <a:gd name="connsiteY34" fmla="*/ 1818370 h 3146510"/>
              <a:gd name="connsiteX35" fmla="*/ 2051316 w 3056113"/>
              <a:gd name="connsiteY35" fmla="*/ 1818370 h 3146510"/>
              <a:gd name="connsiteX36" fmla="*/ 2051316 w 3056113"/>
              <a:gd name="connsiteY36" fmla="*/ 1658437 h 3146510"/>
              <a:gd name="connsiteX37" fmla="*/ 2889226 w 3056113"/>
              <a:gd name="connsiteY37" fmla="*/ 1661913 h 3146510"/>
              <a:gd name="connsiteX38" fmla="*/ 2878796 w 3056113"/>
              <a:gd name="connsiteY38" fmla="*/ 3066543 h 3146510"/>
              <a:gd name="connsiteX0" fmla="*/ 2878796 w 3056113"/>
              <a:gd name="connsiteY0" fmla="*/ 3070020 h 3149987"/>
              <a:gd name="connsiteX1" fmla="*/ 2878796 w 3056113"/>
              <a:gd name="connsiteY1" fmla="*/ 3149987 h 3149987"/>
              <a:gd name="connsiteX2" fmla="*/ 3017868 w 3056113"/>
              <a:gd name="connsiteY2" fmla="*/ 3146510 h 3149987"/>
              <a:gd name="connsiteX3" fmla="*/ 3052636 w 3056113"/>
              <a:gd name="connsiteY3" fmla="*/ 3122172 h 3149987"/>
              <a:gd name="connsiteX4" fmla="*/ 3056113 w 3056113"/>
              <a:gd name="connsiteY4" fmla="*/ 657117 h 3149987"/>
              <a:gd name="connsiteX5" fmla="*/ 3014391 w 3056113"/>
              <a:gd name="connsiteY5" fmla="*/ 625825 h 3149987"/>
              <a:gd name="connsiteX6" fmla="*/ 1842707 w 3056113"/>
              <a:gd name="connsiteY6" fmla="*/ 625825 h 3149987"/>
              <a:gd name="connsiteX7" fmla="*/ 1839231 w 3056113"/>
              <a:gd name="connsiteY7" fmla="*/ 413740 h 3149987"/>
              <a:gd name="connsiteX8" fmla="*/ 2861412 w 3056113"/>
              <a:gd name="connsiteY8" fmla="*/ 420694 h 3149987"/>
              <a:gd name="connsiteX9" fmla="*/ 2861412 w 3056113"/>
              <a:gd name="connsiteY9" fmla="*/ 326820 h 3149987"/>
              <a:gd name="connsiteX10" fmla="*/ 671024 w 3056113"/>
              <a:gd name="connsiteY10" fmla="*/ 312913 h 3149987"/>
              <a:gd name="connsiteX11" fmla="*/ 643209 w 3056113"/>
              <a:gd name="connsiteY11" fmla="*/ 3477 h 3149987"/>
              <a:gd name="connsiteX12" fmla="*/ 354635 w 3056113"/>
              <a:gd name="connsiteY12" fmla="*/ 0 h 3149987"/>
              <a:gd name="connsiteX13" fmla="*/ 330297 w 3056113"/>
              <a:gd name="connsiteY13" fmla="*/ 399833 h 3149987"/>
              <a:gd name="connsiteX14" fmla="*/ 445031 w 3056113"/>
              <a:gd name="connsiteY14" fmla="*/ 413740 h 3149987"/>
              <a:gd name="connsiteX15" fmla="*/ 448508 w 3056113"/>
              <a:gd name="connsiteY15" fmla="*/ 347681 h 3149987"/>
              <a:gd name="connsiteX16" fmla="*/ 472846 w 3056113"/>
              <a:gd name="connsiteY16" fmla="*/ 347681 h 3149987"/>
              <a:gd name="connsiteX17" fmla="*/ 507614 w 3056113"/>
              <a:gd name="connsiteY17" fmla="*/ 469369 h 3149987"/>
              <a:gd name="connsiteX18" fmla="*/ 521521 w 3056113"/>
              <a:gd name="connsiteY18" fmla="*/ 601488 h 3149987"/>
              <a:gd name="connsiteX19" fmla="*/ 535428 w 3056113"/>
              <a:gd name="connsiteY19" fmla="*/ 712746 h 3149987"/>
              <a:gd name="connsiteX20" fmla="*/ 59106 w 3056113"/>
              <a:gd name="connsiteY20" fmla="*/ 667547 h 3149987"/>
              <a:gd name="connsiteX21" fmla="*/ 59106 w 3056113"/>
              <a:gd name="connsiteY21" fmla="*/ 757944 h 3149987"/>
              <a:gd name="connsiteX22" fmla="*/ 0 w 3056113"/>
              <a:gd name="connsiteY22" fmla="*/ 851818 h 3149987"/>
              <a:gd name="connsiteX23" fmla="*/ 48675 w 3056113"/>
              <a:gd name="connsiteY23" fmla="*/ 900493 h 3149987"/>
              <a:gd name="connsiteX24" fmla="*/ 79967 w 3056113"/>
              <a:gd name="connsiteY24" fmla="*/ 976983 h 3149987"/>
              <a:gd name="connsiteX25" fmla="*/ 83443 w 3056113"/>
              <a:gd name="connsiteY25" fmla="*/ 1070857 h 3149987"/>
              <a:gd name="connsiteX26" fmla="*/ 41722 w 3056113"/>
              <a:gd name="connsiteY26" fmla="*/ 1161254 h 3149987"/>
              <a:gd name="connsiteX27" fmla="*/ 354634 w 3056113"/>
              <a:gd name="connsiteY27" fmla="*/ 1161254 h 3149987"/>
              <a:gd name="connsiteX28" fmla="*/ 493707 w 3056113"/>
              <a:gd name="connsiteY28" fmla="*/ 1376816 h 3149987"/>
              <a:gd name="connsiteX29" fmla="*/ 500660 w 3056113"/>
              <a:gd name="connsiteY29" fmla="*/ 1606285 h 3149987"/>
              <a:gd name="connsiteX30" fmla="*/ 646686 w 3056113"/>
              <a:gd name="connsiteY30" fmla="*/ 1609762 h 3149987"/>
              <a:gd name="connsiteX31" fmla="*/ 646686 w 3056113"/>
              <a:gd name="connsiteY31" fmla="*/ 1644530 h 3149987"/>
              <a:gd name="connsiteX32" fmla="*/ 733606 w 3056113"/>
              <a:gd name="connsiteY32" fmla="*/ 1679298 h 3149987"/>
              <a:gd name="connsiteX33" fmla="*/ 1762741 w 3056113"/>
              <a:gd name="connsiteY33" fmla="*/ 1679298 h 3149987"/>
              <a:gd name="connsiteX34" fmla="*/ 1762741 w 3056113"/>
              <a:gd name="connsiteY34" fmla="*/ 1821847 h 3149987"/>
              <a:gd name="connsiteX35" fmla="*/ 2051316 w 3056113"/>
              <a:gd name="connsiteY35" fmla="*/ 1821847 h 3149987"/>
              <a:gd name="connsiteX36" fmla="*/ 2051316 w 3056113"/>
              <a:gd name="connsiteY36" fmla="*/ 1661914 h 3149987"/>
              <a:gd name="connsiteX37" fmla="*/ 2889226 w 3056113"/>
              <a:gd name="connsiteY37" fmla="*/ 1665390 h 3149987"/>
              <a:gd name="connsiteX38" fmla="*/ 2878796 w 3056113"/>
              <a:gd name="connsiteY38" fmla="*/ 3070020 h 3149987"/>
              <a:gd name="connsiteX0" fmla="*/ 2878796 w 3056113"/>
              <a:gd name="connsiteY0" fmla="*/ 3070020 h 3149987"/>
              <a:gd name="connsiteX1" fmla="*/ 2878796 w 3056113"/>
              <a:gd name="connsiteY1" fmla="*/ 3149987 h 3149987"/>
              <a:gd name="connsiteX2" fmla="*/ 3017868 w 3056113"/>
              <a:gd name="connsiteY2" fmla="*/ 3146510 h 3149987"/>
              <a:gd name="connsiteX3" fmla="*/ 3052636 w 3056113"/>
              <a:gd name="connsiteY3" fmla="*/ 3122172 h 3149987"/>
              <a:gd name="connsiteX4" fmla="*/ 3056113 w 3056113"/>
              <a:gd name="connsiteY4" fmla="*/ 657117 h 3149987"/>
              <a:gd name="connsiteX5" fmla="*/ 3014391 w 3056113"/>
              <a:gd name="connsiteY5" fmla="*/ 625825 h 3149987"/>
              <a:gd name="connsiteX6" fmla="*/ 1842707 w 3056113"/>
              <a:gd name="connsiteY6" fmla="*/ 625825 h 3149987"/>
              <a:gd name="connsiteX7" fmla="*/ 1839231 w 3056113"/>
              <a:gd name="connsiteY7" fmla="*/ 413740 h 3149987"/>
              <a:gd name="connsiteX8" fmla="*/ 2861412 w 3056113"/>
              <a:gd name="connsiteY8" fmla="*/ 420694 h 3149987"/>
              <a:gd name="connsiteX9" fmla="*/ 2857935 w 3056113"/>
              <a:gd name="connsiteY9" fmla="*/ 319866 h 3149987"/>
              <a:gd name="connsiteX10" fmla="*/ 671024 w 3056113"/>
              <a:gd name="connsiteY10" fmla="*/ 312913 h 3149987"/>
              <a:gd name="connsiteX11" fmla="*/ 643209 w 3056113"/>
              <a:gd name="connsiteY11" fmla="*/ 3477 h 3149987"/>
              <a:gd name="connsiteX12" fmla="*/ 354635 w 3056113"/>
              <a:gd name="connsiteY12" fmla="*/ 0 h 3149987"/>
              <a:gd name="connsiteX13" fmla="*/ 330297 w 3056113"/>
              <a:gd name="connsiteY13" fmla="*/ 399833 h 3149987"/>
              <a:gd name="connsiteX14" fmla="*/ 445031 w 3056113"/>
              <a:gd name="connsiteY14" fmla="*/ 413740 h 3149987"/>
              <a:gd name="connsiteX15" fmla="*/ 448508 w 3056113"/>
              <a:gd name="connsiteY15" fmla="*/ 347681 h 3149987"/>
              <a:gd name="connsiteX16" fmla="*/ 472846 w 3056113"/>
              <a:gd name="connsiteY16" fmla="*/ 347681 h 3149987"/>
              <a:gd name="connsiteX17" fmla="*/ 507614 w 3056113"/>
              <a:gd name="connsiteY17" fmla="*/ 469369 h 3149987"/>
              <a:gd name="connsiteX18" fmla="*/ 521521 w 3056113"/>
              <a:gd name="connsiteY18" fmla="*/ 601488 h 3149987"/>
              <a:gd name="connsiteX19" fmla="*/ 535428 w 3056113"/>
              <a:gd name="connsiteY19" fmla="*/ 712746 h 3149987"/>
              <a:gd name="connsiteX20" fmla="*/ 59106 w 3056113"/>
              <a:gd name="connsiteY20" fmla="*/ 667547 h 3149987"/>
              <a:gd name="connsiteX21" fmla="*/ 59106 w 3056113"/>
              <a:gd name="connsiteY21" fmla="*/ 757944 h 3149987"/>
              <a:gd name="connsiteX22" fmla="*/ 0 w 3056113"/>
              <a:gd name="connsiteY22" fmla="*/ 851818 h 3149987"/>
              <a:gd name="connsiteX23" fmla="*/ 48675 w 3056113"/>
              <a:gd name="connsiteY23" fmla="*/ 900493 h 3149987"/>
              <a:gd name="connsiteX24" fmla="*/ 79967 w 3056113"/>
              <a:gd name="connsiteY24" fmla="*/ 976983 h 3149987"/>
              <a:gd name="connsiteX25" fmla="*/ 83443 w 3056113"/>
              <a:gd name="connsiteY25" fmla="*/ 1070857 h 3149987"/>
              <a:gd name="connsiteX26" fmla="*/ 41722 w 3056113"/>
              <a:gd name="connsiteY26" fmla="*/ 1161254 h 3149987"/>
              <a:gd name="connsiteX27" fmla="*/ 354634 w 3056113"/>
              <a:gd name="connsiteY27" fmla="*/ 1161254 h 3149987"/>
              <a:gd name="connsiteX28" fmla="*/ 493707 w 3056113"/>
              <a:gd name="connsiteY28" fmla="*/ 1376816 h 3149987"/>
              <a:gd name="connsiteX29" fmla="*/ 500660 w 3056113"/>
              <a:gd name="connsiteY29" fmla="*/ 1606285 h 3149987"/>
              <a:gd name="connsiteX30" fmla="*/ 646686 w 3056113"/>
              <a:gd name="connsiteY30" fmla="*/ 1609762 h 3149987"/>
              <a:gd name="connsiteX31" fmla="*/ 646686 w 3056113"/>
              <a:gd name="connsiteY31" fmla="*/ 1644530 h 3149987"/>
              <a:gd name="connsiteX32" fmla="*/ 733606 w 3056113"/>
              <a:gd name="connsiteY32" fmla="*/ 1679298 h 3149987"/>
              <a:gd name="connsiteX33" fmla="*/ 1762741 w 3056113"/>
              <a:gd name="connsiteY33" fmla="*/ 1679298 h 3149987"/>
              <a:gd name="connsiteX34" fmla="*/ 1762741 w 3056113"/>
              <a:gd name="connsiteY34" fmla="*/ 1821847 h 3149987"/>
              <a:gd name="connsiteX35" fmla="*/ 2051316 w 3056113"/>
              <a:gd name="connsiteY35" fmla="*/ 1821847 h 3149987"/>
              <a:gd name="connsiteX36" fmla="*/ 2051316 w 3056113"/>
              <a:gd name="connsiteY36" fmla="*/ 1661914 h 3149987"/>
              <a:gd name="connsiteX37" fmla="*/ 2889226 w 3056113"/>
              <a:gd name="connsiteY37" fmla="*/ 1665390 h 3149987"/>
              <a:gd name="connsiteX38" fmla="*/ 2878796 w 3056113"/>
              <a:gd name="connsiteY38" fmla="*/ 3070020 h 3149987"/>
              <a:gd name="connsiteX0" fmla="*/ 2878796 w 3056113"/>
              <a:gd name="connsiteY0" fmla="*/ 3070020 h 3149987"/>
              <a:gd name="connsiteX1" fmla="*/ 2878796 w 3056113"/>
              <a:gd name="connsiteY1" fmla="*/ 3149987 h 3149987"/>
              <a:gd name="connsiteX2" fmla="*/ 3017868 w 3056113"/>
              <a:gd name="connsiteY2" fmla="*/ 3146510 h 3149987"/>
              <a:gd name="connsiteX3" fmla="*/ 3052636 w 3056113"/>
              <a:gd name="connsiteY3" fmla="*/ 3122172 h 3149987"/>
              <a:gd name="connsiteX4" fmla="*/ 3056113 w 3056113"/>
              <a:gd name="connsiteY4" fmla="*/ 657117 h 3149987"/>
              <a:gd name="connsiteX5" fmla="*/ 3014391 w 3056113"/>
              <a:gd name="connsiteY5" fmla="*/ 625825 h 3149987"/>
              <a:gd name="connsiteX6" fmla="*/ 1842707 w 3056113"/>
              <a:gd name="connsiteY6" fmla="*/ 625825 h 3149987"/>
              <a:gd name="connsiteX7" fmla="*/ 1839231 w 3056113"/>
              <a:gd name="connsiteY7" fmla="*/ 413740 h 3149987"/>
              <a:gd name="connsiteX8" fmla="*/ 2861412 w 3056113"/>
              <a:gd name="connsiteY8" fmla="*/ 420694 h 3149987"/>
              <a:gd name="connsiteX9" fmla="*/ 2861412 w 3056113"/>
              <a:gd name="connsiteY9" fmla="*/ 316389 h 3149987"/>
              <a:gd name="connsiteX10" fmla="*/ 671024 w 3056113"/>
              <a:gd name="connsiteY10" fmla="*/ 312913 h 3149987"/>
              <a:gd name="connsiteX11" fmla="*/ 643209 w 3056113"/>
              <a:gd name="connsiteY11" fmla="*/ 3477 h 3149987"/>
              <a:gd name="connsiteX12" fmla="*/ 354635 w 3056113"/>
              <a:gd name="connsiteY12" fmla="*/ 0 h 3149987"/>
              <a:gd name="connsiteX13" fmla="*/ 330297 w 3056113"/>
              <a:gd name="connsiteY13" fmla="*/ 399833 h 3149987"/>
              <a:gd name="connsiteX14" fmla="*/ 445031 w 3056113"/>
              <a:gd name="connsiteY14" fmla="*/ 413740 h 3149987"/>
              <a:gd name="connsiteX15" fmla="*/ 448508 w 3056113"/>
              <a:gd name="connsiteY15" fmla="*/ 347681 h 3149987"/>
              <a:gd name="connsiteX16" fmla="*/ 472846 w 3056113"/>
              <a:gd name="connsiteY16" fmla="*/ 347681 h 3149987"/>
              <a:gd name="connsiteX17" fmla="*/ 507614 w 3056113"/>
              <a:gd name="connsiteY17" fmla="*/ 469369 h 3149987"/>
              <a:gd name="connsiteX18" fmla="*/ 521521 w 3056113"/>
              <a:gd name="connsiteY18" fmla="*/ 601488 h 3149987"/>
              <a:gd name="connsiteX19" fmla="*/ 535428 w 3056113"/>
              <a:gd name="connsiteY19" fmla="*/ 712746 h 3149987"/>
              <a:gd name="connsiteX20" fmla="*/ 59106 w 3056113"/>
              <a:gd name="connsiteY20" fmla="*/ 667547 h 3149987"/>
              <a:gd name="connsiteX21" fmla="*/ 59106 w 3056113"/>
              <a:gd name="connsiteY21" fmla="*/ 757944 h 3149987"/>
              <a:gd name="connsiteX22" fmla="*/ 0 w 3056113"/>
              <a:gd name="connsiteY22" fmla="*/ 851818 h 3149987"/>
              <a:gd name="connsiteX23" fmla="*/ 48675 w 3056113"/>
              <a:gd name="connsiteY23" fmla="*/ 900493 h 3149987"/>
              <a:gd name="connsiteX24" fmla="*/ 79967 w 3056113"/>
              <a:gd name="connsiteY24" fmla="*/ 976983 h 3149987"/>
              <a:gd name="connsiteX25" fmla="*/ 83443 w 3056113"/>
              <a:gd name="connsiteY25" fmla="*/ 1070857 h 3149987"/>
              <a:gd name="connsiteX26" fmla="*/ 41722 w 3056113"/>
              <a:gd name="connsiteY26" fmla="*/ 1161254 h 3149987"/>
              <a:gd name="connsiteX27" fmla="*/ 354634 w 3056113"/>
              <a:gd name="connsiteY27" fmla="*/ 1161254 h 3149987"/>
              <a:gd name="connsiteX28" fmla="*/ 493707 w 3056113"/>
              <a:gd name="connsiteY28" fmla="*/ 1376816 h 3149987"/>
              <a:gd name="connsiteX29" fmla="*/ 500660 w 3056113"/>
              <a:gd name="connsiteY29" fmla="*/ 1606285 h 3149987"/>
              <a:gd name="connsiteX30" fmla="*/ 646686 w 3056113"/>
              <a:gd name="connsiteY30" fmla="*/ 1609762 h 3149987"/>
              <a:gd name="connsiteX31" fmla="*/ 646686 w 3056113"/>
              <a:gd name="connsiteY31" fmla="*/ 1644530 h 3149987"/>
              <a:gd name="connsiteX32" fmla="*/ 733606 w 3056113"/>
              <a:gd name="connsiteY32" fmla="*/ 1679298 h 3149987"/>
              <a:gd name="connsiteX33" fmla="*/ 1762741 w 3056113"/>
              <a:gd name="connsiteY33" fmla="*/ 1679298 h 3149987"/>
              <a:gd name="connsiteX34" fmla="*/ 1762741 w 3056113"/>
              <a:gd name="connsiteY34" fmla="*/ 1821847 h 3149987"/>
              <a:gd name="connsiteX35" fmla="*/ 2051316 w 3056113"/>
              <a:gd name="connsiteY35" fmla="*/ 1821847 h 3149987"/>
              <a:gd name="connsiteX36" fmla="*/ 2051316 w 3056113"/>
              <a:gd name="connsiteY36" fmla="*/ 1661914 h 3149987"/>
              <a:gd name="connsiteX37" fmla="*/ 2889226 w 3056113"/>
              <a:gd name="connsiteY37" fmla="*/ 1665390 h 3149987"/>
              <a:gd name="connsiteX38" fmla="*/ 2878796 w 3056113"/>
              <a:gd name="connsiteY38" fmla="*/ 3070020 h 3149987"/>
              <a:gd name="connsiteX0" fmla="*/ 2878796 w 3056113"/>
              <a:gd name="connsiteY0" fmla="*/ 3070020 h 3149987"/>
              <a:gd name="connsiteX1" fmla="*/ 2878796 w 3056113"/>
              <a:gd name="connsiteY1" fmla="*/ 3149987 h 3149987"/>
              <a:gd name="connsiteX2" fmla="*/ 3017868 w 3056113"/>
              <a:gd name="connsiteY2" fmla="*/ 3146510 h 3149987"/>
              <a:gd name="connsiteX3" fmla="*/ 3052636 w 3056113"/>
              <a:gd name="connsiteY3" fmla="*/ 3122172 h 3149987"/>
              <a:gd name="connsiteX4" fmla="*/ 3056113 w 3056113"/>
              <a:gd name="connsiteY4" fmla="*/ 657117 h 3149987"/>
              <a:gd name="connsiteX5" fmla="*/ 3014391 w 3056113"/>
              <a:gd name="connsiteY5" fmla="*/ 625825 h 3149987"/>
              <a:gd name="connsiteX6" fmla="*/ 1842707 w 3056113"/>
              <a:gd name="connsiteY6" fmla="*/ 625825 h 3149987"/>
              <a:gd name="connsiteX7" fmla="*/ 1839231 w 3056113"/>
              <a:gd name="connsiteY7" fmla="*/ 413740 h 3149987"/>
              <a:gd name="connsiteX8" fmla="*/ 2861412 w 3056113"/>
              <a:gd name="connsiteY8" fmla="*/ 420694 h 3149987"/>
              <a:gd name="connsiteX9" fmla="*/ 2861412 w 3056113"/>
              <a:gd name="connsiteY9" fmla="*/ 316389 h 3149987"/>
              <a:gd name="connsiteX10" fmla="*/ 671024 w 3056113"/>
              <a:gd name="connsiteY10" fmla="*/ 312913 h 3149987"/>
              <a:gd name="connsiteX11" fmla="*/ 643209 w 3056113"/>
              <a:gd name="connsiteY11" fmla="*/ 3477 h 3149987"/>
              <a:gd name="connsiteX12" fmla="*/ 354635 w 3056113"/>
              <a:gd name="connsiteY12" fmla="*/ 0 h 3149987"/>
              <a:gd name="connsiteX13" fmla="*/ 330297 w 3056113"/>
              <a:gd name="connsiteY13" fmla="*/ 399833 h 3149987"/>
              <a:gd name="connsiteX14" fmla="*/ 445031 w 3056113"/>
              <a:gd name="connsiteY14" fmla="*/ 413740 h 3149987"/>
              <a:gd name="connsiteX15" fmla="*/ 448508 w 3056113"/>
              <a:gd name="connsiteY15" fmla="*/ 347681 h 3149987"/>
              <a:gd name="connsiteX16" fmla="*/ 472846 w 3056113"/>
              <a:gd name="connsiteY16" fmla="*/ 347681 h 3149987"/>
              <a:gd name="connsiteX17" fmla="*/ 507614 w 3056113"/>
              <a:gd name="connsiteY17" fmla="*/ 469369 h 3149987"/>
              <a:gd name="connsiteX18" fmla="*/ 521521 w 3056113"/>
              <a:gd name="connsiteY18" fmla="*/ 601488 h 3149987"/>
              <a:gd name="connsiteX19" fmla="*/ 535428 w 3056113"/>
              <a:gd name="connsiteY19" fmla="*/ 712746 h 3149987"/>
              <a:gd name="connsiteX20" fmla="*/ 334730 w 3056113"/>
              <a:gd name="connsiteY20" fmla="*/ 620891 h 3149987"/>
              <a:gd name="connsiteX21" fmla="*/ 59106 w 3056113"/>
              <a:gd name="connsiteY21" fmla="*/ 667547 h 3149987"/>
              <a:gd name="connsiteX22" fmla="*/ 59106 w 3056113"/>
              <a:gd name="connsiteY22" fmla="*/ 757944 h 3149987"/>
              <a:gd name="connsiteX23" fmla="*/ 0 w 3056113"/>
              <a:gd name="connsiteY23" fmla="*/ 851818 h 3149987"/>
              <a:gd name="connsiteX24" fmla="*/ 48675 w 3056113"/>
              <a:gd name="connsiteY24" fmla="*/ 900493 h 3149987"/>
              <a:gd name="connsiteX25" fmla="*/ 79967 w 3056113"/>
              <a:gd name="connsiteY25" fmla="*/ 976983 h 3149987"/>
              <a:gd name="connsiteX26" fmla="*/ 83443 w 3056113"/>
              <a:gd name="connsiteY26" fmla="*/ 1070857 h 3149987"/>
              <a:gd name="connsiteX27" fmla="*/ 41722 w 3056113"/>
              <a:gd name="connsiteY27" fmla="*/ 1161254 h 3149987"/>
              <a:gd name="connsiteX28" fmla="*/ 354634 w 3056113"/>
              <a:gd name="connsiteY28" fmla="*/ 1161254 h 3149987"/>
              <a:gd name="connsiteX29" fmla="*/ 493707 w 3056113"/>
              <a:gd name="connsiteY29" fmla="*/ 1376816 h 3149987"/>
              <a:gd name="connsiteX30" fmla="*/ 500660 w 3056113"/>
              <a:gd name="connsiteY30" fmla="*/ 1606285 h 3149987"/>
              <a:gd name="connsiteX31" fmla="*/ 646686 w 3056113"/>
              <a:gd name="connsiteY31" fmla="*/ 1609762 h 3149987"/>
              <a:gd name="connsiteX32" fmla="*/ 646686 w 3056113"/>
              <a:gd name="connsiteY32" fmla="*/ 1644530 h 3149987"/>
              <a:gd name="connsiteX33" fmla="*/ 733606 w 3056113"/>
              <a:gd name="connsiteY33" fmla="*/ 1679298 h 3149987"/>
              <a:gd name="connsiteX34" fmla="*/ 1762741 w 3056113"/>
              <a:gd name="connsiteY34" fmla="*/ 1679298 h 3149987"/>
              <a:gd name="connsiteX35" fmla="*/ 1762741 w 3056113"/>
              <a:gd name="connsiteY35" fmla="*/ 1821847 h 3149987"/>
              <a:gd name="connsiteX36" fmla="*/ 2051316 w 3056113"/>
              <a:gd name="connsiteY36" fmla="*/ 1821847 h 3149987"/>
              <a:gd name="connsiteX37" fmla="*/ 2051316 w 3056113"/>
              <a:gd name="connsiteY37" fmla="*/ 1661914 h 3149987"/>
              <a:gd name="connsiteX38" fmla="*/ 2889226 w 3056113"/>
              <a:gd name="connsiteY38" fmla="*/ 1665390 h 3149987"/>
              <a:gd name="connsiteX39" fmla="*/ 2878796 w 3056113"/>
              <a:gd name="connsiteY39" fmla="*/ 3070020 h 3149987"/>
              <a:gd name="connsiteX0" fmla="*/ 2878796 w 3056113"/>
              <a:gd name="connsiteY0" fmla="*/ 3070020 h 3149987"/>
              <a:gd name="connsiteX1" fmla="*/ 2878796 w 3056113"/>
              <a:gd name="connsiteY1" fmla="*/ 3149987 h 3149987"/>
              <a:gd name="connsiteX2" fmla="*/ 3017868 w 3056113"/>
              <a:gd name="connsiteY2" fmla="*/ 3146510 h 3149987"/>
              <a:gd name="connsiteX3" fmla="*/ 3052636 w 3056113"/>
              <a:gd name="connsiteY3" fmla="*/ 3122172 h 3149987"/>
              <a:gd name="connsiteX4" fmla="*/ 3056113 w 3056113"/>
              <a:gd name="connsiteY4" fmla="*/ 657117 h 3149987"/>
              <a:gd name="connsiteX5" fmla="*/ 3014391 w 3056113"/>
              <a:gd name="connsiteY5" fmla="*/ 625825 h 3149987"/>
              <a:gd name="connsiteX6" fmla="*/ 1842707 w 3056113"/>
              <a:gd name="connsiteY6" fmla="*/ 625825 h 3149987"/>
              <a:gd name="connsiteX7" fmla="*/ 1839231 w 3056113"/>
              <a:gd name="connsiteY7" fmla="*/ 413740 h 3149987"/>
              <a:gd name="connsiteX8" fmla="*/ 2861412 w 3056113"/>
              <a:gd name="connsiteY8" fmla="*/ 420694 h 3149987"/>
              <a:gd name="connsiteX9" fmla="*/ 2861412 w 3056113"/>
              <a:gd name="connsiteY9" fmla="*/ 316389 h 3149987"/>
              <a:gd name="connsiteX10" fmla="*/ 671024 w 3056113"/>
              <a:gd name="connsiteY10" fmla="*/ 312913 h 3149987"/>
              <a:gd name="connsiteX11" fmla="*/ 643209 w 3056113"/>
              <a:gd name="connsiteY11" fmla="*/ 3477 h 3149987"/>
              <a:gd name="connsiteX12" fmla="*/ 354635 w 3056113"/>
              <a:gd name="connsiteY12" fmla="*/ 0 h 3149987"/>
              <a:gd name="connsiteX13" fmla="*/ 330297 w 3056113"/>
              <a:gd name="connsiteY13" fmla="*/ 399833 h 3149987"/>
              <a:gd name="connsiteX14" fmla="*/ 445031 w 3056113"/>
              <a:gd name="connsiteY14" fmla="*/ 413740 h 3149987"/>
              <a:gd name="connsiteX15" fmla="*/ 448508 w 3056113"/>
              <a:gd name="connsiteY15" fmla="*/ 347681 h 3149987"/>
              <a:gd name="connsiteX16" fmla="*/ 472846 w 3056113"/>
              <a:gd name="connsiteY16" fmla="*/ 347681 h 3149987"/>
              <a:gd name="connsiteX17" fmla="*/ 507614 w 3056113"/>
              <a:gd name="connsiteY17" fmla="*/ 469369 h 3149987"/>
              <a:gd name="connsiteX18" fmla="*/ 521521 w 3056113"/>
              <a:gd name="connsiteY18" fmla="*/ 601488 h 3149987"/>
              <a:gd name="connsiteX19" fmla="*/ 535428 w 3056113"/>
              <a:gd name="connsiteY19" fmla="*/ 629897 h 3149987"/>
              <a:gd name="connsiteX20" fmla="*/ 334730 w 3056113"/>
              <a:gd name="connsiteY20" fmla="*/ 620891 h 3149987"/>
              <a:gd name="connsiteX21" fmla="*/ 59106 w 3056113"/>
              <a:gd name="connsiteY21" fmla="*/ 667547 h 3149987"/>
              <a:gd name="connsiteX22" fmla="*/ 59106 w 3056113"/>
              <a:gd name="connsiteY22" fmla="*/ 757944 h 3149987"/>
              <a:gd name="connsiteX23" fmla="*/ 0 w 3056113"/>
              <a:gd name="connsiteY23" fmla="*/ 851818 h 3149987"/>
              <a:gd name="connsiteX24" fmla="*/ 48675 w 3056113"/>
              <a:gd name="connsiteY24" fmla="*/ 900493 h 3149987"/>
              <a:gd name="connsiteX25" fmla="*/ 79967 w 3056113"/>
              <a:gd name="connsiteY25" fmla="*/ 976983 h 3149987"/>
              <a:gd name="connsiteX26" fmla="*/ 83443 w 3056113"/>
              <a:gd name="connsiteY26" fmla="*/ 1070857 h 3149987"/>
              <a:gd name="connsiteX27" fmla="*/ 41722 w 3056113"/>
              <a:gd name="connsiteY27" fmla="*/ 1161254 h 3149987"/>
              <a:gd name="connsiteX28" fmla="*/ 354634 w 3056113"/>
              <a:gd name="connsiteY28" fmla="*/ 1161254 h 3149987"/>
              <a:gd name="connsiteX29" fmla="*/ 493707 w 3056113"/>
              <a:gd name="connsiteY29" fmla="*/ 1376816 h 3149987"/>
              <a:gd name="connsiteX30" fmla="*/ 500660 w 3056113"/>
              <a:gd name="connsiteY30" fmla="*/ 1606285 h 3149987"/>
              <a:gd name="connsiteX31" fmla="*/ 646686 w 3056113"/>
              <a:gd name="connsiteY31" fmla="*/ 1609762 h 3149987"/>
              <a:gd name="connsiteX32" fmla="*/ 646686 w 3056113"/>
              <a:gd name="connsiteY32" fmla="*/ 1644530 h 3149987"/>
              <a:gd name="connsiteX33" fmla="*/ 733606 w 3056113"/>
              <a:gd name="connsiteY33" fmla="*/ 1679298 h 3149987"/>
              <a:gd name="connsiteX34" fmla="*/ 1762741 w 3056113"/>
              <a:gd name="connsiteY34" fmla="*/ 1679298 h 3149987"/>
              <a:gd name="connsiteX35" fmla="*/ 1762741 w 3056113"/>
              <a:gd name="connsiteY35" fmla="*/ 1821847 h 3149987"/>
              <a:gd name="connsiteX36" fmla="*/ 2051316 w 3056113"/>
              <a:gd name="connsiteY36" fmla="*/ 1821847 h 3149987"/>
              <a:gd name="connsiteX37" fmla="*/ 2051316 w 3056113"/>
              <a:gd name="connsiteY37" fmla="*/ 1661914 h 3149987"/>
              <a:gd name="connsiteX38" fmla="*/ 2889226 w 3056113"/>
              <a:gd name="connsiteY38" fmla="*/ 1665390 h 3149987"/>
              <a:gd name="connsiteX39" fmla="*/ 2878796 w 3056113"/>
              <a:gd name="connsiteY39" fmla="*/ 3070020 h 3149987"/>
              <a:gd name="connsiteX0" fmla="*/ 2878796 w 3056113"/>
              <a:gd name="connsiteY0" fmla="*/ 3070020 h 3149987"/>
              <a:gd name="connsiteX1" fmla="*/ 2878796 w 3056113"/>
              <a:gd name="connsiteY1" fmla="*/ 3149987 h 3149987"/>
              <a:gd name="connsiteX2" fmla="*/ 3017868 w 3056113"/>
              <a:gd name="connsiteY2" fmla="*/ 3146510 h 3149987"/>
              <a:gd name="connsiteX3" fmla="*/ 3052636 w 3056113"/>
              <a:gd name="connsiteY3" fmla="*/ 3122172 h 3149987"/>
              <a:gd name="connsiteX4" fmla="*/ 3056113 w 3056113"/>
              <a:gd name="connsiteY4" fmla="*/ 657117 h 3149987"/>
              <a:gd name="connsiteX5" fmla="*/ 3014391 w 3056113"/>
              <a:gd name="connsiteY5" fmla="*/ 625825 h 3149987"/>
              <a:gd name="connsiteX6" fmla="*/ 1842707 w 3056113"/>
              <a:gd name="connsiteY6" fmla="*/ 625825 h 3149987"/>
              <a:gd name="connsiteX7" fmla="*/ 1839231 w 3056113"/>
              <a:gd name="connsiteY7" fmla="*/ 413740 h 3149987"/>
              <a:gd name="connsiteX8" fmla="*/ 2861412 w 3056113"/>
              <a:gd name="connsiteY8" fmla="*/ 420694 h 3149987"/>
              <a:gd name="connsiteX9" fmla="*/ 2861412 w 3056113"/>
              <a:gd name="connsiteY9" fmla="*/ 316389 h 3149987"/>
              <a:gd name="connsiteX10" fmla="*/ 671024 w 3056113"/>
              <a:gd name="connsiteY10" fmla="*/ 312913 h 3149987"/>
              <a:gd name="connsiteX11" fmla="*/ 643209 w 3056113"/>
              <a:gd name="connsiteY11" fmla="*/ 3477 h 3149987"/>
              <a:gd name="connsiteX12" fmla="*/ 354635 w 3056113"/>
              <a:gd name="connsiteY12" fmla="*/ 0 h 3149987"/>
              <a:gd name="connsiteX13" fmla="*/ 330297 w 3056113"/>
              <a:gd name="connsiteY13" fmla="*/ 399833 h 3149987"/>
              <a:gd name="connsiteX14" fmla="*/ 445031 w 3056113"/>
              <a:gd name="connsiteY14" fmla="*/ 413740 h 3149987"/>
              <a:gd name="connsiteX15" fmla="*/ 448508 w 3056113"/>
              <a:gd name="connsiteY15" fmla="*/ 347681 h 3149987"/>
              <a:gd name="connsiteX16" fmla="*/ 472846 w 3056113"/>
              <a:gd name="connsiteY16" fmla="*/ 347681 h 3149987"/>
              <a:gd name="connsiteX17" fmla="*/ 507614 w 3056113"/>
              <a:gd name="connsiteY17" fmla="*/ 469369 h 3149987"/>
              <a:gd name="connsiteX18" fmla="*/ 521521 w 3056113"/>
              <a:gd name="connsiteY18" fmla="*/ 601488 h 3149987"/>
              <a:gd name="connsiteX19" fmla="*/ 535428 w 3056113"/>
              <a:gd name="connsiteY19" fmla="*/ 629897 h 3149987"/>
              <a:gd name="connsiteX20" fmla="*/ 337798 w 3056113"/>
              <a:gd name="connsiteY20" fmla="*/ 630097 h 3149987"/>
              <a:gd name="connsiteX21" fmla="*/ 59106 w 3056113"/>
              <a:gd name="connsiteY21" fmla="*/ 667547 h 3149987"/>
              <a:gd name="connsiteX22" fmla="*/ 59106 w 3056113"/>
              <a:gd name="connsiteY22" fmla="*/ 757944 h 3149987"/>
              <a:gd name="connsiteX23" fmla="*/ 0 w 3056113"/>
              <a:gd name="connsiteY23" fmla="*/ 851818 h 3149987"/>
              <a:gd name="connsiteX24" fmla="*/ 48675 w 3056113"/>
              <a:gd name="connsiteY24" fmla="*/ 900493 h 3149987"/>
              <a:gd name="connsiteX25" fmla="*/ 79967 w 3056113"/>
              <a:gd name="connsiteY25" fmla="*/ 976983 h 3149987"/>
              <a:gd name="connsiteX26" fmla="*/ 83443 w 3056113"/>
              <a:gd name="connsiteY26" fmla="*/ 1070857 h 3149987"/>
              <a:gd name="connsiteX27" fmla="*/ 41722 w 3056113"/>
              <a:gd name="connsiteY27" fmla="*/ 1161254 h 3149987"/>
              <a:gd name="connsiteX28" fmla="*/ 354634 w 3056113"/>
              <a:gd name="connsiteY28" fmla="*/ 1161254 h 3149987"/>
              <a:gd name="connsiteX29" fmla="*/ 493707 w 3056113"/>
              <a:gd name="connsiteY29" fmla="*/ 1376816 h 3149987"/>
              <a:gd name="connsiteX30" fmla="*/ 500660 w 3056113"/>
              <a:gd name="connsiteY30" fmla="*/ 1606285 h 3149987"/>
              <a:gd name="connsiteX31" fmla="*/ 646686 w 3056113"/>
              <a:gd name="connsiteY31" fmla="*/ 1609762 h 3149987"/>
              <a:gd name="connsiteX32" fmla="*/ 646686 w 3056113"/>
              <a:gd name="connsiteY32" fmla="*/ 1644530 h 3149987"/>
              <a:gd name="connsiteX33" fmla="*/ 733606 w 3056113"/>
              <a:gd name="connsiteY33" fmla="*/ 1679298 h 3149987"/>
              <a:gd name="connsiteX34" fmla="*/ 1762741 w 3056113"/>
              <a:gd name="connsiteY34" fmla="*/ 1679298 h 3149987"/>
              <a:gd name="connsiteX35" fmla="*/ 1762741 w 3056113"/>
              <a:gd name="connsiteY35" fmla="*/ 1821847 h 3149987"/>
              <a:gd name="connsiteX36" fmla="*/ 2051316 w 3056113"/>
              <a:gd name="connsiteY36" fmla="*/ 1821847 h 3149987"/>
              <a:gd name="connsiteX37" fmla="*/ 2051316 w 3056113"/>
              <a:gd name="connsiteY37" fmla="*/ 1661914 h 3149987"/>
              <a:gd name="connsiteX38" fmla="*/ 2889226 w 3056113"/>
              <a:gd name="connsiteY38" fmla="*/ 1665390 h 3149987"/>
              <a:gd name="connsiteX39" fmla="*/ 2878796 w 3056113"/>
              <a:gd name="connsiteY39" fmla="*/ 3070020 h 3149987"/>
              <a:gd name="connsiteX0" fmla="*/ 2878796 w 3056113"/>
              <a:gd name="connsiteY0" fmla="*/ 3070020 h 3149987"/>
              <a:gd name="connsiteX1" fmla="*/ 2878796 w 3056113"/>
              <a:gd name="connsiteY1" fmla="*/ 3149987 h 3149987"/>
              <a:gd name="connsiteX2" fmla="*/ 3017868 w 3056113"/>
              <a:gd name="connsiteY2" fmla="*/ 3146510 h 3149987"/>
              <a:gd name="connsiteX3" fmla="*/ 3052636 w 3056113"/>
              <a:gd name="connsiteY3" fmla="*/ 3122172 h 3149987"/>
              <a:gd name="connsiteX4" fmla="*/ 3056113 w 3056113"/>
              <a:gd name="connsiteY4" fmla="*/ 657117 h 3149987"/>
              <a:gd name="connsiteX5" fmla="*/ 3014391 w 3056113"/>
              <a:gd name="connsiteY5" fmla="*/ 625825 h 3149987"/>
              <a:gd name="connsiteX6" fmla="*/ 1842707 w 3056113"/>
              <a:gd name="connsiteY6" fmla="*/ 625825 h 3149987"/>
              <a:gd name="connsiteX7" fmla="*/ 1839231 w 3056113"/>
              <a:gd name="connsiteY7" fmla="*/ 413740 h 3149987"/>
              <a:gd name="connsiteX8" fmla="*/ 2861412 w 3056113"/>
              <a:gd name="connsiteY8" fmla="*/ 420694 h 3149987"/>
              <a:gd name="connsiteX9" fmla="*/ 2861412 w 3056113"/>
              <a:gd name="connsiteY9" fmla="*/ 316389 h 3149987"/>
              <a:gd name="connsiteX10" fmla="*/ 671024 w 3056113"/>
              <a:gd name="connsiteY10" fmla="*/ 312913 h 3149987"/>
              <a:gd name="connsiteX11" fmla="*/ 643209 w 3056113"/>
              <a:gd name="connsiteY11" fmla="*/ 3477 h 3149987"/>
              <a:gd name="connsiteX12" fmla="*/ 354635 w 3056113"/>
              <a:gd name="connsiteY12" fmla="*/ 0 h 3149987"/>
              <a:gd name="connsiteX13" fmla="*/ 330297 w 3056113"/>
              <a:gd name="connsiteY13" fmla="*/ 399833 h 3149987"/>
              <a:gd name="connsiteX14" fmla="*/ 445031 w 3056113"/>
              <a:gd name="connsiteY14" fmla="*/ 413740 h 3149987"/>
              <a:gd name="connsiteX15" fmla="*/ 448508 w 3056113"/>
              <a:gd name="connsiteY15" fmla="*/ 347681 h 3149987"/>
              <a:gd name="connsiteX16" fmla="*/ 472846 w 3056113"/>
              <a:gd name="connsiteY16" fmla="*/ 347681 h 3149987"/>
              <a:gd name="connsiteX17" fmla="*/ 507614 w 3056113"/>
              <a:gd name="connsiteY17" fmla="*/ 469369 h 3149987"/>
              <a:gd name="connsiteX18" fmla="*/ 521521 w 3056113"/>
              <a:gd name="connsiteY18" fmla="*/ 601488 h 3149987"/>
              <a:gd name="connsiteX19" fmla="*/ 535428 w 3056113"/>
              <a:gd name="connsiteY19" fmla="*/ 629897 h 3149987"/>
              <a:gd name="connsiteX20" fmla="*/ 337798 w 3056113"/>
              <a:gd name="connsiteY20" fmla="*/ 630097 h 3149987"/>
              <a:gd name="connsiteX21" fmla="*/ 59106 w 3056113"/>
              <a:gd name="connsiteY21" fmla="*/ 667547 h 3149987"/>
              <a:gd name="connsiteX22" fmla="*/ 59106 w 3056113"/>
              <a:gd name="connsiteY22" fmla="*/ 757944 h 3149987"/>
              <a:gd name="connsiteX23" fmla="*/ 0 w 3056113"/>
              <a:gd name="connsiteY23" fmla="*/ 851818 h 3149987"/>
              <a:gd name="connsiteX24" fmla="*/ 48675 w 3056113"/>
              <a:gd name="connsiteY24" fmla="*/ 900493 h 3149987"/>
              <a:gd name="connsiteX25" fmla="*/ 79967 w 3056113"/>
              <a:gd name="connsiteY25" fmla="*/ 976983 h 3149987"/>
              <a:gd name="connsiteX26" fmla="*/ 83443 w 3056113"/>
              <a:gd name="connsiteY26" fmla="*/ 1070857 h 3149987"/>
              <a:gd name="connsiteX27" fmla="*/ 41722 w 3056113"/>
              <a:gd name="connsiteY27" fmla="*/ 1161254 h 3149987"/>
              <a:gd name="connsiteX28" fmla="*/ 354634 w 3056113"/>
              <a:gd name="connsiteY28" fmla="*/ 1161254 h 3149987"/>
              <a:gd name="connsiteX29" fmla="*/ 493707 w 3056113"/>
              <a:gd name="connsiteY29" fmla="*/ 1376816 h 3149987"/>
              <a:gd name="connsiteX30" fmla="*/ 500660 w 3056113"/>
              <a:gd name="connsiteY30" fmla="*/ 1606285 h 3149987"/>
              <a:gd name="connsiteX31" fmla="*/ 646686 w 3056113"/>
              <a:gd name="connsiteY31" fmla="*/ 1609762 h 3149987"/>
              <a:gd name="connsiteX32" fmla="*/ 646686 w 3056113"/>
              <a:gd name="connsiteY32" fmla="*/ 1644530 h 3149987"/>
              <a:gd name="connsiteX33" fmla="*/ 733606 w 3056113"/>
              <a:gd name="connsiteY33" fmla="*/ 1679298 h 3149987"/>
              <a:gd name="connsiteX34" fmla="*/ 1762741 w 3056113"/>
              <a:gd name="connsiteY34" fmla="*/ 1679298 h 3149987"/>
              <a:gd name="connsiteX35" fmla="*/ 1762741 w 3056113"/>
              <a:gd name="connsiteY35" fmla="*/ 1821847 h 3149987"/>
              <a:gd name="connsiteX36" fmla="*/ 2051316 w 3056113"/>
              <a:gd name="connsiteY36" fmla="*/ 1821847 h 3149987"/>
              <a:gd name="connsiteX37" fmla="*/ 2051316 w 3056113"/>
              <a:gd name="connsiteY37" fmla="*/ 1661914 h 3149987"/>
              <a:gd name="connsiteX38" fmla="*/ 2942692 w 3056113"/>
              <a:gd name="connsiteY38" fmla="*/ 1528546 h 3149987"/>
              <a:gd name="connsiteX39" fmla="*/ 2889226 w 3056113"/>
              <a:gd name="connsiteY39" fmla="*/ 1665390 h 3149987"/>
              <a:gd name="connsiteX40" fmla="*/ 2878796 w 3056113"/>
              <a:gd name="connsiteY40" fmla="*/ 3070020 h 3149987"/>
              <a:gd name="connsiteX0" fmla="*/ 2878796 w 3056113"/>
              <a:gd name="connsiteY0" fmla="*/ 3070020 h 3149987"/>
              <a:gd name="connsiteX1" fmla="*/ 2878796 w 3056113"/>
              <a:gd name="connsiteY1" fmla="*/ 3149987 h 3149987"/>
              <a:gd name="connsiteX2" fmla="*/ 3017868 w 3056113"/>
              <a:gd name="connsiteY2" fmla="*/ 3146510 h 3149987"/>
              <a:gd name="connsiteX3" fmla="*/ 3052636 w 3056113"/>
              <a:gd name="connsiteY3" fmla="*/ 3122172 h 3149987"/>
              <a:gd name="connsiteX4" fmla="*/ 3056113 w 3056113"/>
              <a:gd name="connsiteY4" fmla="*/ 657117 h 3149987"/>
              <a:gd name="connsiteX5" fmla="*/ 3014391 w 3056113"/>
              <a:gd name="connsiteY5" fmla="*/ 625825 h 3149987"/>
              <a:gd name="connsiteX6" fmla="*/ 1842707 w 3056113"/>
              <a:gd name="connsiteY6" fmla="*/ 625825 h 3149987"/>
              <a:gd name="connsiteX7" fmla="*/ 1839231 w 3056113"/>
              <a:gd name="connsiteY7" fmla="*/ 413740 h 3149987"/>
              <a:gd name="connsiteX8" fmla="*/ 2861412 w 3056113"/>
              <a:gd name="connsiteY8" fmla="*/ 420694 h 3149987"/>
              <a:gd name="connsiteX9" fmla="*/ 2861412 w 3056113"/>
              <a:gd name="connsiteY9" fmla="*/ 316389 h 3149987"/>
              <a:gd name="connsiteX10" fmla="*/ 671024 w 3056113"/>
              <a:gd name="connsiteY10" fmla="*/ 312913 h 3149987"/>
              <a:gd name="connsiteX11" fmla="*/ 643209 w 3056113"/>
              <a:gd name="connsiteY11" fmla="*/ 3477 h 3149987"/>
              <a:gd name="connsiteX12" fmla="*/ 354635 w 3056113"/>
              <a:gd name="connsiteY12" fmla="*/ 0 h 3149987"/>
              <a:gd name="connsiteX13" fmla="*/ 330297 w 3056113"/>
              <a:gd name="connsiteY13" fmla="*/ 399833 h 3149987"/>
              <a:gd name="connsiteX14" fmla="*/ 445031 w 3056113"/>
              <a:gd name="connsiteY14" fmla="*/ 413740 h 3149987"/>
              <a:gd name="connsiteX15" fmla="*/ 448508 w 3056113"/>
              <a:gd name="connsiteY15" fmla="*/ 347681 h 3149987"/>
              <a:gd name="connsiteX16" fmla="*/ 472846 w 3056113"/>
              <a:gd name="connsiteY16" fmla="*/ 347681 h 3149987"/>
              <a:gd name="connsiteX17" fmla="*/ 507614 w 3056113"/>
              <a:gd name="connsiteY17" fmla="*/ 469369 h 3149987"/>
              <a:gd name="connsiteX18" fmla="*/ 521521 w 3056113"/>
              <a:gd name="connsiteY18" fmla="*/ 601488 h 3149987"/>
              <a:gd name="connsiteX19" fmla="*/ 535428 w 3056113"/>
              <a:gd name="connsiteY19" fmla="*/ 629897 h 3149987"/>
              <a:gd name="connsiteX20" fmla="*/ 337798 w 3056113"/>
              <a:gd name="connsiteY20" fmla="*/ 630097 h 3149987"/>
              <a:gd name="connsiteX21" fmla="*/ 59106 w 3056113"/>
              <a:gd name="connsiteY21" fmla="*/ 667547 h 3149987"/>
              <a:gd name="connsiteX22" fmla="*/ 59106 w 3056113"/>
              <a:gd name="connsiteY22" fmla="*/ 757944 h 3149987"/>
              <a:gd name="connsiteX23" fmla="*/ 0 w 3056113"/>
              <a:gd name="connsiteY23" fmla="*/ 851818 h 3149987"/>
              <a:gd name="connsiteX24" fmla="*/ 48675 w 3056113"/>
              <a:gd name="connsiteY24" fmla="*/ 900493 h 3149987"/>
              <a:gd name="connsiteX25" fmla="*/ 79967 w 3056113"/>
              <a:gd name="connsiteY25" fmla="*/ 976983 h 3149987"/>
              <a:gd name="connsiteX26" fmla="*/ 83443 w 3056113"/>
              <a:gd name="connsiteY26" fmla="*/ 1070857 h 3149987"/>
              <a:gd name="connsiteX27" fmla="*/ 41722 w 3056113"/>
              <a:gd name="connsiteY27" fmla="*/ 1161254 h 3149987"/>
              <a:gd name="connsiteX28" fmla="*/ 354634 w 3056113"/>
              <a:gd name="connsiteY28" fmla="*/ 1161254 h 3149987"/>
              <a:gd name="connsiteX29" fmla="*/ 493707 w 3056113"/>
              <a:gd name="connsiteY29" fmla="*/ 1376816 h 3149987"/>
              <a:gd name="connsiteX30" fmla="*/ 500660 w 3056113"/>
              <a:gd name="connsiteY30" fmla="*/ 1606285 h 3149987"/>
              <a:gd name="connsiteX31" fmla="*/ 646686 w 3056113"/>
              <a:gd name="connsiteY31" fmla="*/ 1609762 h 3149987"/>
              <a:gd name="connsiteX32" fmla="*/ 646686 w 3056113"/>
              <a:gd name="connsiteY32" fmla="*/ 1644530 h 3149987"/>
              <a:gd name="connsiteX33" fmla="*/ 733606 w 3056113"/>
              <a:gd name="connsiteY33" fmla="*/ 1679298 h 3149987"/>
              <a:gd name="connsiteX34" fmla="*/ 1762741 w 3056113"/>
              <a:gd name="connsiteY34" fmla="*/ 1679298 h 3149987"/>
              <a:gd name="connsiteX35" fmla="*/ 1762741 w 3056113"/>
              <a:gd name="connsiteY35" fmla="*/ 1821847 h 3149987"/>
              <a:gd name="connsiteX36" fmla="*/ 2051316 w 3056113"/>
              <a:gd name="connsiteY36" fmla="*/ 1821847 h 3149987"/>
              <a:gd name="connsiteX37" fmla="*/ 2051316 w 3056113"/>
              <a:gd name="connsiteY37" fmla="*/ 1661914 h 3149987"/>
              <a:gd name="connsiteX38" fmla="*/ 2938478 w 3056113"/>
              <a:gd name="connsiteY38" fmla="*/ 748989 h 3149987"/>
              <a:gd name="connsiteX39" fmla="*/ 2942692 w 3056113"/>
              <a:gd name="connsiteY39" fmla="*/ 1528546 h 3149987"/>
              <a:gd name="connsiteX40" fmla="*/ 2889226 w 3056113"/>
              <a:gd name="connsiteY40" fmla="*/ 1665390 h 3149987"/>
              <a:gd name="connsiteX41" fmla="*/ 2878796 w 3056113"/>
              <a:gd name="connsiteY41" fmla="*/ 3070020 h 3149987"/>
              <a:gd name="connsiteX0" fmla="*/ 2878796 w 3056113"/>
              <a:gd name="connsiteY0" fmla="*/ 3070020 h 3149987"/>
              <a:gd name="connsiteX1" fmla="*/ 2878796 w 3056113"/>
              <a:gd name="connsiteY1" fmla="*/ 3149987 h 3149987"/>
              <a:gd name="connsiteX2" fmla="*/ 3017868 w 3056113"/>
              <a:gd name="connsiteY2" fmla="*/ 3146510 h 3149987"/>
              <a:gd name="connsiteX3" fmla="*/ 3052636 w 3056113"/>
              <a:gd name="connsiteY3" fmla="*/ 3122172 h 3149987"/>
              <a:gd name="connsiteX4" fmla="*/ 3056113 w 3056113"/>
              <a:gd name="connsiteY4" fmla="*/ 657117 h 3149987"/>
              <a:gd name="connsiteX5" fmla="*/ 3014391 w 3056113"/>
              <a:gd name="connsiteY5" fmla="*/ 625825 h 3149987"/>
              <a:gd name="connsiteX6" fmla="*/ 1842707 w 3056113"/>
              <a:gd name="connsiteY6" fmla="*/ 625825 h 3149987"/>
              <a:gd name="connsiteX7" fmla="*/ 1839231 w 3056113"/>
              <a:gd name="connsiteY7" fmla="*/ 413740 h 3149987"/>
              <a:gd name="connsiteX8" fmla="*/ 2861412 w 3056113"/>
              <a:gd name="connsiteY8" fmla="*/ 420694 h 3149987"/>
              <a:gd name="connsiteX9" fmla="*/ 2861412 w 3056113"/>
              <a:gd name="connsiteY9" fmla="*/ 316389 h 3149987"/>
              <a:gd name="connsiteX10" fmla="*/ 671024 w 3056113"/>
              <a:gd name="connsiteY10" fmla="*/ 312913 h 3149987"/>
              <a:gd name="connsiteX11" fmla="*/ 643209 w 3056113"/>
              <a:gd name="connsiteY11" fmla="*/ 3477 h 3149987"/>
              <a:gd name="connsiteX12" fmla="*/ 354635 w 3056113"/>
              <a:gd name="connsiteY12" fmla="*/ 0 h 3149987"/>
              <a:gd name="connsiteX13" fmla="*/ 330297 w 3056113"/>
              <a:gd name="connsiteY13" fmla="*/ 399833 h 3149987"/>
              <a:gd name="connsiteX14" fmla="*/ 445031 w 3056113"/>
              <a:gd name="connsiteY14" fmla="*/ 413740 h 3149987"/>
              <a:gd name="connsiteX15" fmla="*/ 448508 w 3056113"/>
              <a:gd name="connsiteY15" fmla="*/ 347681 h 3149987"/>
              <a:gd name="connsiteX16" fmla="*/ 472846 w 3056113"/>
              <a:gd name="connsiteY16" fmla="*/ 347681 h 3149987"/>
              <a:gd name="connsiteX17" fmla="*/ 507614 w 3056113"/>
              <a:gd name="connsiteY17" fmla="*/ 469369 h 3149987"/>
              <a:gd name="connsiteX18" fmla="*/ 521521 w 3056113"/>
              <a:gd name="connsiteY18" fmla="*/ 601488 h 3149987"/>
              <a:gd name="connsiteX19" fmla="*/ 535428 w 3056113"/>
              <a:gd name="connsiteY19" fmla="*/ 629897 h 3149987"/>
              <a:gd name="connsiteX20" fmla="*/ 337798 w 3056113"/>
              <a:gd name="connsiteY20" fmla="*/ 630097 h 3149987"/>
              <a:gd name="connsiteX21" fmla="*/ 59106 w 3056113"/>
              <a:gd name="connsiteY21" fmla="*/ 667547 h 3149987"/>
              <a:gd name="connsiteX22" fmla="*/ 59106 w 3056113"/>
              <a:gd name="connsiteY22" fmla="*/ 757944 h 3149987"/>
              <a:gd name="connsiteX23" fmla="*/ 0 w 3056113"/>
              <a:gd name="connsiteY23" fmla="*/ 851818 h 3149987"/>
              <a:gd name="connsiteX24" fmla="*/ 48675 w 3056113"/>
              <a:gd name="connsiteY24" fmla="*/ 900493 h 3149987"/>
              <a:gd name="connsiteX25" fmla="*/ 79967 w 3056113"/>
              <a:gd name="connsiteY25" fmla="*/ 976983 h 3149987"/>
              <a:gd name="connsiteX26" fmla="*/ 83443 w 3056113"/>
              <a:gd name="connsiteY26" fmla="*/ 1070857 h 3149987"/>
              <a:gd name="connsiteX27" fmla="*/ 41722 w 3056113"/>
              <a:gd name="connsiteY27" fmla="*/ 1161254 h 3149987"/>
              <a:gd name="connsiteX28" fmla="*/ 354634 w 3056113"/>
              <a:gd name="connsiteY28" fmla="*/ 1161254 h 3149987"/>
              <a:gd name="connsiteX29" fmla="*/ 493707 w 3056113"/>
              <a:gd name="connsiteY29" fmla="*/ 1376816 h 3149987"/>
              <a:gd name="connsiteX30" fmla="*/ 500660 w 3056113"/>
              <a:gd name="connsiteY30" fmla="*/ 1606285 h 3149987"/>
              <a:gd name="connsiteX31" fmla="*/ 646686 w 3056113"/>
              <a:gd name="connsiteY31" fmla="*/ 1609762 h 3149987"/>
              <a:gd name="connsiteX32" fmla="*/ 646686 w 3056113"/>
              <a:gd name="connsiteY32" fmla="*/ 1644530 h 3149987"/>
              <a:gd name="connsiteX33" fmla="*/ 733606 w 3056113"/>
              <a:gd name="connsiteY33" fmla="*/ 1679298 h 3149987"/>
              <a:gd name="connsiteX34" fmla="*/ 1762741 w 3056113"/>
              <a:gd name="connsiteY34" fmla="*/ 1679298 h 3149987"/>
              <a:gd name="connsiteX35" fmla="*/ 1762741 w 3056113"/>
              <a:gd name="connsiteY35" fmla="*/ 1821847 h 3149987"/>
              <a:gd name="connsiteX36" fmla="*/ 2051316 w 3056113"/>
              <a:gd name="connsiteY36" fmla="*/ 1821847 h 3149987"/>
              <a:gd name="connsiteX37" fmla="*/ 2051316 w 3056113"/>
              <a:gd name="connsiteY37" fmla="*/ 1661914 h 3149987"/>
              <a:gd name="connsiteX38" fmla="*/ 671440 w 3056113"/>
              <a:gd name="connsiteY38" fmla="*/ 753202 h 3149987"/>
              <a:gd name="connsiteX39" fmla="*/ 2938478 w 3056113"/>
              <a:gd name="connsiteY39" fmla="*/ 748989 h 3149987"/>
              <a:gd name="connsiteX40" fmla="*/ 2942692 w 3056113"/>
              <a:gd name="connsiteY40" fmla="*/ 1528546 h 3149987"/>
              <a:gd name="connsiteX41" fmla="*/ 2889226 w 3056113"/>
              <a:gd name="connsiteY41" fmla="*/ 1665390 h 3149987"/>
              <a:gd name="connsiteX42" fmla="*/ 2878796 w 3056113"/>
              <a:gd name="connsiteY42" fmla="*/ 3070020 h 3149987"/>
              <a:gd name="connsiteX0" fmla="*/ 2878796 w 3056113"/>
              <a:gd name="connsiteY0" fmla="*/ 3070020 h 3149987"/>
              <a:gd name="connsiteX1" fmla="*/ 2878796 w 3056113"/>
              <a:gd name="connsiteY1" fmla="*/ 3149987 h 3149987"/>
              <a:gd name="connsiteX2" fmla="*/ 3017868 w 3056113"/>
              <a:gd name="connsiteY2" fmla="*/ 3146510 h 3149987"/>
              <a:gd name="connsiteX3" fmla="*/ 3052636 w 3056113"/>
              <a:gd name="connsiteY3" fmla="*/ 3122172 h 3149987"/>
              <a:gd name="connsiteX4" fmla="*/ 3056113 w 3056113"/>
              <a:gd name="connsiteY4" fmla="*/ 657117 h 3149987"/>
              <a:gd name="connsiteX5" fmla="*/ 3014391 w 3056113"/>
              <a:gd name="connsiteY5" fmla="*/ 625825 h 3149987"/>
              <a:gd name="connsiteX6" fmla="*/ 1842707 w 3056113"/>
              <a:gd name="connsiteY6" fmla="*/ 625825 h 3149987"/>
              <a:gd name="connsiteX7" fmla="*/ 1839231 w 3056113"/>
              <a:gd name="connsiteY7" fmla="*/ 413740 h 3149987"/>
              <a:gd name="connsiteX8" fmla="*/ 2861412 w 3056113"/>
              <a:gd name="connsiteY8" fmla="*/ 420694 h 3149987"/>
              <a:gd name="connsiteX9" fmla="*/ 2861412 w 3056113"/>
              <a:gd name="connsiteY9" fmla="*/ 316389 h 3149987"/>
              <a:gd name="connsiteX10" fmla="*/ 671024 w 3056113"/>
              <a:gd name="connsiteY10" fmla="*/ 312913 h 3149987"/>
              <a:gd name="connsiteX11" fmla="*/ 643209 w 3056113"/>
              <a:gd name="connsiteY11" fmla="*/ 3477 h 3149987"/>
              <a:gd name="connsiteX12" fmla="*/ 354635 w 3056113"/>
              <a:gd name="connsiteY12" fmla="*/ 0 h 3149987"/>
              <a:gd name="connsiteX13" fmla="*/ 330297 w 3056113"/>
              <a:gd name="connsiteY13" fmla="*/ 399833 h 3149987"/>
              <a:gd name="connsiteX14" fmla="*/ 445031 w 3056113"/>
              <a:gd name="connsiteY14" fmla="*/ 413740 h 3149987"/>
              <a:gd name="connsiteX15" fmla="*/ 448508 w 3056113"/>
              <a:gd name="connsiteY15" fmla="*/ 347681 h 3149987"/>
              <a:gd name="connsiteX16" fmla="*/ 472846 w 3056113"/>
              <a:gd name="connsiteY16" fmla="*/ 347681 h 3149987"/>
              <a:gd name="connsiteX17" fmla="*/ 507614 w 3056113"/>
              <a:gd name="connsiteY17" fmla="*/ 469369 h 3149987"/>
              <a:gd name="connsiteX18" fmla="*/ 521521 w 3056113"/>
              <a:gd name="connsiteY18" fmla="*/ 601488 h 3149987"/>
              <a:gd name="connsiteX19" fmla="*/ 535428 w 3056113"/>
              <a:gd name="connsiteY19" fmla="*/ 629897 h 3149987"/>
              <a:gd name="connsiteX20" fmla="*/ 337798 w 3056113"/>
              <a:gd name="connsiteY20" fmla="*/ 630097 h 3149987"/>
              <a:gd name="connsiteX21" fmla="*/ 59106 w 3056113"/>
              <a:gd name="connsiteY21" fmla="*/ 667547 h 3149987"/>
              <a:gd name="connsiteX22" fmla="*/ 59106 w 3056113"/>
              <a:gd name="connsiteY22" fmla="*/ 757944 h 3149987"/>
              <a:gd name="connsiteX23" fmla="*/ 0 w 3056113"/>
              <a:gd name="connsiteY23" fmla="*/ 851818 h 3149987"/>
              <a:gd name="connsiteX24" fmla="*/ 48675 w 3056113"/>
              <a:gd name="connsiteY24" fmla="*/ 900493 h 3149987"/>
              <a:gd name="connsiteX25" fmla="*/ 79967 w 3056113"/>
              <a:gd name="connsiteY25" fmla="*/ 976983 h 3149987"/>
              <a:gd name="connsiteX26" fmla="*/ 83443 w 3056113"/>
              <a:gd name="connsiteY26" fmla="*/ 1070857 h 3149987"/>
              <a:gd name="connsiteX27" fmla="*/ 41722 w 3056113"/>
              <a:gd name="connsiteY27" fmla="*/ 1161254 h 3149987"/>
              <a:gd name="connsiteX28" fmla="*/ 354634 w 3056113"/>
              <a:gd name="connsiteY28" fmla="*/ 1161254 h 3149987"/>
              <a:gd name="connsiteX29" fmla="*/ 493707 w 3056113"/>
              <a:gd name="connsiteY29" fmla="*/ 1376816 h 3149987"/>
              <a:gd name="connsiteX30" fmla="*/ 500660 w 3056113"/>
              <a:gd name="connsiteY30" fmla="*/ 1606285 h 3149987"/>
              <a:gd name="connsiteX31" fmla="*/ 646686 w 3056113"/>
              <a:gd name="connsiteY31" fmla="*/ 1609762 h 3149987"/>
              <a:gd name="connsiteX32" fmla="*/ 646686 w 3056113"/>
              <a:gd name="connsiteY32" fmla="*/ 1644530 h 3149987"/>
              <a:gd name="connsiteX33" fmla="*/ 733606 w 3056113"/>
              <a:gd name="connsiteY33" fmla="*/ 1679298 h 3149987"/>
              <a:gd name="connsiteX34" fmla="*/ 1762741 w 3056113"/>
              <a:gd name="connsiteY34" fmla="*/ 1679298 h 3149987"/>
              <a:gd name="connsiteX35" fmla="*/ 1762741 w 3056113"/>
              <a:gd name="connsiteY35" fmla="*/ 1821847 h 3149987"/>
              <a:gd name="connsiteX36" fmla="*/ 2051316 w 3056113"/>
              <a:gd name="connsiteY36" fmla="*/ 1821847 h 3149987"/>
              <a:gd name="connsiteX37" fmla="*/ 2051316 w 3056113"/>
              <a:gd name="connsiteY37" fmla="*/ 1661914 h 3149987"/>
              <a:gd name="connsiteX38" fmla="*/ 671440 w 3056113"/>
              <a:gd name="connsiteY38" fmla="*/ 1532760 h 3149987"/>
              <a:gd name="connsiteX39" fmla="*/ 671440 w 3056113"/>
              <a:gd name="connsiteY39" fmla="*/ 753202 h 3149987"/>
              <a:gd name="connsiteX40" fmla="*/ 2938478 w 3056113"/>
              <a:gd name="connsiteY40" fmla="*/ 748989 h 3149987"/>
              <a:gd name="connsiteX41" fmla="*/ 2942692 w 3056113"/>
              <a:gd name="connsiteY41" fmla="*/ 1528546 h 3149987"/>
              <a:gd name="connsiteX42" fmla="*/ 2889226 w 3056113"/>
              <a:gd name="connsiteY42" fmla="*/ 1665390 h 3149987"/>
              <a:gd name="connsiteX43" fmla="*/ 2878796 w 3056113"/>
              <a:gd name="connsiteY43" fmla="*/ 3070020 h 3149987"/>
              <a:gd name="connsiteX0" fmla="*/ 2878796 w 3056113"/>
              <a:gd name="connsiteY0" fmla="*/ 3070020 h 3149987"/>
              <a:gd name="connsiteX1" fmla="*/ 2878796 w 3056113"/>
              <a:gd name="connsiteY1" fmla="*/ 3149987 h 3149987"/>
              <a:gd name="connsiteX2" fmla="*/ 3017868 w 3056113"/>
              <a:gd name="connsiteY2" fmla="*/ 3146510 h 3149987"/>
              <a:gd name="connsiteX3" fmla="*/ 3052636 w 3056113"/>
              <a:gd name="connsiteY3" fmla="*/ 3122172 h 3149987"/>
              <a:gd name="connsiteX4" fmla="*/ 3056113 w 3056113"/>
              <a:gd name="connsiteY4" fmla="*/ 657117 h 3149987"/>
              <a:gd name="connsiteX5" fmla="*/ 3014391 w 3056113"/>
              <a:gd name="connsiteY5" fmla="*/ 625825 h 3149987"/>
              <a:gd name="connsiteX6" fmla="*/ 1842707 w 3056113"/>
              <a:gd name="connsiteY6" fmla="*/ 625825 h 3149987"/>
              <a:gd name="connsiteX7" fmla="*/ 1839231 w 3056113"/>
              <a:gd name="connsiteY7" fmla="*/ 413740 h 3149987"/>
              <a:gd name="connsiteX8" fmla="*/ 2861412 w 3056113"/>
              <a:gd name="connsiteY8" fmla="*/ 420694 h 3149987"/>
              <a:gd name="connsiteX9" fmla="*/ 2861412 w 3056113"/>
              <a:gd name="connsiteY9" fmla="*/ 316389 h 3149987"/>
              <a:gd name="connsiteX10" fmla="*/ 671024 w 3056113"/>
              <a:gd name="connsiteY10" fmla="*/ 312913 h 3149987"/>
              <a:gd name="connsiteX11" fmla="*/ 643209 w 3056113"/>
              <a:gd name="connsiteY11" fmla="*/ 3477 h 3149987"/>
              <a:gd name="connsiteX12" fmla="*/ 354635 w 3056113"/>
              <a:gd name="connsiteY12" fmla="*/ 0 h 3149987"/>
              <a:gd name="connsiteX13" fmla="*/ 330297 w 3056113"/>
              <a:gd name="connsiteY13" fmla="*/ 399833 h 3149987"/>
              <a:gd name="connsiteX14" fmla="*/ 445031 w 3056113"/>
              <a:gd name="connsiteY14" fmla="*/ 413740 h 3149987"/>
              <a:gd name="connsiteX15" fmla="*/ 448508 w 3056113"/>
              <a:gd name="connsiteY15" fmla="*/ 347681 h 3149987"/>
              <a:gd name="connsiteX16" fmla="*/ 472846 w 3056113"/>
              <a:gd name="connsiteY16" fmla="*/ 347681 h 3149987"/>
              <a:gd name="connsiteX17" fmla="*/ 507614 w 3056113"/>
              <a:gd name="connsiteY17" fmla="*/ 469369 h 3149987"/>
              <a:gd name="connsiteX18" fmla="*/ 521521 w 3056113"/>
              <a:gd name="connsiteY18" fmla="*/ 601488 h 3149987"/>
              <a:gd name="connsiteX19" fmla="*/ 535428 w 3056113"/>
              <a:gd name="connsiteY19" fmla="*/ 629897 h 3149987"/>
              <a:gd name="connsiteX20" fmla="*/ 337798 w 3056113"/>
              <a:gd name="connsiteY20" fmla="*/ 630097 h 3149987"/>
              <a:gd name="connsiteX21" fmla="*/ 59106 w 3056113"/>
              <a:gd name="connsiteY21" fmla="*/ 667547 h 3149987"/>
              <a:gd name="connsiteX22" fmla="*/ 59106 w 3056113"/>
              <a:gd name="connsiteY22" fmla="*/ 757944 h 3149987"/>
              <a:gd name="connsiteX23" fmla="*/ 0 w 3056113"/>
              <a:gd name="connsiteY23" fmla="*/ 851818 h 3149987"/>
              <a:gd name="connsiteX24" fmla="*/ 48675 w 3056113"/>
              <a:gd name="connsiteY24" fmla="*/ 900493 h 3149987"/>
              <a:gd name="connsiteX25" fmla="*/ 79967 w 3056113"/>
              <a:gd name="connsiteY25" fmla="*/ 976983 h 3149987"/>
              <a:gd name="connsiteX26" fmla="*/ 83443 w 3056113"/>
              <a:gd name="connsiteY26" fmla="*/ 1070857 h 3149987"/>
              <a:gd name="connsiteX27" fmla="*/ 41722 w 3056113"/>
              <a:gd name="connsiteY27" fmla="*/ 1161254 h 3149987"/>
              <a:gd name="connsiteX28" fmla="*/ 354634 w 3056113"/>
              <a:gd name="connsiteY28" fmla="*/ 1161254 h 3149987"/>
              <a:gd name="connsiteX29" fmla="*/ 493707 w 3056113"/>
              <a:gd name="connsiteY29" fmla="*/ 1376816 h 3149987"/>
              <a:gd name="connsiteX30" fmla="*/ 500660 w 3056113"/>
              <a:gd name="connsiteY30" fmla="*/ 1606285 h 3149987"/>
              <a:gd name="connsiteX31" fmla="*/ 646686 w 3056113"/>
              <a:gd name="connsiteY31" fmla="*/ 1609762 h 3149987"/>
              <a:gd name="connsiteX32" fmla="*/ 646686 w 3056113"/>
              <a:gd name="connsiteY32" fmla="*/ 1644530 h 3149987"/>
              <a:gd name="connsiteX33" fmla="*/ 733606 w 3056113"/>
              <a:gd name="connsiteY33" fmla="*/ 1679298 h 3149987"/>
              <a:gd name="connsiteX34" fmla="*/ 1762741 w 3056113"/>
              <a:gd name="connsiteY34" fmla="*/ 1679298 h 3149987"/>
              <a:gd name="connsiteX35" fmla="*/ 1762741 w 3056113"/>
              <a:gd name="connsiteY35" fmla="*/ 1821847 h 3149987"/>
              <a:gd name="connsiteX36" fmla="*/ 2051316 w 3056113"/>
              <a:gd name="connsiteY36" fmla="*/ 1821847 h 3149987"/>
              <a:gd name="connsiteX37" fmla="*/ 2051316 w 3056113"/>
              <a:gd name="connsiteY37" fmla="*/ 1661914 h 3149987"/>
              <a:gd name="connsiteX38" fmla="*/ 2057789 w 3056113"/>
              <a:gd name="connsiteY38" fmla="*/ 1536974 h 3149987"/>
              <a:gd name="connsiteX39" fmla="*/ 671440 w 3056113"/>
              <a:gd name="connsiteY39" fmla="*/ 1532760 h 3149987"/>
              <a:gd name="connsiteX40" fmla="*/ 671440 w 3056113"/>
              <a:gd name="connsiteY40" fmla="*/ 753202 h 3149987"/>
              <a:gd name="connsiteX41" fmla="*/ 2938478 w 3056113"/>
              <a:gd name="connsiteY41" fmla="*/ 748989 h 3149987"/>
              <a:gd name="connsiteX42" fmla="*/ 2942692 w 3056113"/>
              <a:gd name="connsiteY42" fmla="*/ 1528546 h 3149987"/>
              <a:gd name="connsiteX43" fmla="*/ 2889226 w 3056113"/>
              <a:gd name="connsiteY43" fmla="*/ 1665390 h 3149987"/>
              <a:gd name="connsiteX44" fmla="*/ 2878796 w 3056113"/>
              <a:gd name="connsiteY44" fmla="*/ 3070020 h 3149987"/>
              <a:gd name="connsiteX0" fmla="*/ 2878796 w 3056113"/>
              <a:gd name="connsiteY0" fmla="*/ 3070020 h 3149987"/>
              <a:gd name="connsiteX1" fmla="*/ 2878796 w 3056113"/>
              <a:gd name="connsiteY1" fmla="*/ 3149987 h 3149987"/>
              <a:gd name="connsiteX2" fmla="*/ 3017868 w 3056113"/>
              <a:gd name="connsiteY2" fmla="*/ 3146510 h 3149987"/>
              <a:gd name="connsiteX3" fmla="*/ 3052636 w 3056113"/>
              <a:gd name="connsiteY3" fmla="*/ 3122172 h 3149987"/>
              <a:gd name="connsiteX4" fmla="*/ 3056113 w 3056113"/>
              <a:gd name="connsiteY4" fmla="*/ 657117 h 3149987"/>
              <a:gd name="connsiteX5" fmla="*/ 3014391 w 3056113"/>
              <a:gd name="connsiteY5" fmla="*/ 625825 h 3149987"/>
              <a:gd name="connsiteX6" fmla="*/ 1842707 w 3056113"/>
              <a:gd name="connsiteY6" fmla="*/ 625825 h 3149987"/>
              <a:gd name="connsiteX7" fmla="*/ 1839231 w 3056113"/>
              <a:gd name="connsiteY7" fmla="*/ 413740 h 3149987"/>
              <a:gd name="connsiteX8" fmla="*/ 2861412 w 3056113"/>
              <a:gd name="connsiteY8" fmla="*/ 420694 h 3149987"/>
              <a:gd name="connsiteX9" fmla="*/ 2861412 w 3056113"/>
              <a:gd name="connsiteY9" fmla="*/ 316389 h 3149987"/>
              <a:gd name="connsiteX10" fmla="*/ 659301 w 3056113"/>
              <a:gd name="connsiteY10" fmla="*/ 211313 h 3149987"/>
              <a:gd name="connsiteX11" fmla="*/ 643209 w 3056113"/>
              <a:gd name="connsiteY11" fmla="*/ 3477 h 3149987"/>
              <a:gd name="connsiteX12" fmla="*/ 354635 w 3056113"/>
              <a:gd name="connsiteY12" fmla="*/ 0 h 3149987"/>
              <a:gd name="connsiteX13" fmla="*/ 330297 w 3056113"/>
              <a:gd name="connsiteY13" fmla="*/ 399833 h 3149987"/>
              <a:gd name="connsiteX14" fmla="*/ 445031 w 3056113"/>
              <a:gd name="connsiteY14" fmla="*/ 413740 h 3149987"/>
              <a:gd name="connsiteX15" fmla="*/ 448508 w 3056113"/>
              <a:gd name="connsiteY15" fmla="*/ 347681 h 3149987"/>
              <a:gd name="connsiteX16" fmla="*/ 472846 w 3056113"/>
              <a:gd name="connsiteY16" fmla="*/ 347681 h 3149987"/>
              <a:gd name="connsiteX17" fmla="*/ 507614 w 3056113"/>
              <a:gd name="connsiteY17" fmla="*/ 469369 h 3149987"/>
              <a:gd name="connsiteX18" fmla="*/ 521521 w 3056113"/>
              <a:gd name="connsiteY18" fmla="*/ 601488 h 3149987"/>
              <a:gd name="connsiteX19" fmla="*/ 535428 w 3056113"/>
              <a:gd name="connsiteY19" fmla="*/ 629897 h 3149987"/>
              <a:gd name="connsiteX20" fmla="*/ 337798 w 3056113"/>
              <a:gd name="connsiteY20" fmla="*/ 630097 h 3149987"/>
              <a:gd name="connsiteX21" fmla="*/ 59106 w 3056113"/>
              <a:gd name="connsiteY21" fmla="*/ 667547 h 3149987"/>
              <a:gd name="connsiteX22" fmla="*/ 59106 w 3056113"/>
              <a:gd name="connsiteY22" fmla="*/ 757944 h 3149987"/>
              <a:gd name="connsiteX23" fmla="*/ 0 w 3056113"/>
              <a:gd name="connsiteY23" fmla="*/ 851818 h 3149987"/>
              <a:gd name="connsiteX24" fmla="*/ 48675 w 3056113"/>
              <a:gd name="connsiteY24" fmla="*/ 900493 h 3149987"/>
              <a:gd name="connsiteX25" fmla="*/ 79967 w 3056113"/>
              <a:gd name="connsiteY25" fmla="*/ 976983 h 3149987"/>
              <a:gd name="connsiteX26" fmla="*/ 83443 w 3056113"/>
              <a:gd name="connsiteY26" fmla="*/ 1070857 h 3149987"/>
              <a:gd name="connsiteX27" fmla="*/ 41722 w 3056113"/>
              <a:gd name="connsiteY27" fmla="*/ 1161254 h 3149987"/>
              <a:gd name="connsiteX28" fmla="*/ 354634 w 3056113"/>
              <a:gd name="connsiteY28" fmla="*/ 1161254 h 3149987"/>
              <a:gd name="connsiteX29" fmla="*/ 493707 w 3056113"/>
              <a:gd name="connsiteY29" fmla="*/ 1376816 h 3149987"/>
              <a:gd name="connsiteX30" fmla="*/ 500660 w 3056113"/>
              <a:gd name="connsiteY30" fmla="*/ 1606285 h 3149987"/>
              <a:gd name="connsiteX31" fmla="*/ 646686 w 3056113"/>
              <a:gd name="connsiteY31" fmla="*/ 1609762 h 3149987"/>
              <a:gd name="connsiteX32" fmla="*/ 646686 w 3056113"/>
              <a:gd name="connsiteY32" fmla="*/ 1644530 h 3149987"/>
              <a:gd name="connsiteX33" fmla="*/ 733606 w 3056113"/>
              <a:gd name="connsiteY33" fmla="*/ 1679298 h 3149987"/>
              <a:gd name="connsiteX34" fmla="*/ 1762741 w 3056113"/>
              <a:gd name="connsiteY34" fmla="*/ 1679298 h 3149987"/>
              <a:gd name="connsiteX35" fmla="*/ 1762741 w 3056113"/>
              <a:gd name="connsiteY35" fmla="*/ 1821847 h 3149987"/>
              <a:gd name="connsiteX36" fmla="*/ 2051316 w 3056113"/>
              <a:gd name="connsiteY36" fmla="*/ 1821847 h 3149987"/>
              <a:gd name="connsiteX37" fmla="*/ 2051316 w 3056113"/>
              <a:gd name="connsiteY37" fmla="*/ 1661914 h 3149987"/>
              <a:gd name="connsiteX38" fmla="*/ 2057789 w 3056113"/>
              <a:gd name="connsiteY38" fmla="*/ 1536974 h 3149987"/>
              <a:gd name="connsiteX39" fmla="*/ 671440 w 3056113"/>
              <a:gd name="connsiteY39" fmla="*/ 1532760 h 3149987"/>
              <a:gd name="connsiteX40" fmla="*/ 671440 w 3056113"/>
              <a:gd name="connsiteY40" fmla="*/ 753202 h 3149987"/>
              <a:gd name="connsiteX41" fmla="*/ 2938478 w 3056113"/>
              <a:gd name="connsiteY41" fmla="*/ 748989 h 3149987"/>
              <a:gd name="connsiteX42" fmla="*/ 2942692 w 3056113"/>
              <a:gd name="connsiteY42" fmla="*/ 1528546 h 3149987"/>
              <a:gd name="connsiteX43" fmla="*/ 2889226 w 3056113"/>
              <a:gd name="connsiteY43" fmla="*/ 1665390 h 3149987"/>
              <a:gd name="connsiteX44" fmla="*/ 2878796 w 3056113"/>
              <a:gd name="connsiteY44" fmla="*/ 3070020 h 3149987"/>
              <a:gd name="connsiteX0" fmla="*/ 2878796 w 3056113"/>
              <a:gd name="connsiteY0" fmla="*/ 3070020 h 3149987"/>
              <a:gd name="connsiteX1" fmla="*/ 2878796 w 3056113"/>
              <a:gd name="connsiteY1" fmla="*/ 3149987 h 3149987"/>
              <a:gd name="connsiteX2" fmla="*/ 3017868 w 3056113"/>
              <a:gd name="connsiteY2" fmla="*/ 3146510 h 3149987"/>
              <a:gd name="connsiteX3" fmla="*/ 3052636 w 3056113"/>
              <a:gd name="connsiteY3" fmla="*/ 3122172 h 3149987"/>
              <a:gd name="connsiteX4" fmla="*/ 3056113 w 3056113"/>
              <a:gd name="connsiteY4" fmla="*/ 657117 h 3149987"/>
              <a:gd name="connsiteX5" fmla="*/ 3014391 w 3056113"/>
              <a:gd name="connsiteY5" fmla="*/ 625825 h 3149987"/>
              <a:gd name="connsiteX6" fmla="*/ 1842707 w 3056113"/>
              <a:gd name="connsiteY6" fmla="*/ 625825 h 3149987"/>
              <a:gd name="connsiteX7" fmla="*/ 1839231 w 3056113"/>
              <a:gd name="connsiteY7" fmla="*/ 413740 h 3149987"/>
              <a:gd name="connsiteX8" fmla="*/ 2861412 w 3056113"/>
              <a:gd name="connsiteY8" fmla="*/ 420694 h 3149987"/>
              <a:gd name="connsiteX9" fmla="*/ 2861412 w 3056113"/>
              <a:gd name="connsiteY9" fmla="*/ 316389 h 3149987"/>
              <a:gd name="connsiteX10" fmla="*/ 1754717 w 3056113"/>
              <a:gd name="connsiteY10" fmla="*/ 205207 h 3149987"/>
              <a:gd name="connsiteX11" fmla="*/ 659301 w 3056113"/>
              <a:gd name="connsiteY11" fmla="*/ 211313 h 3149987"/>
              <a:gd name="connsiteX12" fmla="*/ 643209 w 3056113"/>
              <a:gd name="connsiteY12" fmla="*/ 3477 h 3149987"/>
              <a:gd name="connsiteX13" fmla="*/ 354635 w 3056113"/>
              <a:gd name="connsiteY13" fmla="*/ 0 h 3149987"/>
              <a:gd name="connsiteX14" fmla="*/ 330297 w 3056113"/>
              <a:gd name="connsiteY14" fmla="*/ 399833 h 3149987"/>
              <a:gd name="connsiteX15" fmla="*/ 445031 w 3056113"/>
              <a:gd name="connsiteY15" fmla="*/ 413740 h 3149987"/>
              <a:gd name="connsiteX16" fmla="*/ 448508 w 3056113"/>
              <a:gd name="connsiteY16" fmla="*/ 347681 h 3149987"/>
              <a:gd name="connsiteX17" fmla="*/ 472846 w 3056113"/>
              <a:gd name="connsiteY17" fmla="*/ 347681 h 3149987"/>
              <a:gd name="connsiteX18" fmla="*/ 507614 w 3056113"/>
              <a:gd name="connsiteY18" fmla="*/ 469369 h 3149987"/>
              <a:gd name="connsiteX19" fmla="*/ 521521 w 3056113"/>
              <a:gd name="connsiteY19" fmla="*/ 601488 h 3149987"/>
              <a:gd name="connsiteX20" fmla="*/ 535428 w 3056113"/>
              <a:gd name="connsiteY20" fmla="*/ 629897 h 3149987"/>
              <a:gd name="connsiteX21" fmla="*/ 337798 w 3056113"/>
              <a:gd name="connsiteY21" fmla="*/ 630097 h 3149987"/>
              <a:gd name="connsiteX22" fmla="*/ 59106 w 3056113"/>
              <a:gd name="connsiteY22" fmla="*/ 667547 h 3149987"/>
              <a:gd name="connsiteX23" fmla="*/ 59106 w 3056113"/>
              <a:gd name="connsiteY23" fmla="*/ 757944 h 3149987"/>
              <a:gd name="connsiteX24" fmla="*/ 0 w 3056113"/>
              <a:gd name="connsiteY24" fmla="*/ 851818 h 3149987"/>
              <a:gd name="connsiteX25" fmla="*/ 48675 w 3056113"/>
              <a:gd name="connsiteY25" fmla="*/ 900493 h 3149987"/>
              <a:gd name="connsiteX26" fmla="*/ 79967 w 3056113"/>
              <a:gd name="connsiteY26" fmla="*/ 976983 h 3149987"/>
              <a:gd name="connsiteX27" fmla="*/ 83443 w 3056113"/>
              <a:gd name="connsiteY27" fmla="*/ 1070857 h 3149987"/>
              <a:gd name="connsiteX28" fmla="*/ 41722 w 3056113"/>
              <a:gd name="connsiteY28" fmla="*/ 1161254 h 3149987"/>
              <a:gd name="connsiteX29" fmla="*/ 354634 w 3056113"/>
              <a:gd name="connsiteY29" fmla="*/ 1161254 h 3149987"/>
              <a:gd name="connsiteX30" fmla="*/ 493707 w 3056113"/>
              <a:gd name="connsiteY30" fmla="*/ 1376816 h 3149987"/>
              <a:gd name="connsiteX31" fmla="*/ 500660 w 3056113"/>
              <a:gd name="connsiteY31" fmla="*/ 1606285 h 3149987"/>
              <a:gd name="connsiteX32" fmla="*/ 646686 w 3056113"/>
              <a:gd name="connsiteY32" fmla="*/ 1609762 h 3149987"/>
              <a:gd name="connsiteX33" fmla="*/ 646686 w 3056113"/>
              <a:gd name="connsiteY33" fmla="*/ 1644530 h 3149987"/>
              <a:gd name="connsiteX34" fmla="*/ 733606 w 3056113"/>
              <a:gd name="connsiteY34" fmla="*/ 1679298 h 3149987"/>
              <a:gd name="connsiteX35" fmla="*/ 1762741 w 3056113"/>
              <a:gd name="connsiteY35" fmla="*/ 1679298 h 3149987"/>
              <a:gd name="connsiteX36" fmla="*/ 1762741 w 3056113"/>
              <a:gd name="connsiteY36" fmla="*/ 1821847 h 3149987"/>
              <a:gd name="connsiteX37" fmla="*/ 2051316 w 3056113"/>
              <a:gd name="connsiteY37" fmla="*/ 1821847 h 3149987"/>
              <a:gd name="connsiteX38" fmla="*/ 2051316 w 3056113"/>
              <a:gd name="connsiteY38" fmla="*/ 1661914 h 3149987"/>
              <a:gd name="connsiteX39" fmla="*/ 2057789 w 3056113"/>
              <a:gd name="connsiteY39" fmla="*/ 1536974 h 3149987"/>
              <a:gd name="connsiteX40" fmla="*/ 671440 w 3056113"/>
              <a:gd name="connsiteY40" fmla="*/ 1532760 h 3149987"/>
              <a:gd name="connsiteX41" fmla="*/ 671440 w 3056113"/>
              <a:gd name="connsiteY41" fmla="*/ 753202 h 3149987"/>
              <a:gd name="connsiteX42" fmla="*/ 2938478 w 3056113"/>
              <a:gd name="connsiteY42" fmla="*/ 748989 h 3149987"/>
              <a:gd name="connsiteX43" fmla="*/ 2942692 w 3056113"/>
              <a:gd name="connsiteY43" fmla="*/ 1528546 h 3149987"/>
              <a:gd name="connsiteX44" fmla="*/ 2889226 w 3056113"/>
              <a:gd name="connsiteY44" fmla="*/ 1665390 h 3149987"/>
              <a:gd name="connsiteX45" fmla="*/ 2878796 w 3056113"/>
              <a:gd name="connsiteY45" fmla="*/ 3070020 h 3149987"/>
              <a:gd name="connsiteX0" fmla="*/ 2878796 w 3056113"/>
              <a:gd name="connsiteY0" fmla="*/ 3070020 h 3149987"/>
              <a:gd name="connsiteX1" fmla="*/ 2878796 w 3056113"/>
              <a:gd name="connsiteY1" fmla="*/ 3149987 h 3149987"/>
              <a:gd name="connsiteX2" fmla="*/ 3017868 w 3056113"/>
              <a:gd name="connsiteY2" fmla="*/ 3146510 h 3149987"/>
              <a:gd name="connsiteX3" fmla="*/ 3052636 w 3056113"/>
              <a:gd name="connsiteY3" fmla="*/ 3122172 h 3149987"/>
              <a:gd name="connsiteX4" fmla="*/ 3056113 w 3056113"/>
              <a:gd name="connsiteY4" fmla="*/ 657117 h 3149987"/>
              <a:gd name="connsiteX5" fmla="*/ 3014391 w 3056113"/>
              <a:gd name="connsiteY5" fmla="*/ 625825 h 3149987"/>
              <a:gd name="connsiteX6" fmla="*/ 1842707 w 3056113"/>
              <a:gd name="connsiteY6" fmla="*/ 625825 h 3149987"/>
              <a:gd name="connsiteX7" fmla="*/ 1839231 w 3056113"/>
              <a:gd name="connsiteY7" fmla="*/ 413740 h 3149987"/>
              <a:gd name="connsiteX8" fmla="*/ 2861412 w 3056113"/>
              <a:gd name="connsiteY8" fmla="*/ 420694 h 3149987"/>
              <a:gd name="connsiteX9" fmla="*/ 2861412 w 3056113"/>
              <a:gd name="connsiteY9" fmla="*/ 316389 h 3149987"/>
              <a:gd name="connsiteX10" fmla="*/ 1758625 w 3056113"/>
              <a:gd name="connsiteY10" fmla="*/ 95792 h 3149987"/>
              <a:gd name="connsiteX11" fmla="*/ 1754717 w 3056113"/>
              <a:gd name="connsiteY11" fmla="*/ 205207 h 3149987"/>
              <a:gd name="connsiteX12" fmla="*/ 659301 w 3056113"/>
              <a:gd name="connsiteY12" fmla="*/ 211313 h 3149987"/>
              <a:gd name="connsiteX13" fmla="*/ 643209 w 3056113"/>
              <a:gd name="connsiteY13" fmla="*/ 3477 h 3149987"/>
              <a:gd name="connsiteX14" fmla="*/ 354635 w 3056113"/>
              <a:gd name="connsiteY14" fmla="*/ 0 h 3149987"/>
              <a:gd name="connsiteX15" fmla="*/ 330297 w 3056113"/>
              <a:gd name="connsiteY15" fmla="*/ 399833 h 3149987"/>
              <a:gd name="connsiteX16" fmla="*/ 445031 w 3056113"/>
              <a:gd name="connsiteY16" fmla="*/ 413740 h 3149987"/>
              <a:gd name="connsiteX17" fmla="*/ 448508 w 3056113"/>
              <a:gd name="connsiteY17" fmla="*/ 347681 h 3149987"/>
              <a:gd name="connsiteX18" fmla="*/ 472846 w 3056113"/>
              <a:gd name="connsiteY18" fmla="*/ 347681 h 3149987"/>
              <a:gd name="connsiteX19" fmla="*/ 507614 w 3056113"/>
              <a:gd name="connsiteY19" fmla="*/ 469369 h 3149987"/>
              <a:gd name="connsiteX20" fmla="*/ 521521 w 3056113"/>
              <a:gd name="connsiteY20" fmla="*/ 601488 h 3149987"/>
              <a:gd name="connsiteX21" fmla="*/ 535428 w 3056113"/>
              <a:gd name="connsiteY21" fmla="*/ 629897 h 3149987"/>
              <a:gd name="connsiteX22" fmla="*/ 337798 w 3056113"/>
              <a:gd name="connsiteY22" fmla="*/ 630097 h 3149987"/>
              <a:gd name="connsiteX23" fmla="*/ 59106 w 3056113"/>
              <a:gd name="connsiteY23" fmla="*/ 667547 h 3149987"/>
              <a:gd name="connsiteX24" fmla="*/ 59106 w 3056113"/>
              <a:gd name="connsiteY24" fmla="*/ 757944 h 3149987"/>
              <a:gd name="connsiteX25" fmla="*/ 0 w 3056113"/>
              <a:gd name="connsiteY25" fmla="*/ 851818 h 3149987"/>
              <a:gd name="connsiteX26" fmla="*/ 48675 w 3056113"/>
              <a:gd name="connsiteY26" fmla="*/ 900493 h 3149987"/>
              <a:gd name="connsiteX27" fmla="*/ 79967 w 3056113"/>
              <a:gd name="connsiteY27" fmla="*/ 976983 h 3149987"/>
              <a:gd name="connsiteX28" fmla="*/ 83443 w 3056113"/>
              <a:gd name="connsiteY28" fmla="*/ 1070857 h 3149987"/>
              <a:gd name="connsiteX29" fmla="*/ 41722 w 3056113"/>
              <a:gd name="connsiteY29" fmla="*/ 1161254 h 3149987"/>
              <a:gd name="connsiteX30" fmla="*/ 354634 w 3056113"/>
              <a:gd name="connsiteY30" fmla="*/ 1161254 h 3149987"/>
              <a:gd name="connsiteX31" fmla="*/ 493707 w 3056113"/>
              <a:gd name="connsiteY31" fmla="*/ 1376816 h 3149987"/>
              <a:gd name="connsiteX32" fmla="*/ 500660 w 3056113"/>
              <a:gd name="connsiteY32" fmla="*/ 1606285 h 3149987"/>
              <a:gd name="connsiteX33" fmla="*/ 646686 w 3056113"/>
              <a:gd name="connsiteY33" fmla="*/ 1609762 h 3149987"/>
              <a:gd name="connsiteX34" fmla="*/ 646686 w 3056113"/>
              <a:gd name="connsiteY34" fmla="*/ 1644530 h 3149987"/>
              <a:gd name="connsiteX35" fmla="*/ 733606 w 3056113"/>
              <a:gd name="connsiteY35" fmla="*/ 1679298 h 3149987"/>
              <a:gd name="connsiteX36" fmla="*/ 1762741 w 3056113"/>
              <a:gd name="connsiteY36" fmla="*/ 1679298 h 3149987"/>
              <a:gd name="connsiteX37" fmla="*/ 1762741 w 3056113"/>
              <a:gd name="connsiteY37" fmla="*/ 1821847 h 3149987"/>
              <a:gd name="connsiteX38" fmla="*/ 2051316 w 3056113"/>
              <a:gd name="connsiteY38" fmla="*/ 1821847 h 3149987"/>
              <a:gd name="connsiteX39" fmla="*/ 2051316 w 3056113"/>
              <a:gd name="connsiteY39" fmla="*/ 1661914 h 3149987"/>
              <a:gd name="connsiteX40" fmla="*/ 2057789 w 3056113"/>
              <a:gd name="connsiteY40" fmla="*/ 1536974 h 3149987"/>
              <a:gd name="connsiteX41" fmla="*/ 671440 w 3056113"/>
              <a:gd name="connsiteY41" fmla="*/ 1532760 h 3149987"/>
              <a:gd name="connsiteX42" fmla="*/ 671440 w 3056113"/>
              <a:gd name="connsiteY42" fmla="*/ 753202 h 3149987"/>
              <a:gd name="connsiteX43" fmla="*/ 2938478 w 3056113"/>
              <a:gd name="connsiteY43" fmla="*/ 748989 h 3149987"/>
              <a:gd name="connsiteX44" fmla="*/ 2942692 w 3056113"/>
              <a:gd name="connsiteY44" fmla="*/ 1528546 h 3149987"/>
              <a:gd name="connsiteX45" fmla="*/ 2889226 w 3056113"/>
              <a:gd name="connsiteY45" fmla="*/ 1665390 h 3149987"/>
              <a:gd name="connsiteX46" fmla="*/ 2878796 w 3056113"/>
              <a:gd name="connsiteY46" fmla="*/ 3070020 h 3149987"/>
              <a:gd name="connsiteX0" fmla="*/ 2878796 w 3056113"/>
              <a:gd name="connsiteY0" fmla="*/ 3070020 h 3149987"/>
              <a:gd name="connsiteX1" fmla="*/ 2878796 w 3056113"/>
              <a:gd name="connsiteY1" fmla="*/ 3149987 h 3149987"/>
              <a:gd name="connsiteX2" fmla="*/ 3017868 w 3056113"/>
              <a:gd name="connsiteY2" fmla="*/ 3146510 h 3149987"/>
              <a:gd name="connsiteX3" fmla="*/ 3052636 w 3056113"/>
              <a:gd name="connsiteY3" fmla="*/ 3122172 h 3149987"/>
              <a:gd name="connsiteX4" fmla="*/ 3056113 w 3056113"/>
              <a:gd name="connsiteY4" fmla="*/ 657117 h 3149987"/>
              <a:gd name="connsiteX5" fmla="*/ 3014391 w 3056113"/>
              <a:gd name="connsiteY5" fmla="*/ 625825 h 3149987"/>
              <a:gd name="connsiteX6" fmla="*/ 1842707 w 3056113"/>
              <a:gd name="connsiteY6" fmla="*/ 625825 h 3149987"/>
              <a:gd name="connsiteX7" fmla="*/ 1839231 w 3056113"/>
              <a:gd name="connsiteY7" fmla="*/ 413740 h 3149987"/>
              <a:gd name="connsiteX8" fmla="*/ 2861412 w 3056113"/>
              <a:gd name="connsiteY8" fmla="*/ 420694 h 3149987"/>
              <a:gd name="connsiteX9" fmla="*/ 2861412 w 3056113"/>
              <a:gd name="connsiteY9" fmla="*/ 316389 h 3149987"/>
              <a:gd name="connsiteX10" fmla="*/ 1840687 w 3056113"/>
              <a:gd name="connsiteY10" fmla="*/ 95792 h 3149987"/>
              <a:gd name="connsiteX11" fmla="*/ 1758625 w 3056113"/>
              <a:gd name="connsiteY11" fmla="*/ 95792 h 3149987"/>
              <a:gd name="connsiteX12" fmla="*/ 1754717 w 3056113"/>
              <a:gd name="connsiteY12" fmla="*/ 205207 h 3149987"/>
              <a:gd name="connsiteX13" fmla="*/ 659301 w 3056113"/>
              <a:gd name="connsiteY13" fmla="*/ 211313 h 3149987"/>
              <a:gd name="connsiteX14" fmla="*/ 643209 w 3056113"/>
              <a:gd name="connsiteY14" fmla="*/ 3477 h 3149987"/>
              <a:gd name="connsiteX15" fmla="*/ 354635 w 3056113"/>
              <a:gd name="connsiteY15" fmla="*/ 0 h 3149987"/>
              <a:gd name="connsiteX16" fmla="*/ 330297 w 3056113"/>
              <a:gd name="connsiteY16" fmla="*/ 399833 h 3149987"/>
              <a:gd name="connsiteX17" fmla="*/ 445031 w 3056113"/>
              <a:gd name="connsiteY17" fmla="*/ 413740 h 3149987"/>
              <a:gd name="connsiteX18" fmla="*/ 448508 w 3056113"/>
              <a:gd name="connsiteY18" fmla="*/ 347681 h 3149987"/>
              <a:gd name="connsiteX19" fmla="*/ 472846 w 3056113"/>
              <a:gd name="connsiteY19" fmla="*/ 347681 h 3149987"/>
              <a:gd name="connsiteX20" fmla="*/ 507614 w 3056113"/>
              <a:gd name="connsiteY20" fmla="*/ 469369 h 3149987"/>
              <a:gd name="connsiteX21" fmla="*/ 521521 w 3056113"/>
              <a:gd name="connsiteY21" fmla="*/ 601488 h 3149987"/>
              <a:gd name="connsiteX22" fmla="*/ 535428 w 3056113"/>
              <a:gd name="connsiteY22" fmla="*/ 629897 h 3149987"/>
              <a:gd name="connsiteX23" fmla="*/ 337798 w 3056113"/>
              <a:gd name="connsiteY23" fmla="*/ 630097 h 3149987"/>
              <a:gd name="connsiteX24" fmla="*/ 59106 w 3056113"/>
              <a:gd name="connsiteY24" fmla="*/ 667547 h 3149987"/>
              <a:gd name="connsiteX25" fmla="*/ 59106 w 3056113"/>
              <a:gd name="connsiteY25" fmla="*/ 757944 h 3149987"/>
              <a:gd name="connsiteX26" fmla="*/ 0 w 3056113"/>
              <a:gd name="connsiteY26" fmla="*/ 851818 h 3149987"/>
              <a:gd name="connsiteX27" fmla="*/ 48675 w 3056113"/>
              <a:gd name="connsiteY27" fmla="*/ 900493 h 3149987"/>
              <a:gd name="connsiteX28" fmla="*/ 79967 w 3056113"/>
              <a:gd name="connsiteY28" fmla="*/ 976983 h 3149987"/>
              <a:gd name="connsiteX29" fmla="*/ 83443 w 3056113"/>
              <a:gd name="connsiteY29" fmla="*/ 1070857 h 3149987"/>
              <a:gd name="connsiteX30" fmla="*/ 41722 w 3056113"/>
              <a:gd name="connsiteY30" fmla="*/ 1161254 h 3149987"/>
              <a:gd name="connsiteX31" fmla="*/ 354634 w 3056113"/>
              <a:gd name="connsiteY31" fmla="*/ 1161254 h 3149987"/>
              <a:gd name="connsiteX32" fmla="*/ 493707 w 3056113"/>
              <a:gd name="connsiteY32" fmla="*/ 1376816 h 3149987"/>
              <a:gd name="connsiteX33" fmla="*/ 500660 w 3056113"/>
              <a:gd name="connsiteY33" fmla="*/ 1606285 h 3149987"/>
              <a:gd name="connsiteX34" fmla="*/ 646686 w 3056113"/>
              <a:gd name="connsiteY34" fmla="*/ 1609762 h 3149987"/>
              <a:gd name="connsiteX35" fmla="*/ 646686 w 3056113"/>
              <a:gd name="connsiteY35" fmla="*/ 1644530 h 3149987"/>
              <a:gd name="connsiteX36" fmla="*/ 733606 w 3056113"/>
              <a:gd name="connsiteY36" fmla="*/ 1679298 h 3149987"/>
              <a:gd name="connsiteX37" fmla="*/ 1762741 w 3056113"/>
              <a:gd name="connsiteY37" fmla="*/ 1679298 h 3149987"/>
              <a:gd name="connsiteX38" fmla="*/ 1762741 w 3056113"/>
              <a:gd name="connsiteY38" fmla="*/ 1821847 h 3149987"/>
              <a:gd name="connsiteX39" fmla="*/ 2051316 w 3056113"/>
              <a:gd name="connsiteY39" fmla="*/ 1821847 h 3149987"/>
              <a:gd name="connsiteX40" fmla="*/ 2051316 w 3056113"/>
              <a:gd name="connsiteY40" fmla="*/ 1661914 h 3149987"/>
              <a:gd name="connsiteX41" fmla="*/ 2057789 w 3056113"/>
              <a:gd name="connsiteY41" fmla="*/ 1536974 h 3149987"/>
              <a:gd name="connsiteX42" fmla="*/ 671440 w 3056113"/>
              <a:gd name="connsiteY42" fmla="*/ 1532760 h 3149987"/>
              <a:gd name="connsiteX43" fmla="*/ 671440 w 3056113"/>
              <a:gd name="connsiteY43" fmla="*/ 753202 h 3149987"/>
              <a:gd name="connsiteX44" fmla="*/ 2938478 w 3056113"/>
              <a:gd name="connsiteY44" fmla="*/ 748989 h 3149987"/>
              <a:gd name="connsiteX45" fmla="*/ 2942692 w 3056113"/>
              <a:gd name="connsiteY45" fmla="*/ 1528546 h 3149987"/>
              <a:gd name="connsiteX46" fmla="*/ 2889226 w 3056113"/>
              <a:gd name="connsiteY46" fmla="*/ 1665390 h 3149987"/>
              <a:gd name="connsiteX47" fmla="*/ 2878796 w 3056113"/>
              <a:gd name="connsiteY47" fmla="*/ 3070020 h 3149987"/>
              <a:gd name="connsiteX0" fmla="*/ 2878796 w 3056113"/>
              <a:gd name="connsiteY0" fmla="*/ 3070020 h 3149987"/>
              <a:gd name="connsiteX1" fmla="*/ 2878796 w 3056113"/>
              <a:gd name="connsiteY1" fmla="*/ 3149987 h 3149987"/>
              <a:gd name="connsiteX2" fmla="*/ 3017868 w 3056113"/>
              <a:gd name="connsiteY2" fmla="*/ 3146510 h 3149987"/>
              <a:gd name="connsiteX3" fmla="*/ 3052636 w 3056113"/>
              <a:gd name="connsiteY3" fmla="*/ 3122172 h 3149987"/>
              <a:gd name="connsiteX4" fmla="*/ 3056113 w 3056113"/>
              <a:gd name="connsiteY4" fmla="*/ 657117 h 3149987"/>
              <a:gd name="connsiteX5" fmla="*/ 3014391 w 3056113"/>
              <a:gd name="connsiteY5" fmla="*/ 625825 h 3149987"/>
              <a:gd name="connsiteX6" fmla="*/ 1842707 w 3056113"/>
              <a:gd name="connsiteY6" fmla="*/ 625825 h 3149987"/>
              <a:gd name="connsiteX7" fmla="*/ 1839231 w 3056113"/>
              <a:gd name="connsiteY7" fmla="*/ 413740 h 3149987"/>
              <a:gd name="connsiteX8" fmla="*/ 2861412 w 3056113"/>
              <a:gd name="connsiteY8" fmla="*/ 420694 h 3149987"/>
              <a:gd name="connsiteX9" fmla="*/ 2861412 w 3056113"/>
              <a:gd name="connsiteY9" fmla="*/ 316389 h 3149987"/>
              <a:gd name="connsiteX10" fmla="*/ 1836779 w 3056113"/>
              <a:gd name="connsiteY10" fmla="*/ 314623 h 3149987"/>
              <a:gd name="connsiteX11" fmla="*/ 1840687 w 3056113"/>
              <a:gd name="connsiteY11" fmla="*/ 95792 h 3149987"/>
              <a:gd name="connsiteX12" fmla="*/ 1758625 w 3056113"/>
              <a:gd name="connsiteY12" fmla="*/ 95792 h 3149987"/>
              <a:gd name="connsiteX13" fmla="*/ 1754717 w 3056113"/>
              <a:gd name="connsiteY13" fmla="*/ 205207 h 3149987"/>
              <a:gd name="connsiteX14" fmla="*/ 659301 w 3056113"/>
              <a:gd name="connsiteY14" fmla="*/ 211313 h 3149987"/>
              <a:gd name="connsiteX15" fmla="*/ 643209 w 3056113"/>
              <a:gd name="connsiteY15" fmla="*/ 3477 h 3149987"/>
              <a:gd name="connsiteX16" fmla="*/ 354635 w 3056113"/>
              <a:gd name="connsiteY16" fmla="*/ 0 h 3149987"/>
              <a:gd name="connsiteX17" fmla="*/ 330297 w 3056113"/>
              <a:gd name="connsiteY17" fmla="*/ 399833 h 3149987"/>
              <a:gd name="connsiteX18" fmla="*/ 445031 w 3056113"/>
              <a:gd name="connsiteY18" fmla="*/ 413740 h 3149987"/>
              <a:gd name="connsiteX19" fmla="*/ 448508 w 3056113"/>
              <a:gd name="connsiteY19" fmla="*/ 347681 h 3149987"/>
              <a:gd name="connsiteX20" fmla="*/ 472846 w 3056113"/>
              <a:gd name="connsiteY20" fmla="*/ 347681 h 3149987"/>
              <a:gd name="connsiteX21" fmla="*/ 507614 w 3056113"/>
              <a:gd name="connsiteY21" fmla="*/ 469369 h 3149987"/>
              <a:gd name="connsiteX22" fmla="*/ 521521 w 3056113"/>
              <a:gd name="connsiteY22" fmla="*/ 601488 h 3149987"/>
              <a:gd name="connsiteX23" fmla="*/ 535428 w 3056113"/>
              <a:gd name="connsiteY23" fmla="*/ 629897 h 3149987"/>
              <a:gd name="connsiteX24" fmla="*/ 337798 w 3056113"/>
              <a:gd name="connsiteY24" fmla="*/ 630097 h 3149987"/>
              <a:gd name="connsiteX25" fmla="*/ 59106 w 3056113"/>
              <a:gd name="connsiteY25" fmla="*/ 667547 h 3149987"/>
              <a:gd name="connsiteX26" fmla="*/ 59106 w 3056113"/>
              <a:gd name="connsiteY26" fmla="*/ 757944 h 3149987"/>
              <a:gd name="connsiteX27" fmla="*/ 0 w 3056113"/>
              <a:gd name="connsiteY27" fmla="*/ 851818 h 3149987"/>
              <a:gd name="connsiteX28" fmla="*/ 48675 w 3056113"/>
              <a:gd name="connsiteY28" fmla="*/ 900493 h 3149987"/>
              <a:gd name="connsiteX29" fmla="*/ 79967 w 3056113"/>
              <a:gd name="connsiteY29" fmla="*/ 976983 h 3149987"/>
              <a:gd name="connsiteX30" fmla="*/ 83443 w 3056113"/>
              <a:gd name="connsiteY30" fmla="*/ 1070857 h 3149987"/>
              <a:gd name="connsiteX31" fmla="*/ 41722 w 3056113"/>
              <a:gd name="connsiteY31" fmla="*/ 1161254 h 3149987"/>
              <a:gd name="connsiteX32" fmla="*/ 354634 w 3056113"/>
              <a:gd name="connsiteY32" fmla="*/ 1161254 h 3149987"/>
              <a:gd name="connsiteX33" fmla="*/ 493707 w 3056113"/>
              <a:gd name="connsiteY33" fmla="*/ 1376816 h 3149987"/>
              <a:gd name="connsiteX34" fmla="*/ 500660 w 3056113"/>
              <a:gd name="connsiteY34" fmla="*/ 1606285 h 3149987"/>
              <a:gd name="connsiteX35" fmla="*/ 646686 w 3056113"/>
              <a:gd name="connsiteY35" fmla="*/ 1609762 h 3149987"/>
              <a:gd name="connsiteX36" fmla="*/ 646686 w 3056113"/>
              <a:gd name="connsiteY36" fmla="*/ 1644530 h 3149987"/>
              <a:gd name="connsiteX37" fmla="*/ 733606 w 3056113"/>
              <a:gd name="connsiteY37" fmla="*/ 1679298 h 3149987"/>
              <a:gd name="connsiteX38" fmla="*/ 1762741 w 3056113"/>
              <a:gd name="connsiteY38" fmla="*/ 1679298 h 3149987"/>
              <a:gd name="connsiteX39" fmla="*/ 1762741 w 3056113"/>
              <a:gd name="connsiteY39" fmla="*/ 1821847 h 3149987"/>
              <a:gd name="connsiteX40" fmla="*/ 2051316 w 3056113"/>
              <a:gd name="connsiteY40" fmla="*/ 1821847 h 3149987"/>
              <a:gd name="connsiteX41" fmla="*/ 2051316 w 3056113"/>
              <a:gd name="connsiteY41" fmla="*/ 1661914 h 3149987"/>
              <a:gd name="connsiteX42" fmla="*/ 2057789 w 3056113"/>
              <a:gd name="connsiteY42" fmla="*/ 1536974 h 3149987"/>
              <a:gd name="connsiteX43" fmla="*/ 671440 w 3056113"/>
              <a:gd name="connsiteY43" fmla="*/ 1532760 h 3149987"/>
              <a:gd name="connsiteX44" fmla="*/ 671440 w 3056113"/>
              <a:gd name="connsiteY44" fmla="*/ 753202 h 3149987"/>
              <a:gd name="connsiteX45" fmla="*/ 2938478 w 3056113"/>
              <a:gd name="connsiteY45" fmla="*/ 748989 h 3149987"/>
              <a:gd name="connsiteX46" fmla="*/ 2942692 w 3056113"/>
              <a:gd name="connsiteY46" fmla="*/ 1528546 h 3149987"/>
              <a:gd name="connsiteX47" fmla="*/ 2889226 w 3056113"/>
              <a:gd name="connsiteY47" fmla="*/ 1665390 h 3149987"/>
              <a:gd name="connsiteX48" fmla="*/ 2878796 w 3056113"/>
              <a:gd name="connsiteY48" fmla="*/ 3070020 h 3149987"/>
              <a:gd name="connsiteX0" fmla="*/ 2878796 w 3056113"/>
              <a:gd name="connsiteY0" fmla="*/ 3070020 h 3149987"/>
              <a:gd name="connsiteX1" fmla="*/ 2878796 w 3056113"/>
              <a:gd name="connsiteY1" fmla="*/ 3149987 h 3149987"/>
              <a:gd name="connsiteX2" fmla="*/ 3017868 w 3056113"/>
              <a:gd name="connsiteY2" fmla="*/ 3146510 h 3149987"/>
              <a:gd name="connsiteX3" fmla="*/ 3052636 w 3056113"/>
              <a:gd name="connsiteY3" fmla="*/ 3122172 h 3149987"/>
              <a:gd name="connsiteX4" fmla="*/ 3056113 w 3056113"/>
              <a:gd name="connsiteY4" fmla="*/ 657117 h 3149987"/>
              <a:gd name="connsiteX5" fmla="*/ 3014391 w 3056113"/>
              <a:gd name="connsiteY5" fmla="*/ 625825 h 3149987"/>
              <a:gd name="connsiteX6" fmla="*/ 1842707 w 3056113"/>
              <a:gd name="connsiteY6" fmla="*/ 625825 h 3149987"/>
              <a:gd name="connsiteX7" fmla="*/ 1839231 w 3056113"/>
              <a:gd name="connsiteY7" fmla="*/ 413740 h 3149987"/>
              <a:gd name="connsiteX8" fmla="*/ 2861412 w 3056113"/>
              <a:gd name="connsiteY8" fmla="*/ 420694 h 3149987"/>
              <a:gd name="connsiteX9" fmla="*/ 2861412 w 3056113"/>
              <a:gd name="connsiteY9" fmla="*/ 316389 h 3149987"/>
              <a:gd name="connsiteX10" fmla="*/ 1836779 w 3056113"/>
              <a:gd name="connsiteY10" fmla="*/ 314623 h 3149987"/>
              <a:gd name="connsiteX11" fmla="*/ 1840687 w 3056113"/>
              <a:gd name="connsiteY11" fmla="*/ 95792 h 3149987"/>
              <a:gd name="connsiteX12" fmla="*/ 1758625 w 3056113"/>
              <a:gd name="connsiteY12" fmla="*/ 95792 h 3149987"/>
              <a:gd name="connsiteX13" fmla="*/ 659301 w 3056113"/>
              <a:gd name="connsiteY13" fmla="*/ 211313 h 3149987"/>
              <a:gd name="connsiteX14" fmla="*/ 643209 w 3056113"/>
              <a:gd name="connsiteY14" fmla="*/ 3477 h 3149987"/>
              <a:gd name="connsiteX15" fmla="*/ 354635 w 3056113"/>
              <a:gd name="connsiteY15" fmla="*/ 0 h 3149987"/>
              <a:gd name="connsiteX16" fmla="*/ 330297 w 3056113"/>
              <a:gd name="connsiteY16" fmla="*/ 399833 h 3149987"/>
              <a:gd name="connsiteX17" fmla="*/ 445031 w 3056113"/>
              <a:gd name="connsiteY17" fmla="*/ 413740 h 3149987"/>
              <a:gd name="connsiteX18" fmla="*/ 448508 w 3056113"/>
              <a:gd name="connsiteY18" fmla="*/ 347681 h 3149987"/>
              <a:gd name="connsiteX19" fmla="*/ 472846 w 3056113"/>
              <a:gd name="connsiteY19" fmla="*/ 347681 h 3149987"/>
              <a:gd name="connsiteX20" fmla="*/ 507614 w 3056113"/>
              <a:gd name="connsiteY20" fmla="*/ 469369 h 3149987"/>
              <a:gd name="connsiteX21" fmla="*/ 521521 w 3056113"/>
              <a:gd name="connsiteY21" fmla="*/ 601488 h 3149987"/>
              <a:gd name="connsiteX22" fmla="*/ 535428 w 3056113"/>
              <a:gd name="connsiteY22" fmla="*/ 629897 h 3149987"/>
              <a:gd name="connsiteX23" fmla="*/ 337798 w 3056113"/>
              <a:gd name="connsiteY23" fmla="*/ 630097 h 3149987"/>
              <a:gd name="connsiteX24" fmla="*/ 59106 w 3056113"/>
              <a:gd name="connsiteY24" fmla="*/ 667547 h 3149987"/>
              <a:gd name="connsiteX25" fmla="*/ 59106 w 3056113"/>
              <a:gd name="connsiteY25" fmla="*/ 757944 h 3149987"/>
              <a:gd name="connsiteX26" fmla="*/ 0 w 3056113"/>
              <a:gd name="connsiteY26" fmla="*/ 851818 h 3149987"/>
              <a:gd name="connsiteX27" fmla="*/ 48675 w 3056113"/>
              <a:gd name="connsiteY27" fmla="*/ 900493 h 3149987"/>
              <a:gd name="connsiteX28" fmla="*/ 79967 w 3056113"/>
              <a:gd name="connsiteY28" fmla="*/ 976983 h 3149987"/>
              <a:gd name="connsiteX29" fmla="*/ 83443 w 3056113"/>
              <a:gd name="connsiteY29" fmla="*/ 1070857 h 3149987"/>
              <a:gd name="connsiteX30" fmla="*/ 41722 w 3056113"/>
              <a:gd name="connsiteY30" fmla="*/ 1161254 h 3149987"/>
              <a:gd name="connsiteX31" fmla="*/ 354634 w 3056113"/>
              <a:gd name="connsiteY31" fmla="*/ 1161254 h 3149987"/>
              <a:gd name="connsiteX32" fmla="*/ 493707 w 3056113"/>
              <a:gd name="connsiteY32" fmla="*/ 1376816 h 3149987"/>
              <a:gd name="connsiteX33" fmla="*/ 500660 w 3056113"/>
              <a:gd name="connsiteY33" fmla="*/ 1606285 h 3149987"/>
              <a:gd name="connsiteX34" fmla="*/ 646686 w 3056113"/>
              <a:gd name="connsiteY34" fmla="*/ 1609762 h 3149987"/>
              <a:gd name="connsiteX35" fmla="*/ 646686 w 3056113"/>
              <a:gd name="connsiteY35" fmla="*/ 1644530 h 3149987"/>
              <a:gd name="connsiteX36" fmla="*/ 733606 w 3056113"/>
              <a:gd name="connsiteY36" fmla="*/ 1679298 h 3149987"/>
              <a:gd name="connsiteX37" fmla="*/ 1762741 w 3056113"/>
              <a:gd name="connsiteY37" fmla="*/ 1679298 h 3149987"/>
              <a:gd name="connsiteX38" fmla="*/ 1762741 w 3056113"/>
              <a:gd name="connsiteY38" fmla="*/ 1821847 h 3149987"/>
              <a:gd name="connsiteX39" fmla="*/ 2051316 w 3056113"/>
              <a:gd name="connsiteY39" fmla="*/ 1821847 h 3149987"/>
              <a:gd name="connsiteX40" fmla="*/ 2051316 w 3056113"/>
              <a:gd name="connsiteY40" fmla="*/ 1661914 h 3149987"/>
              <a:gd name="connsiteX41" fmla="*/ 2057789 w 3056113"/>
              <a:gd name="connsiteY41" fmla="*/ 1536974 h 3149987"/>
              <a:gd name="connsiteX42" fmla="*/ 671440 w 3056113"/>
              <a:gd name="connsiteY42" fmla="*/ 1532760 h 3149987"/>
              <a:gd name="connsiteX43" fmla="*/ 671440 w 3056113"/>
              <a:gd name="connsiteY43" fmla="*/ 753202 h 3149987"/>
              <a:gd name="connsiteX44" fmla="*/ 2938478 w 3056113"/>
              <a:gd name="connsiteY44" fmla="*/ 748989 h 3149987"/>
              <a:gd name="connsiteX45" fmla="*/ 2942692 w 3056113"/>
              <a:gd name="connsiteY45" fmla="*/ 1528546 h 3149987"/>
              <a:gd name="connsiteX46" fmla="*/ 2889226 w 3056113"/>
              <a:gd name="connsiteY46" fmla="*/ 1665390 h 3149987"/>
              <a:gd name="connsiteX47" fmla="*/ 2878796 w 3056113"/>
              <a:gd name="connsiteY47" fmla="*/ 3070020 h 3149987"/>
              <a:gd name="connsiteX0" fmla="*/ 2878796 w 3056113"/>
              <a:gd name="connsiteY0" fmla="*/ 3070020 h 3149987"/>
              <a:gd name="connsiteX1" fmla="*/ 2878796 w 3056113"/>
              <a:gd name="connsiteY1" fmla="*/ 3149987 h 3149987"/>
              <a:gd name="connsiteX2" fmla="*/ 3017868 w 3056113"/>
              <a:gd name="connsiteY2" fmla="*/ 3146510 h 3149987"/>
              <a:gd name="connsiteX3" fmla="*/ 3052636 w 3056113"/>
              <a:gd name="connsiteY3" fmla="*/ 3122172 h 3149987"/>
              <a:gd name="connsiteX4" fmla="*/ 3056113 w 3056113"/>
              <a:gd name="connsiteY4" fmla="*/ 657117 h 3149987"/>
              <a:gd name="connsiteX5" fmla="*/ 3014391 w 3056113"/>
              <a:gd name="connsiteY5" fmla="*/ 625825 h 3149987"/>
              <a:gd name="connsiteX6" fmla="*/ 1842707 w 3056113"/>
              <a:gd name="connsiteY6" fmla="*/ 625825 h 3149987"/>
              <a:gd name="connsiteX7" fmla="*/ 1839231 w 3056113"/>
              <a:gd name="connsiteY7" fmla="*/ 413740 h 3149987"/>
              <a:gd name="connsiteX8" fmla="*/ 2861412 w 3056113"/>
              <a:gd name="connsiteY8" fmla="*/ 420694 h 3149987"/>
              <a:gd name="connsiteX9" fmla="*/ 2861412 w 3056113"/>
              <a:gd name="connsiteY9" fmla="*/ 316389 h 3149987"/>
              <a:gd name="connsiteX10" fmla="*/ 1836779 w 3056113"/>
              <a:gd name="connsiteY10" fmla="*/ 314623 h 3149987"/>
              <a:gd name="connsiteX11" fmla="*/ 1840687 w 3056113"/>
              <a:gd name="connsiteY11" fmla="*/ 95792 h 3149987"/>
              <a:gd name="connsiteX12" fmla="*/ 659301 w 3056113"/>
              <a:gd name="connsiteY12" fmla="*/ 211313 h 3149987"/>
              <a:gd name="connsiteX13" fmla="*/ 643209 w 3056113"/>
              <a:gd name="connsiteY13" fmla="*/ 3477 h 3149987"/>
              <a:gd name="connsiteX14" fmla="*/ 354635 w 3056113"/>
              <a:gd name="connsiteY14" fmla="*/ 0 h 3149987"/>
              <a:gd name="connsiteX15" fmla="*/ 330297 w 3056113"/>
              <a:gd name="connsiteY15" fmla="*/ 399833 h 3149987"/>
              <a:gd name="connsiteX16" fmla="*/ 445031 w 3056113"/>
              <a:gd name="connsiteY16" fmla="*/ 413740 h 3149987"/>
              <a:gd name="connsiteX17" fmla="*/ 448508 w 3056113"/>
              <a:gd name="connsiteY17" fmla="*/ 347681 h 3149987"/>
              <a:gd name="connsiteX18" fmla="*/ 472846 w 3056113"/>
              <a:gd name="connsiteY18" fmla="*/ 347681 h 3149987"/>
              <a:gd name="connsiteX19" fmla="*/ 507614 w 3056113"/>
              <a:gd name="connsiteY19" fmla="*/ 469369 h 3149987"/>
              <a:gd name="connsiteX20" fmla="*/ 521521 w 3056113"/>
              <a:gd name="connsiteY20" fmla="*/ 601488 h 3149987"/>
              <a:gd name="connsiteX21" fmla="*/ 535428 w 3056113"/>
              <a:gd name="connsiteY21" fmla="*/ 629897 h 3149987"/>
              <a:gd name="connsiteX22" fmla="*/ 337798 w 3056113"/>
              <a:gd name="connsiteY22" fmla="*/ 630097 h 3149987"/>
              <a:gd name="connsiteX23" fmla="*/ 59106 w 3056113"/>
              <a:gd name="connsiteY23" fmla="*/ 667547 h 3149987"/>
              <a:gd name="connsiteX24" fmla="*/ 59106 w 3056113"/>
              <a:gd name="connsiteY24" fmla="*/ 757944 h 3149987"/>
              <a:gd name="connsiteX25" fmla="*/ 0 w 3056113"/>
              <a:gd name="connsiteY25" fmla="*/ 851818 h 3149987"/>
              <a:gd name="connsiteX26" fmla="*/ 48675 w 3056113"/>
              <a:gd name="connsiteY26" fmla="*/ 900493 h 3149987"/>
              <a:gd name="connsiteX27" fmla="*/ 79967 w 3056113"/>
              <a:gd name="connsiteY27" fmla="*/ 976983 h 3149987"/>
              <a:gd name="connsiteX28" fmla="*/ 83443 w 3056113"/>
              <a:gd name="connsiteY28" fmla="*/ 1070857 h 3149987"/>
              <a:gd name="connsiteX29" fmla="*/ 41722 w 3056113"/>
              <a:gd name="connsiteY29" fmla="*/ 1161254 h 3149987"/>
              <a:gd name="connsiteX30" fmla="*/ 354634 w 3056113"/>
              <a:gd name="connsiteY30" fmla="*/ 1161254 h 3149987"/>
              <a:gd name="connsiteX31" fmla="*/ 493707 w 3056113"/>
              <a:gd name="connsiteY31" fmla="*/ 1376816 h 3149987"/>
              <a:gd name="connsiteX32" fmla="*/ 500660 w 3056113"/>
              <a:gd name="connsiteY32" fmla="*/ 1606285 h 3149987"/>
              <a:gd name="connsiteX33" fmla="*/ 646686 w 3056113"/>
              <a:gd name="connsiteY33" fmla="*/ 1609762 h 3149987"/>
              <a:gd name="connsiteX34" fmla="*/ 646686 w 3056113"/>
              <a:gd name="connsiteY34" fmla="*/ 1644530 h 3149987"/>
              <a:gd name="connsiteX35" fmla="*/ 733606 w 3056113"/>
              <a:gd name="connsiteY35" fmla="*/ 1679298 h 3149987"/>
              <a:gd name="connsiteX36" fmla="*/ 1762741 w 3056113"/>
              <a:gd name="connsiteY36" fmla="*/ 1679298 h 3149987"/>
              <a:gd name="connsiteX37" fmla="*/ 1762741 w 3056113"/>
              <a:gd name="connsiteY37" fmla="*/ 1821847 h 3149987"/>
              <a:gd name="connsiteX38" fmla="*/ 2051316 w 3056113"/>
              <a:gd name="connsiteY38" fmla="*/ 1821847 h 3149987"/>
              <a:gd name="connsiteX39" fmla="*/ 2051316 w 3056113"/>
              <a:gd name="connsiteY39" fmla="*/ 1661914 h 3149987"/>
              <a:gd name="connsiteX40" fmla="*/ 2057789 w 3056113"/>
              <a:gd name="connsiteY40" fmla="*/ 1536974 h 3149987"/>
              <a:gd name="connsiteX41" fmla="*/ 671440 w 3056113"/>
              <a:gd name="connsiteY41" fmla="*/ 1532760 h 3149987"/>
              <a:gd name="connsiteX42" fmla="*/ 671440 w 3056113"/>
              <a:gd name="connsiteY42" fmla="*/ 753202 h 3149987"/>
              <a:gd name="connsiteX43" fmla="*/ 2938478 w 3056113"/>
              <a:gd name="connsiteY43" fmla="*/ 748989 h 3149987"/>
              <a:gd name="connsiteX44" fmla="*/ 2942692 w 3056113"/>
              <a:gd name="connsiteY44" fmla="*/ 1528546 h 3149987"/>
              <a:gd name="connsiteX45" fmla="*/ 2889226 w 3056113"/>
              <a:gd name="connsiteY45" fmla="*/ 1665390 h 3149987"/>
              <a:gd name="connsiteX46" fmla="*/ 2878796 w 3056113"/>
              <a:gd name="connsiteY46" fmla="*/ 3070020 h 3149987"/>
              <a:gd name="connsiteX0" fmla="*/ 2878796 w 3056113"/>
              <a:gd name="connsiteY0" fmla="*/ 3070020 h 3149987"/>
              <a:gd name="connsiteX1" fmla="*/ 2878796 w 3056113"/>
              <a:gd name="connsiteY1" fmla="*/ 3149987 h 3149987"/>
              <a:gd name="connsiteX2" fmla="*/ 3017868 w 3056113"/>
              <a:gd name="connsiteY2" fmla="*/ 3146510 h 3149987"/>
              <a:gd name="connsiteX3" fmla="*/ 3052636 w 3056113"/>
              <a:gd name="connsiteY3" fmla="*/ 3122172 h 3149987"/>
              <a:gd name="connsiteX4" fmla="*/ 3056113 w 3056113"/>
              <a:gd name="connsiteY4" fmla="*/ 657117 h 3149987"/>
              <a:gd name="connsiteX5" fmla="*/ 3014391 w 3056113"/>
              <a:gd name="connsiteY5" fmla="*/ 625825 h 3149987"/>
              <a:gd name="connsiteX6" fmla="*/ 1842707 w 3056113"/>
              <a:gd name="connsiteY6" fmla="*/ 625825 h 3149987"/>
              <a:gd name="connsiteX7" fmla="*/ 1839231 w 3056113"/>
              <a:gd name="connsiteY7" fmla="*/ 413740 h 3149987"/>
              <a:gd name="connsiteX8" fmla="*/ 2861412 w 3056113"/>
              <a:gd name="connsiteY8" fmla="*/ 420694 h 3149987"/>
              <a:gd name="connsiteX9" fmla="*/ 2861412 w 3056113"/>
              <a:gd name="connsiteY9" fmla="*/ 316389 h 3149987"/>
              <a:gd name="connsiteX10" fmla="*/ 1836779 w 3056113"/>
              <a:gd name="connsiteY10" fmla="*/ 314623 h 3149987"/>
              <a:gd name="connsiteX11" fmla="*/ 659301 w 3056113"/>
              <a:gd name="connsiteY11" fmla="*/ 211313 h 3149987"/>
              <a:gd name="connsiteX12" fmla="*/ 643209 w 3056113"/>
              <a:gd name="connsiteY12" fmla="*/ 3477 h 3149987"/>
              <a:gd name="connsiteX13" fmla="*/ 354635 w 3056113"/>
              <a:gd name="connsiteY13" fmla="*/ 0 h 3149987"/>
              <a:gd name="connsiteX14" fmla="*/ 330297 w 3056113"/>
              <a:gd name="connsiteY14" fmla="*/ 399833 h 3149987"/>
              <a:gd name="connsiteX15" fmla="*/ 445031 w 3056113"/>
              <a:gd name="connsiteY15" fmla="*/ 413740 h 3149987"/>
              <a:gd name="connsiteX16" fmla="*/ 448508 w 3056113"/>
              <a:gd name="connsiteY16" fmla="*/ 347681 h 3149987"/>
              <a:gd name="connsiteX17" fmla="*/ 472846 w 3056113"/>
              <a:gd name="connsiteY17" fmla="*/ 347681 h 3149987"/>
              <a:gd name="connsiteX18" fmla="*/ 507614 w 3056113"/>
              <a:gd name="connsiteY18" fmla="*/ 469369 h 3149987"/>
              <a:gd name="connsiteX19" fmla="*/ 521521 w 3056113"/>
              <a:gd name="connsiteY19" fmla="*/ 601488 h 3149987"/>
              <a:gd name="connsiteX20" fmla="*/ 535428 w 3056113"/>
              <a:gd name="connsiteY20" fmla="*/ 629897 h 3149987"/>
              <a:gd name="connsiteX21" fmla="*/ 337798 w 3056113"/>
              <a:gd name="connsiteY21" fmla="*/ 630097 h 3149987"/>
              <a:gd name="connsiteX22" fmla="*/ 59106 w 3056113"/>
              <a:gd name="connsiteY22" fmla="*/ 667547 h 3149987"/>
              <a:gd name="connsiteX23" fmla="*/ 59106 w 3056113"/>
              <a:gd name="connsiteY23" fmla="*/ 757944 h 3149987"/>
              <a:gd name="connsiteX24" fmla="*/ 0 w 3056113"/>
              <a:gd name="connsiteY24" fmla="*/ 851818 h 3149987"/>
              <a:gd name="connsiteX25" fmla="*/ 48675 w 3056113"/>
              <a:gd name="connsiteY25" fmla="*/ 900493 h 3149987"/>
              <a:gd name="connsiteX26" fmla="*/ 79967 w 3056113"/>
              <a:gd name="connsiteY26" fmla="*/ 976983 h 3149987"/>
              <a:gd name="connsiteX27" fmla="*/ 83443 w 3056113"/>
              <a:gd name="connsiteY27" fmla="*/ 1070857 h 3149987"/>
              <a:gd name="connsiteX28" fmla="*/ 41722 w 3056113"/>
              <a:gd name="connsiteY28" fmla="*/ 1161254 h 3149987"/>
              <a:gd name="connsiteX29" fmla="*/ 354634 w 3056113"/>
              <a:gd name="connsiteY29" fmla="*/ 1161254 h 3149987"/>
              <a:gd name="connsiteX30" fmla="*/ 493707 w 3056113"/>
              <a:gd name="connsiteY30" fmla="*/ 1376816 h 3149987"/>
              <a:gd name="connsiteX31" fmla="*/ 500660 w 3056113"/>
              <a:gd name="connsiteY31" fmla="*/ 1606285 h 3149987"/>
              <a:gd name="connsiteX32" fmla="*/ 646686 w 3056113"/>
              <a:gd name="connsiteY32" fmla="*/ 1609762 h 3149987"/>
              <a:gd name="connsiteX33" fmla="*/ 646686 w 3056113"/>
              <a:gd name="connsiteY33" fmla="*/ 1644530 h 3149987"/>
              <a:gd name="connsiteX34" fmla="*/ 733606 w 3056113"/>
              <a:gd name="connsiteY34" fmla="*/ 1679298 h 3149987"/>
              <a:gd name="connsiteX35" fmla="*/ 1762741 w 3056113"/>
              <a:gd name="connsiteY35" fmla="*/ 1679298 h 3149987"/>
              <a:gd name="connsiteX36" fmla="*/ 1762741 w 3056113"/>
              <a:gd name="connsiteY36" fmla="*/ 1821847 h 3149987"/>
              <a:gd name="connsiteX37" fmla="*/ 2051316 w 3056113"/>
              <a:gd name="connsiteY37" fmla="*/ 1821847 h 3149987"/>
              <a:gd name="connsiteX38" fmla="*/ 2051316 w 3056113"/>
              <a:gd name="connsiteY38" fmla="*/ 1661914 h 3149987"/>
              <a:gd name="connsiteX39" fmla="*/ 2057789 w 3056113"/>
              <a:gd name="connsiteY39" fmla="*/ 1536974 h 3149987"/>
              <a:gd name="connsiteX40" fmla="*/ 671440 w 3056113"/>
              <a:gd name="connsiteY40" fmla="*/ 1532760 h 3149987"/>
              <a:gd name="connsiteX41" fmla="*/ 671440 w 3056113"/>
              <a:gd name="connsiteY41" fmla="*/ 753202 h 3149987"/>
              <a:gd name="connsiteX42" fmla="*/ 2938478 w 3056113"/>
              <a:gd name="connsiteY42" fmla="*/ 748989 h 3149987"/>
              <a:gd name="connsiteX43" fmla="*/ 2942692 w 3056113"/>
              <a:gd name="connsiteY43" fmla="*/ 1528546 h 3149987"/>
              <a:gd name="connsiteX44" fmla="*/ 2889226 w 3056113"/>
              <a:gd name="connsiteY44" fmla="*/ 1665390 h 3149987"/>
              <a:gd name="connsiteX45" fmla="*/ 2878796 w 3056113"/>
              <a:gd name="connsiteY45" fmla="*/ 3070020 h 3149987"/>
              <a:gd name="connsiteX0" fmla="*/ 2878796 w 3056113"/>
              <a:gd name="connsiteY0" fmla="*/ 3070020 h 3149987"/>
              <a:gd name="connsiteX1" fmla="*/ 2878796 w 3056113"/>
              <a:gd name="connsiteY1" fmla="*/ 3149987 h 3149987"/>
              <a:gd name="connsiteX2" fmla="*/ 3017868 w 3056113"/>
              <a:gd name="connsiteY2" fmla="*/ 3146510 h 3149987"/>
              <a:gd name="connsiteX3" fmla="*/ 3052636 w 3056113"/>
              <a:gd name="connsiteY3" fmla="*/ 3122172 h 3149987"/>
              <a:gd name="connsiteX4" fmla="*/ 3056113 w 3056113"/>
              <a:gd name="connsiteY4" fmla="*/ 657117 h 3149987"/>
              <a:gd name="connsiteX5" fmla="*/ 3014391 w 3056113"/>
              <a:gd name="connsiteY5" fmla="*/ 625825 h 3149987"/>
              <a:gd name="connsiteX6" fmla="*/ 1842707 w 3056113"/>
              <a:gd name="connsiteY6" fmla="*/ 625825 h 3149987"/>
              <a:gd name="connsiteX7" fmla="*/ 1839231 w 3056113"/>
              <a:gd name="connsiteY7" fmla="*/ 413740 h 3149987"/>
              <a:gd name="connsiteX8" fmla="*/ 2861412 w 3056113"/>
              <a:gd name="connsiteY8" fmla="*/ 420694 h 3149987"/>
              <a:gd name="connsiteX9" fmla="*/ 2861412 w 3056113"/>
              <a:gd name="connsiteY9" fmla="*/ 316389 h 3149987"/>
              <a:gd name="connsiteX10" fmla="*/ 687918 w 3056113"/>
              <a:gd name="connsiteY10" fmla="*/ 322439 h 3149987"/>
              <a:gd name="connsiteX11" fmla="*/ 659301 w 3056113"/>
              <a:gd name="connsiteY11" fmla="*/ 211313 h 3149987"/>
              <a:gd name="connsiteX12" fmla="*/ 643209 w 3056113"/>
              <a:gd name="connsiteY12" fmla="*/ 3477 h 3149987"/>
              <a:gd name="connsiteX13" fmla="*/ 354635 w 3056113"/>
              <a:gd name="connsiteY13" fmla="*/ 0 h 3149987"/>
              <a:gd name="connsiteX14" fmla="*/ 330297 w 3056113"/>
              <a:gd name="connsiteY14" fmla="*/ 399833 h 3149987"/>
              <a:gd name="connsiteX15" fmla="*/ 445031 w 3056113"/>
              <a:gd name="connsiteY15" fmla="*/ 413740 h 3149987"/>
              <a:gd name="connsiteX16" fmla="*/ 448508 w 3056113"/>
              <a:gd name="connsiteY16" fmla="*/ 347681 h 3149987"/>
              <a:gd name="connsiteX17" fmla="*/ 472846 w 3056113"/>
              <a:gd name="connsiteY17" fmla="*/ 347681 h 3149987"/>
              <a:gd name="connsiteX18" fmla="*/ 507614 w 3056113"/>
              <a:gd name="connsiteY18" fmla="*/ 469369 h 3149987"/>
              <a:gd name="connsiteX19" fmla="*/ 521521 w 3056113"/>
              <a:gd name="connsiteY19" fmla="*/ 601488 h 3149987"/>
              <a:gd name="connsiteX20" fmla="*/ 535428 w 3056113"/>
              <a:gd name="connsiteY20" fmla="*/ 629897 h 3149987"/>
              <a:gd name="connsiteX21" fmla="*/ 337798 w 3056113"/>
              <a:gd name="connsiteY21" fmla="*/ 630097 h 3149987"/>
              <a:gd name="connsiteX22" fmla="*/ 59106 w 3056113"/>
              <a:gd name="connsiteY22" fmla="*/ 667547 h 3149987"/>
              <a:gd name="connsiteX23" fmla="*/ 59106 w 3056113"/>
              <a:gd name="connsiteY23" fmla="*/ 757944 h 3149987"/>
              <a:gd name="connsiteX24" fmla="*/ 0 w 3056113"/>
              <a:gd name="connsiteY24" fmla="*/ 851818 h 3149987"/>
              <a:gd name="connsiteX25" fmla="*/ 48675 w 3056113"/>
              <a:gd name="connsiteY25" fmla="*/ 900493 h 3149987"/>
              <a:gd name="connsiteX26" fmla="*/ 79967 w 3056113"/>
              <a:gd name="connsiteY26" fmla="*/ 976983 h 3149987"/>
              <a:gd name="connsiteX27" fmla="*/ 83443 w 3056113"/>
              <a:gd name="connsiteY27" fmla="*/ 1070857 h 3149987"/>
              <a:gd name="connsiteX28" fmla="*/ 41722 w 3056113"/>
              <a:gd name="connsiteY28" fmla="*/ 1161254 h 3149987"/>
              <a:gd name="connsiteX29" fmla="*/ 354634 w 3056113"/>
              <a:gd name="connsiteY29" fmla="*/ 1161254 h 3149987"/>
              <a:gd name="connsiteX30" fmla="*/ 493707 w 3056113"/>
              <a:gd name="connsiteY30" fmla="*/ 1376816 h 3149987"/>
              <a:gd name="connsiteX31" fmla="*/ 500660 w 3056113"/>
              <a:gd name="connsiteY31" fmla="*/ 1606285 h 3149987"/>
              <a:gd name="connsiteX32" fmla="*/ 646686 w 3056113"/>
              <a:gd name="connsiteY32" fmla="*/ 1609762 h 3149987"/>
              <a:gd name="connsiteX33" fmla="*/ 646686 w 3056113"/>
              <a:gd name="connsiteY33" fmla="*/ 1644530 h 3149987"/>
              <a:gd name="connsiteX34" fmla="*/ 733606 w 3056113"/>
              <a:gd name="connsiteY34" fmla="*/ 1679298 h 3149987"/>
              <a:gd name="connsiteX35" fmla="*/ 1762741 w 3056113"/>
              <a:gd name="connsiteY35" fmla="*/ 1679298 h 3149987"/>
              <a:gd name="connsiteX36" fmla="*/ 1762741 w 3056113"/>
              <a:gd name="connsiteY36" fmla="*/ 1821847 h 3149987"/>
              <a:gd name="connsiteX37" fmla="*/ 2051316 w 3056113"/>
              <a:gd name="connsiteY37" fmla="*/ 1821847 h 3149987"/>
              <a:gd name="connsiteX38" fmla="*/ 2051316 w 3056113"/>
              <a:gd name="connsiteY38" fmla="*/ 1661914 h 3149987"/>
              <a:gd name="connsiteX39" fmla="*/ 2057789 w 3056113"/>
              <a:gd name="connsiteY39" fmla="*/ 1536974 h 3149987"/>
              <a:gd name="connsiteX40" fmla="*/ 671440 w 3056113"/>
              <a:gd name="connsiteY40" fmla="*/ 1532760 h 3149987"/>
              <a:gd name="connsiteX41" fmla="*/ 671440 w 3056113"/>
              <a:gd name="connsiteY41" fmla="*/ 753202 h 3149987"/>
              <a:gd name="connsiteX42" fmla="*/ 2938478 w 3056113"/>
              <a:gd name="connsiteY42" fmla="*/ 748989 h 3149987"/>
              <a:gd name="connsiteX43" fmla="*/ 2942692 w 3056113"/>
              <a:gd name="connsiteY43" fmla="*/ 1528546 h 3149987"/>
              <a:gd name="connsiteX44" fmla="*/ 2889226 w 3056113"/>
              <a:gd name="connsiteY44" fmla="*/ 1665390 h 3149987"/>
              <a:gd name="connsiteX45" fmla="*/ 2878796 w 3056113"/>
              <a:gd name="connsiteY45" fmla="*/ 3070020 h 3149987"/>
              <a:gd name="connsiteX0" fmla="*/ 2878796 w 3056113"/>
              <a:gd name="connsiteY0" fmla="*/ 3070020 h 3149987"/>
              <a:gd name="connsiteX1" fmla="*/ 2878796 w 3056113"/>
              <a:gd name="connsiteY1" fmla="*/ 3149987 h 3149987"/>
              <a:gd name="connsiteX2" fmla="*/ 3017868 w 3056113"/>
              <a:gd name="connsiteY2" fmla="*/ 3146510 h 3149987"/>
              <a:gd name="connsiteX3" fmla="*/ 3052636 w 3056113"/>
              <a:gd name="connsiteY3" fmla="*/ 3122172 h 3149987"/>
              <a:gd name="connsiteX4" fmla="*/ 3056113 w 3056113"/>
              <a:gd name="connsiteY4" fmla="*/ 657117 h 3149987"/>
              <a:gd name="connsiteX5" fmla="*/ 3014391 w 3056113"/>
              <a:gd name="connsiteY5" fmla="*/ 625825 h 3149987"/>
              <a:gd name="connsiteX6" fmla="*/ 1842707 w 3056113"/>
              <a:gd name="connsiteY6" fmla="*/ 625825 h 3149987"/>
              <a:gd name="connsiteX7" fmla="*/ 1839231 w 3056113"/>
              <a:gd name="connsiteY7" fmla="*/ 413740 h 3149987"/>
              <a:gd name="connsiteX8" fmla="*/ 2861412 w 3056113"/>
              <a:gd name="connsiteY8" fmla="*/ 420694 h 3149987"/>
              <a:gd name="connsiteX9" fmla="*/ 2861412 w 3056113"/>
              <a:gd name="connsiteY9" fmla="*/ 316389 h 3149987"/>
              <a:gd name="connsiteX10" fmla="*/ 687918 w 3056113"/>
              <a:gd name="connsiteY10" fmla="*/ 322439 h 3149987"/>
              <a:gd name="connsiteX11" fmla="*/ 659301 w 3056113"/>
              <a:gd name="connsiteY11" fmla="*/ 211313 h 3149987"/>
              <a:gd name="connsiteX12" fmla="*/ 643209 w 3056113"/>
              <a:gd name="connsiteY12" fmla="*/ 3477 h 3149987"/>
              <a:gd name="connsiteX13" fmla="*/ 354635 w 3056113"/>
              <a:gd name="connsiteY13" fmla="*/ 0 h 3149987"/>
              <a:gd name="connsiteX14" fmla="*/ 330297 w 3056113"/>
              <a:gd name="connsiteY14" fmla="*/ 399833 h 3149987"/>
              <a:gd name="connsiteX15" fmla="*/ 445031 w 3056113"/>
              <a:gd name="connsiteY15" fmla="*/ 413740 h 3149987"/>
              <a:gd name="connsiteX16" fmla="*/ 448508 w 3056113"/>
              <a:gd name="connsiteY16" fmla="*/ 347681 h 3149987"/>
              <a:gd name="connsiteX17" fmla="*/ 472846 w 3056113"/>
              <a:gd name="connsiteY17" fmla="*/ 347681 h 3149987"/>
              <a:gd name="connsiteX18" fmla="*/ 507614 w 3056113"/>
              <a:gd name="connsiteY18" fmla="*/ 469369 h 3149987"/>
              <a:gd name="connsiteX19" fmla="*/ 521521 w 3056113"/>
              <a:gd name="connsiteY19" fmla="*/ 601488 h 3149987"/>
              <a:gd name="connsiteX20" fmla="*/ 535428 w 3056113"/>
              <a:gd name="connsiteY20" fmla="*/ 629897 h 3149987"/>
              <a:gd name="connsiteX21" fmla="*/ 337798 w 3056113"/>
              <a:gd name="connsiteY21" fmla="*/ 630097 h 3149987"/>
              <a:gd name="connsiteX22" fmla="*/ 59106 w 3056113"/>
              <a:gd name="connsiteY22" fmla="*/ 667547 h 3149987"/>
              <a:gd name="connsiteX23" fmla="*/ 59106 w 3056113"/>
              <a:gd name="connsiteY23" fmla="*/ 757944 h 3149987"/>
              <a:gd name="connsiteX24" fmla="*/ 0 w 3056113"/>
              <a:gd name="connsiteY24" fmla="*/ 851818 h 3149987"/>
              <a:gd name="connsiteX25" fmla="*/ 48675 w 3056113"/>
              <a:gd name="connsiteY25" fmla="*/ 900493 h 3149987"/>
              <a:gd name="connsiteX26" fmla="*/ 79967 w 3056113"/>
              <a:gd name="connsiteY26" fmla="*/ 976983 h 3149987"/>
              <a:gd name="connsiteX27" fmla="*/ 83443 w 3056113"/>
              <a:gd name="connsiteY27" fmla="*/ 1070857 h 3149987"/>
              <a:gd name="connsiteX28" fmla="*/ 41722 w 3056113"/>
              <a:gd name="connsiteY28" fmla="*/ 1161254 h 3149987"/>
              <a:gd name="connsiteX29" fmla="*/ 354634 w 3056113"/>
              <a:gd name="connsiteY29" fmla="*/ 1161254 h 3149987"/>
              <a:gd name="connsiteX30" fmla="*/ 493707 w 3056113"/>
              <a:gd name="connsiteY30" fmla="*/ 1376816 h 3149987"/>
              <a:gd name="connsiteX31" fmla="*/ 500660 w 3056113"/>
              <a:gd name="connsiteY31" fmla="*/ 1606285 h 3149987"/>
              <a:gd name="connsiteX32" fmla="*/ 646686 w 3056113"/>
              <a:gd name="connsiteY32" fmla="*/ 1609762 h 3149987"/>
              <a:gd name="connsiteX33" fmla="*/ 646686 w 3056113"/>
              <a:gd name="connsiteY33" fmla="*/ 1644530 h 3149987"/>
              <a:gd name="connsiteX34" fmla="*/ 733606 w 3056113"/>
              <a:gd name="connsiteY34" fmla="*/ 1679298 h 3149987"/>
              <a:gd name="connsiteX35" fmla="*/ 1762741 w 3056113"/>
              <a:gd name="connsiteY35" fmla="*/ 1679298 h 3149987"/>
              <a:gd name="connsiteX36" fmla="*/ 1762741 w 3056113"/>
              <a:gd name="connsiteY36" fmla="*/ 1821847 h 3149987"/>
              <a:gd name="connsiteX37" fmla="*/ 2051316 w 3056113"/>
              <a:gd name="connsiteY37" fmla="*/ 1821847 h 3149987"/>
              <a:gd name="connsiteX38" fmla="*/ 2051316 w 3056113"/>
              <a:gd name="connsiteY38" fmla="*/ 1661914 h 3149987"/>
              <a:gd name="connsiteX39" fmla="*/ 2057789 w 3056113"/>
              <a:gd name="connsiteY39" fmla="*/ 1536974 h 3149987"/>
              <a:gd name="connsiteX40" fmla="*/ 671440 w 3056113"/>
              <a:gd name="connsiteY40" fmla="*/ 1532760 h 3149987"/>
              <a:gd name="connsiteX41" fmla="*/ 671440 w 3056113"/>
              <a:gd name="connsiteY41" fmla="*/ 753202 h 3149987"/>
              <a:gd name="connsiteX42" fmla="*/ 2938478 w 3056113"/>
              <a:gd name="connsiteY42" fmla="*/ 748989 h 3149987"/>
              <a:gd name="connsiteX43" fmla="*/ 2942692 w 3056113"/>
              <a:gd name="connsiteY43" fmla="*/ 1528546 h 3149987"/>
              <a:gd name="connsiteX44" fmla="*/ 2889226 w 3056113"/>
              <a:gd name="connsiteY44" fmla="*/ 1665390 h 3149987"/>
              <a:gd name="connsiteX45" fmla="*/ 2878796 w 3056113"/>
              <a:gd name="connsiteY45" fmla="*/ 3070020 h 3149987"/>
              <a:gd name="connsiteX0" fmla="*/ 2878796 w 3056113"/>
              <a:gd name="connsiteY0" fmla="*/ 3070020 h 3149987"/>
              <a:gd name="connsiteX1" fmla="*/ 2878796 w 3056113"/>
              <a:gd name="connsiteY1" fmla="*/ 3149987 h 3149987"/>
              <a:gd name="connsiteX2" fmla="*/ 3017868 w 3056113"/>
              <a:gd name="connsiteY2" fmla="*/ 3146510 h 3149987"/>
              <a:gd name="connsiteX3" fmla="*/ 3052636 w 3056113"/>
              <a:gd name="connsiteY3" fmla="*/ 3122172 h 3149987"/>
              <a:gd name="connsiteX4" fmla="*/ 3056113 w 3056113"/>
              <a:gd name="connsiteY4" fmla="*/ 657117 h 3149987"/>
              <a:gd name="connsiteX5" fmla="*/ 3014391 w 3056113"/>
              <a:gd name="connsiteY5" fmla="*/ 625825 h 3149987"/>
              <a:gd name="connsiteX6" fmla="*/ 1842707 w 3056113"/>
              <a:gd name="connsiteY6" fmla="*/ 625825 h 3149987"/>
              <a:gd name="connsiteX7" fmla="*/ 1839231 w 3056113"/>
              <a:gd name="connsiteY7" fmla="*/ 413740 h 3149987"/>
              <a:gd name="connsiteX8" fmla="*/ 2861412 w 3056113"/>
              <a:gd name="connsiteY8" fmla="*/ 420694 h 3149987"/>
              <a:gd name="connsiteX9" fmla="*/ 2861412 w 3056113"/>
              <a:gd name="connsiteY9" fmla="*/ 316389 h 3149987"/>
              <a:gd name="connsiteX10" fmla="*/ 687918 w 3056113"/>
              <a:gd name="connsiteY10" fmla="*/ 322439 h 3149987"/>
              <a:gd name="connsiteX11" fmla="*/ 659301 w 3056113"/>
              <a:gd name="connsiteY11" fmla="*/ 211313 h 3149987"/>
              <a:gd name="connsiteX12" fmla="*/ 643209 w 3056113"/>
              <a:gd name="connsiteY12" fmla="*/ 3477 h 3149987"/>
              <a:gd name="connsiteX13" fmla="*/ 354635 w 3056113"/>
              <a:gd name="connsiteY13" fmla="*/ 0 h 3149987"/>
              <a:gd name="connsiteX14" fmla="*/ 330297 w 3056113"/>
              <a:gd name="connsiteY14" fmla="*/ 399833 h 3149987"/>
              <a:gd name="connsiteX15" fmla="*/ 445031 w 3056113"/>
              <a:gd name="connsiteY15" fmla="*/ 413740 h 3149987"/>
              <a:gd name="connsiteX16" fmla="*/ 448508 w 3056113"/>
              <a:gd name="connsiteY16" fmla="*/ 347681 h 3149987"/>
              <a:gd name="connsiteX17" fmla="*/ 472846 w 3056113"/>
              <a:gd name="connsiteY17" fmla="*/ 347681 h 3149987"/>
              <a:gd name="connsiteX18" fmla="*/ 507614 w 3056113"/>
              <a:gd name="connsiteY18" fmla="*/ 469369 h 3149987"/>
              <a:gd name="connsiteX19" fmla="*/ 521521 w 3056113"/>
              <a:gd name="connsiteY19" fmla="*/ 601488 h 3149987"/>
              <a:gd name="connsiteX20" fmla="*/ 535428 w 3056113"/>
              <a:gd name="connsiteY20" fmla="*/ 629897 h 3149987"/>
              <a:gd name="connsiteX21" fmla="*/ 337798 w 3056113"/>
              <a:gd name="connsiteY21" fmla="*/ 630097 h 3149987"/>
              <a:gd name="connsiteX22" fmla="*/ 59106 w 3056113"/>
              <a:gd name="connsiteY22" fmla="*/ 667547 h 3149987"/>
              <a:gd name="connsiteX23" fmla="*/ 59106 w 3056113"/>
              <a:gd name="connsiteY23" fmla="*/ 757944 h 3149987"/>
              <a:gd name="connsiteX24" fmla="*/ 0 w 3056113"/>
              <a:gd name="connsiteY24" fmla="*/ 851818 h 3149987"/>
              <a:gd name="connsiteX25" fmla="*/ 48675 w 3056113"/>
              <a:gd name="connsiteY25" fmla="*/ 900493 h 3149987"/>
              <a:gd name="connsiteX26" fmla="*/ 79967 w 3056113"/>
              <a:gd name="connsiteY26" fmla="*/ 976983 h 3149987"/>
              <a:gd name="connsiteX27" fmla="*/ 83443 w 3056113"/>
              <a:gd name="connsiteY27" fmla="*/ 1070857 h 3149987"/>
              <a:gd name="connsiteX28" fmla="*/ 41722 w 3056113"/>
              <a:gd name="connsiteY28" fmla="*/ 1161254 h 3149987"/>
              <a:gd name="connsiteX29" fmla="*/ 354634 w 3056113"/>
              <a:gd name="connsiteY29" fmla="*/ 1161254 h 3149987"/>
              <a:gd name="connsiteX30" fmla="*/ 493707 w 3056113"/>
              <a:gd name="connsiteY30" fmla="*/ 1376816 h 3149987"/>
              <a:gd name="connsiteX31" fmla="*/ 500660 w 3056113"/>
              <a:gd name="connsiteY31" fmla="*/ 1606285 h 3149987"/>
              <a:gd name="connsiteX32" fmla="*/ 646686 w 3056113"/>
              <a:gd name="connsiteY32" fmla="*/ 1609762 h 3149987"/>
              <a:gd name="connsiteX33" fmla="*/ 646686 w 3056113"/>
              <a:gd name="connsiteY33" fmla="*/ 1644530 h 3149987"/>
              <a:gd name="connsiteX34" fmla="*/ 733606 w 3056113"/>
              <a:gd name="connsiteY34" fmla="*/ 1679298 h 3149987"/>
              <a:gd name="connsiteX35" fmla="*/ 1762741 w 3056113"/>
              <a:gd name="connsiteY35" fmla="*/ 1679298 h 3149987"/>
              <a:gd name="connsiteX36" fmla="*/ 1762741 w 3056113"/>
              <a:gd name="connsiteY36" fmla="*/ 1821847 h 3149987"/>
              <a:gd name="connsiteX37" fmla="*/ 2051316 w 3056113"/>
              <a:gd name="connsiteY37" fmla="*/ 1821847 h 3149987"/>
              <a:gd name="connsiteX38" fmla="*/ 2051316 w 3056113"/>
              <a:gd name="connsiteY38" fmla="*/ 1661914 h 3149987"/>
              <a:gd name="connsiteX39" fmla="*/ 2057789 w 3056113"/>
              <a:gd name="connsiteY39" fmla="*/ 1536974 h 3149987"/>
              <a:gd name="connsiteX40" fmla="*/ 671440 w 3056113"/>
              <a:gd name="connsiteY40" fmla="*/ 1532760 h 3149987"/>
              <a:gd name="connsiteX41" fmla="*/ 671440 w 3056113"/>
              <a:gd name="connsiteY41" fmla="*/ 753202 h 3149987"/>
              <a:gd name="connsiteX42" fmla="*/ 2938478 w 3056113"/>
              <a:gd name="connsiteY42" fmla="*/ 748989 h 3149987"/>
              <a:gd name="connsiteX43" fmla="*/ 2942692 w 3056113"/>
              <a:gd name="connsiteY43" fmla="*/ 1528546 h 3149987"/>
              <a:gd name="connsiteX44" fmla="*/ 2889226 w 3056113"/>
              <a:gd name="connsiteY44" fmla="*/ 1665390 h 3149987"/>
              <a:gd name="connsiteX45" fmla="*/ 2878796 w 3056113"/>
              <a:gd name="connsiteY45" fmla="*/ 3070020 h 3149987"/>
              <a:gd name="connsiteX0" fmla="*/ 2878796 w 3056113"/>
              <a:gd name="connsiteY0" fmla="*/ 3070020 h 3149987"/>
              <a:gd name="connsiteX1" fmla="*/ 2878796 w 3056113"/>
              <a:gd name="connsiteY1" fmla="*/ 3149987 h 3149987"/>
              <a:gd name="connsiteX2" fmla="*/ 3017868 w 3056113"/>
              <a:gd name="connsiteY2" fmla="*/ 3146510 h 3149987"/>
              <a:gd name="connsiteX3" fmla="*/ 3052636 w 3056113"/>
              <a:gd name="connsiteY3" fmla="*/ 3122172 h 3149987"/>
              <a:gd name="connsiteX4" fmla="*/ 3056113 w 3056113"/>
              <a:gd name="connsiteY4" fmla="*/ 657117 h 3149987"/>
              <a:gd name="connsiteX5" fmla="*/ 3014391 w 3056113"/>
              <a:gd name="connsiteY5" fmla="*/ 625825 h 3149987"/>
              <a:gd name="connsiteX6" fmla="*/ 1842707 w 3056113"/>
              <a:gd name="connsiteY6" fmla="*/ 625825 h 3149987"/>
              <a:gd name="connsiteX7" fmla="*/ 1839231 w 3056113"/>
              <a:gd name="connsiteY7" fmla="*/ 413740 h 3149987"/>
              <a:gd name="connsiteX8" fmla="*/ 2861412 w 3056113"/>
              <a:gd name="connsiteY8" fmla="*/ 420694 h 3149987"/>
              <a:gd name="connsiteX9" fmla="*/ 2861412 w 3056113"/>
              <a:gd name="connsiteY9" fmla="*/ 316389 h 3149987"/>
              <a:gd name="connsiteX10" fmla="*/ 1207640 w 3056113"/>
              <a:gd name="connsiteY10" fmla="*/ 287269 h 3149987"/>
              <a:gd name="connsiteX11" fmla="*/ 687918 w 3056113"/>
              <a:gd name="connsiteY11" fmla="*/ 322439 h 3149987"/>
              <a:gd name="connsiteX12" fmla="*/ 659301 w 3056113"/>
              <a:gd name="connsiteY12" fmla="*/ 211313 h 3149987"/>
              <a:gd name="connsiteX13" fmla="*/ 643209 w 3056113"/>
              <a:gd name="connsiteY13" fmla="*/ 3477 h 3149987"/>
              <a:gd name="connsiteX14" fmla="*/ 354635 w 3056113"/>
              <a:gd name="connsiteY14" fmla="*/ 0 h 3149987"/>
              <a:gd name="connsiteX15" fmla="*/ 330297 w 3056113"/>
              <a:gd name="connsiteY15" fmla="*/ 399833 h 3149987"/>
              <a:gd name="connsiteX16" fmla="*/ 445031 w 3056113"/>
              <a:gd name="connsiteY16" fmla="*/ 413740 h 3149987"/>
              <a:gd name="connsiteX17" fmla="*/ 448508 w 3056113"/>
              <a:gd name="connsiteY17" fmla="*/ 347681 h 3149987"/>
              <a:gd name="connsiteX18" fmla="*/ 472846 w 3056113"/>
              <a:gd name="connsiteY18" fmla="*/ 347681 h 3149987"/>
              <a:gd name="connsiteX19" fmla="*/ 507614 w 3056113"/>
              <a:gd name="connsiteY19" fmla="*/ 469369 h 3149987"/>
              <a:gd name="connsiteX20" fmla="*/ 521521 w 3056113"/>
              <a:gd name="connsiteY20" fmla="*/ 601488 h 3149987"/>
              <a:gd name="connsiteX21" fmla="*/ 535428 w 3056113"/>
              <a:gd name="connsiteY21" fmla="*/ 629897 h 3149987"/>
              <a:gd name="connsiteX22" fmla="*/ 337798 w 3056113"/>
              <a:gd name="connsiteY22" fmla="*/ 630097 h 3149987"/>
              <a:gd name="connsiteX23" fmla="*/ 59106 w 3056113"/>
              <a:gd name="connsiteY23" fmla="*/ 667547 h 3149987"/>
              <a:gd name="connsiteX24" fmla="*/ 59106 w 3056113"/>
              <a:gd name="connsiteY24" fmla="*/ 757944 h 3149987"/>
              <a:gd name="connsiteX25" fmla="*/ 0 w 3056113"/>
              <a:gd name="connsiteY25" fmla="*/ 851818 h 3149987"/>
              <a:gd name="connsiteX26" fmla="*/ 48675 w 3056113"/>
              <a:gd name="connsiteY26" fmla="*/ 900493 h 3149987"/>
              <a:gd name="connsiteX27" fmla="*/ 79967 w 3056113"/>
              <a:gd name="connsiteY27" fmla="*/ 976983 h 3149987"/>
              <a:gd name="connsiteX28" fmla="*/ 83443 w 3056113"/>
              <a:gd name="connsiteY28" fmla="*/ 1070857 h 3149987"/>
              <a:gd name="connsiteX29" fmla="*/ 41722 w 3056113"/>
              <a:gd name="connsiteY29" fmla="*/ 1161254 h 3149987"/>
              <a:gd name="connsiteX30" fmla="*/ 354634 w 3056113"/>
              <a:gd name="connsiteY30" fmla="*/ 1161254 h 3149987"/>
              <a:gd name="connsiteX31" fmla="*/ 493707 w 3056113"/>
              <a:gd name="connsiteY31" fmla="*/ 1376816 h 3149987"/>
              <a:gd name="connsiteX32" fmla="*/ 500660 w 3056113"/>
              <a:gd name="connsiteY32" fmla="*/ 1606285 h 3149987"/>
              <a:gd name="connsiteX33" fmla="*/ 646686 w 3056113"/>
              <a:gd name="connsiteY33" fmla="*/ 1609762 h 3149987"/>
              <a:gd name="connsiteX34" fmla="*/ 646686 w 3056113"/>
              <a:gd name="connsiteY34" fmla="*/ 1644530 h 3149987"/>
              <a:gd name="connsiteX35" fmla="*/ 733606 w 3056113"/>
              <a:gd name="connsiteY35" fmla="*/ 1679298 h 3149987"/>
              <a:gd name="connsiteX36" fmla="*/ 1762741 w 3056113"/>
              <a:gd name="connsiteY36" fmla="*/ 1679298 h 3149987"/>
              <a:gd name="connsiteX37" fmla="*/ 1762741 w 3056113"/>
              <a:gd name="connsiteY37" fmla="*/ 1821847 h 3149987"/>
              <a:gd name="connsiteX38" fmla="*/ 2051316 w 3056113"/>
              <a:gd name="connsiteY38" fmla="*/ 1821847 h 3149987"/>
              <a:gd name="connsiteX39" fmla="*/ 2051316 w 3056113"/>
              <a:gd name="connsiteY39" fmla="*/ 1661914 h 3149987"/>
              <a:gd name="connsiteX40" fmla="*/ 2057789 w 3056113"/>
              <a:gd name="connsiteY40" fmla="*/ 1536974 h 3149987"/>
              <a:gd name="connsiteX41" fmla="*/ 671440 w 3056113"/>
              <a:gd name="connsiteY41" fmla="*/ 1532760 h 3149987"/>
              <a:gd name="connsiteX42" fmla="*/ 671440 w 3056113"/>
              <a:gd name="connsiteY42" fmla="*/ 753202 h 3149987"/>
              <a:gd name="connsiteX43" fmla="*/ 2938478 w 3056113"/>
              <a:gd name="connsiteY43" fmla="*/ 748989 h 3149987"/>
              <a:gd name="connsiteX44" fmla="*/ 2942692 w 3056113"/>
              <a:gd name="connsiteY44" fmla="*/ 1528546 h 3149987"/>
              <a:gd name="connsiteX45" fmla="*/ 2889226 w 3056113"/>
              <a:gd name="connsiteY45" fmla="*/ 1665390 h 3149987"/>
              <a:gd name="connsiteX46" fmla="*/ 2878796 w 3056113"/>
              <a:gd name="connsiteY46" fmla="*/ 3070020 h 3149987"/>
              <a:gd name="connsiteX0" fmla="*/ 2878796 w 3056113"/>
              <a:gd name="connsiteY0" fmla="*/ 3070020 h 3149987"/>
              <a:gd name="connsiteX1" fmla="*/ 2878796 w 3056113"/>
              <a:gd name="connsiteY1" fmla="*/ 3149987 h 3149987"/>
              <a:gd name="connsiteX2" fmla="*/ 3017868 w 3056113"/>
              <a:gd name="connsiteY2" fmla="*/ 3146510 h 3149987"/>
              <a:gd name="connsiteX3" fmla="*/ 3052636 w 3056113"/>
              <a:gd name="connsiteY3" fmla="*/ 3122172 h 3149987"/>
              <a:gd name="connsiteX4" fmla="*/ 3056113 w 3056113"/>
              <a:gd name="connsiteY4" fmla="*/ 657117 h 3149987"/>
              <a:gd name="connsiteX5" fmla="*/ 3014391 w 3056113"/>
              <a:gd name="connsiteY5" fmla="*/ 625825 h 3149987"/>
              <a:gd name="connsiteX6" fmla="*/ 1842707 w 3056113"/>
              <a:gd name="connsiteY6" fmla="*/ 625825 h 3149987"/>
              <a:gd name="connsiteX7" fmla="*/ 1839231 w 3056113"/>
              <a:gd name="connsiteY7" fmla="*/ 413740 h 3149987"/>
              <a:gd name="connsiteX8" fmla="*/ 2861412 w 3056113"/>
              <a:gd name="connsiteY8" fmla="*/ 420694 h 3149987"/>
              <a:gd name="connsiteX9" fmla="*/ 2861412 w 3056113"/>
              <a:gd name="connsiteY9" fmla="*/ 316389 h 3149987"/>
              <a:gd name="connsiteX10" fmla="*/ 1727364 w 3056113"/>
              <a:gd name="connsiteY10" fmla="*/ 318530 h 3149987"/>
              <a:gd name="connsiteX11" fmla="*/ 1207640 w 3056113"/>
              <a:gd name="connsiteY11" fmla="*/ 287269 h 3149987"/>
              <a:gd name="connsiteX12" fmla="*/ 687918 w 3056113"/>
              <a:gd name="connsiteY12" fmla="*/ 322439 h 3149987"/>
              <a:gd name="connsiteX13" fmla="*/ 659301 w 3056113"/>
              <a:gd name="connsiteY13" fmla="*/ 211313 h 3149987"/>
              <a:gd name="connsiteX14" fmla="*/ 643209 w 3056113"/>
              <a:gd name="connsiteY14" fmla="*/ 3477 h 3149987"/>
              <a:gd name="connsiteX15" fmla="*/ 354635 w 3056113"/>
              <a:gd name="connsiteY15" fmla="*/ 0 h 3149987"/>
              <a:gd name="connsiteX16" fmla="*/ 330297 w 3056113"/>
              <a:gd name="connsiteY16" fmla="*/ 399833 h 3149987"/>
              <a:gd name="connsiteX17" fmla="*/ 445031 w 3056113"/>
              <a:gd name="connsiteY17" fmla="*/ 413740 h 3149987"/>
              <a:gd name="connsiteX18" fmla="*/ 448508 w 3056113"/>
              <a:gd name="connsiteY18" fmla="*/ 347681 h 3149987"/>
              <a:gd name="connsiteX19" fmla="*/ 472846 w 3056113"/>
              <a:gd name="connsiteY19" fmla="*/ 347681 h 3149987"/>
              <a:gd name="connsiteX20" fmla="*/ 507614 w 3056113"/>
              <a:gd name="connsiteY20" fmla="*/ 469369 h 3149987"/>
              <a:gd name="connsiteX21" fmla="*/ 521521 w 3056113"/>
              <a:gd name="connsiteY21" fmla="*/ 601488 h 3149987"/>
              <a:gd name="connsiteX22" fmla="*/ 535428 w 3056113"/>
              <a:gd name="connsiteY22" fmla="*/ 629897 h 3149987"/>
              <a:gd name="connsiteX23" fmla="*/ 337798 w 3056113"/>
              <a:gd name="connsiteY23" fmla="*/ 630097 h 3149987"/>
              <a:gd name="connsiteX24" fmla="*/ 59106 w 3056113"/>
              <a:gd name="connsiteY24" fmla="*/ 667547 h 3149987"/>
              <a:gd name="connsiteX25" fmla="*/ 59106 w 3056113"/>
              <a:gd name="connsiteY25" fmla="*/ 757944 h 3149987"/>
              <a:gd name="connsiteX26" fmla="*/ 0 w 3056113"/>
              <a:gd name="connsiteY26" fmla="*/ 851818 h 3149987"/>
              <a:gd name="connsiteX27" fmla="*/ 48675 w 3056113"/>
              <a:gd name="connsiteY27" fmla="*/ 900493 h 3149987"/>
              <a:gd name="connsiteX28" fmla="*/ 79967 w 3056113"/>
              <a:gd name="connsiteY28" fmla="*/ 976983 h 3149987"/>
              <a:gd name="connsiteX29" fmla="*/ 83443 w 3056113"/>
              <a:gd name="connsiteY29" fmla="*/ 1070857 h 3149987"/>
              <a:gd name="connsiteX30" fmla="*/ 41722 w 3056113"/>
              <a:gd name="connsiteY30" fmla="*/ 1161254 h 3149987"/>
              <a:gd name="connsiteX31" fmla="*/ 354634 w 3056113"/>
              <a:gd name="connsiteY31" fmla="*/ 1161254 h 3149987"/>
              <a:gd name="connsiteX32" fmla="*/ 493707 w 3056113"/>
              <a:gd name="connsiteY32" fmla="*/ 1376816 h 3149987"/>
              <a:gd name="connsiteX33" fmla="*/ 500660 w 3056113"/>
              <a:gd name="connsiteY33" fmla="*/ 1606285 h 3149987"/>
              <a:gd name="connsiteX34" fmla="*/ 646686 w 3056113"/>
              <a:gd name="connsiteY34" fmla="*/ 1609762 h 3149987"/>
              <a:gd name="connsiteX35" fmla="*/ 646686 w 3056113"/>
              <a:gd name="connsiteY35" fmla="*/ 1644530 h 3149987"/>
              <a:gd name="connsiteX36" fmla="*/ 733606 w 3056113"/>
              <a:gd name="connsiteY36" fmla="*/ 1679298 h 3149987"/>
              <a:gd name="connsiteX37" fmla="*/ 1762741 w 3056113"/>
              <a:gd name="connsiteY37" fmla="*/ 1679298 h 3149987"/>
              <a:gd name="connsiteX38" fmla="*/ 1762741 w 3056113"/>
              <a:gd name="connsiteY38" fmla="*/ 1821847 h 3149987"/>
              <a:gd name="connsiteX39" fmla="*/ 2051316 w 3056113"/>
              <a:gd name="connsiteY39" fmla="*/ 1821847 h 3149987"/>
              <a:gd name="connsiteX40" fmla="*/ 2051316 w 3056113"/>
              <a:gd name="connsiteY40" fmla="*/ 1661914 h 3149987"/>
              <a:gd name="connsiteX41" fmla="*/ 2057789 w 3056113"/>
              <a:gd name="connsiteY41" fmla="*/ 1536974 h 3149987"/>
              <a:gd name="connsiteX42" fmla="*/ 671440 w 3056113"/>
              <a:gd name="connsiteY42" fmla="*/ 1532760 h 3149987"/>
              <a:gd name="connsiteX43" fmla="*/ 671440 w 3056113"/>
              <a:gd name="connsiteY43" fmla="*/ 753202 h 3149987"/>
              <a:gd name="connsiteX44" fmla="*/ 2938478 w 3056113"/>
              <a:gd name="connsiteY44" fmla="*/ 748989 h 3149987"/>
              <a:gd name="connsiteX45" fmla="*/ 2942692 w 3056113"/>
              <a:gd name="connsiteY45" fmla="*/ 1528546 h 3149987"/>
              <a:gd name="connsiteX46" fmla="*/ 2889226 w 3056113"/>
              <a:gd name="connsiteY46" fmla="*/ 1665390 h 3149987"/>
              <a:gd name="connsiteX47" fmla="*/ 2878796 w 3056113"/>
              <a:gd name="connsiteY47" fmla="*/ 3070020 h 3149987"/>
              <a:gd name="connsiteX0" fmla="*/ 2878796 w 3056113"/>
              <a:gd name="connsiteY0" fmla="*/ 3070020 h 3149987"/>
              <a:gd name="connsiteX1" fmla="*/ 2878796 w 3056113"/>
              <a:gd name="connsiteY1" fmla="*/ 3149987 h 3149987"/>
              <a:gd name="connsiteX2" fmla="*/ 3017868 w 3056113"/>
              <a:gd name="connsiteY2" fmla="*/ 3146510 h 3149987"/>
              <a:gd name="connsiteX3" fmla="*/ 3052636 w 3056113"/>
              <a:gd name="connsiteY3" fmla="*/ 3122172 h 3149987"/>
              <a:gd name="connsiteX4" fmla="*/ 3056113 w 3056113"/>
              <a:gd name="connsiteY4" fmla="*/ 657117 h 3149987"/>
              <a:gd name="connsiteX5" fmla="*/ 3014391 w 3056113"/>
              <a:gd name="connsiteY5" fmla="*/ 625825 h 3149987"/>
              <a:gd name="connsiteX6" fmla="*/ 1842707 w 3056113"/>
              <a:gd name="connsiteY6" fmla="*/ 625825 h 3149987"/>
              <a:gd name="connsiteX7" fmla="*/ 1839231 w 3056113"/>
              <a:gd name="connsiteY7" fmla="*/ 413740 h 3149987"/>
              <a:gd name="connsiteX8" fmla="*/ 2861412 w 3056113"/>
              <a:gd name="connsiteY8" fmla="*/ 420694 h 3149987"/>
              <a:gd name="connsiteX9" fmla="*/ 1743812 w 3056113"/>
              <a:gd name="connsiteY9" fmla="*/ 718881 h 3149987"/>
              <a:gd name="connsiteX10" fmla="*/ 1727364 w 3056113"/>
              <a:gd name="connsiteY10" fmla="*/ 318530 h 3149987"/>
              <a:gd name="connsiteX11" fmla="*/ 1207640 w 3056113"/>
              <a:gd name="connsiteY11" fmla="*/ 287269 h 3149987"/>
              <a:gd name="connsiteX12" fmla="*/ 687918 w 3056113"/>
              <a:gd name="connsiteY12" fmla="*/ 322439 h 3149987"/>
              <a:gd name="connsiteX13" fmla="*/ 659301 w 3056113"/>
              <a:gd name="connsiteY13" fmla="*/ 211313 h 3149987"/>
              <a:gd name="connsiteX14" fmla="*/ 643209 w 3056113"/>
              <a:gd name="connsiteY14" fmla="*/ 3477 h 3149987"/>
              <a:gd name="connsiteX15" fmla="*/ 354635 w 3056113"/>
              <a:gd name="connsiteY15" fmla="*/ 0 h 3149987"/>
              <a:gd name="connsiteX16" fmla="*/ 330297 w 3056113"/>
              <a:gd name="connsiteY16" fmla="*/ 399833 h 3149987"/>
              <a:gd name="connsiteX17" fmla="*/ 445031 w 3056113"/>
              <a:gd name="connsiteY17" fmla="*/ 413740 h 3149987"/>
              <a:gd name="connsiteX18" fmla="*/ 448508 w 3056113"/>
              <a:gd name="connsiteY18" fmla="*/ 347681 h 3149987"/>
              <a:gd name="connsiteX19" fmla="*/ 472846 w 3056113"/>
              <a:gd name="connsiteY19" fmla="*/ 347681 h 3149987"/>
              <a:gd name="connsiteX20" fmla="*/ 507614 w 3056113"/>
              <a:gd name="connsiteY20" fmla="*/ 469369 h 3149987"/>
              <a:gd name="connsiteX21" fmla="*/ 521521 w 3056113"/>
              <a:gd name="connsiteY21" fmla="*/ 601488 h 3149987"/>
              <a:gd name="connsiteX22" fmla="*/ 535428 w 3056113"/>
              <a:gd name="connsiteY22" fmla="*/ 629897 h 3149987"/>
              <a:gd name="connsiteX23" fmla="*/ 337798 w 3056113"/>
              <a:gd name="connsiteY23" fmla="*/ 630097 h 3149987"/>
              <a:gd name="connsiteX24" fmla="*/ 59106 w 3056113"/>
              <a:gd name="connsiteY24" fmla="*/ 667547 h 3149987"/>
              <a:gd name="connsiteX25" fmla="*/ 59106 w 3056113"/>
              <a:gd name="connsiteY25" fmla="*/ 757944 h 3149987"/>
              <a:gd name="connsiteX26" fmla="*/ 0 w 3056113"/>
              <a:gd name="connsiteY26" fmla="*/ 851818 h 3149987"/>
              <a:gd name="connsiteX27" fmla="*/ 48675 w 3056113"/>
              <a:gd name="connsiteY27" fmla="*/ 900493 h 3149987"/>
              <a:gd name="connsiteX28" fmla="*/ 79967 w 3056113"/>
              <a:gd name="connsiteY28" fmla="*/ 976983 h 3149987"/>
              <a:gd name="connsiteX29" fmla="*/ 83443 w 3056113"/>
              <a:gd name="connsiteY29" fmla="*/ 1070857 h 3149987"/>
              <a:gd name="connsiteX30" fmla="*/ 41722 w 3056113"/>
              <a:gd name="connsiteY30" fmla="*/ 1161254 h 3149987"/>
              <a:gd name="connsiteX31" fmla="*/ 354634 w 3056113"/>
              <a:gd name="connsiteY31" fmla="*/ 1161254 h 3149987"/>
              <a:gd name="connsiteX32" fmla="*/ 493707 w 3056113"/>
              <a:gd name="connsiteY32" fmla="*/ 1376816 h 3149987"/>
              <a:gd name="connsiteX33" fmla="*/ 500660 w 3056113"/>
              <a:gd name="connsiteY33" fmla="*/ 1606285 h 3149987"/>
              <a:gd name="connsiteX34" fmla="*/ 646686 w 3056113"/>
              <a:gd name="connsiteY34" fmla="*/ 1609762 h 3149987"/>
              <a:gd name="connsiteX35" fmla="*/ 646686 w 3056113"/>
              <a:gd name="connsiteY35" fmla="*/ 1644530 h 3149987"/>
              <a:gd name="connsiteX36" fmla="*/ 733606 w 3056113"/>
              <a:gd name="connsiteY36" fmla="*/ 1679298 h 3149987"/>
              <a:gd name="connsiteX37" fmla="*/ 1762741 w 3056113"/>
              <a:gd name="connsiteY37" fmla="*/ 1679298 h 3149987"/>
              <a:gd name="connsiteX38" fmla="*/ 1762741 w 3056113"/>
              <a:gd name="connsiteY38" fmla="*/ 1821847 h 3149987"/>
              <a:gd name="connsiteX39" fmla="*/ 2051316 w 3056113"/>
              <a:gd name="connsiteY39" fmla="*/ 1821847 h 3149987"/>
              <a:gd name="connsiteX40" fmla="*/ 2051316 w 3056113"/>
              <a:gd name="connsiteY40" fmla="*/ 1661914 h 3149987"/>
              <a:gd name="connsiteX41" fmla="*/ 2057789 w 3056113"/>
              <a:gd name="connsiteY41" fmla="*/ 1536974 h 3149987"/>
              <a:gd name="connsiteX42" fmla="*/ 671440 w 3056113"/>
              <a:gd name="connsiteY42" fmla="*/ 1532760 h 3149987"/>
              <a:gd name="connsiteX43" fmla="*/ 671440 w 3056113"/>
              <a:gd name="connsiteY43" fmla="*/ 753202 h 3149987"/>
              <a:gd name="connsiteX44" fmla="*/ 2938478 w 3056113"/>
              <a:gd name="connsiteY44" fmla="*/ 748989 h 3149987"/>
              <a:gd name="connsiteX45" fmla="*/ 2942692 w 3056113"/>
              <a:gd name="connsiteY45" fmla="*/ 1528546 h 3149987"/>
              <a:gd name="connsiteX46" fmla="*/ 2889226 w 3056113"/>
              <a:gd name="connsiteY46" fmla="*/ 1665390 h 3149987"/>
              <a:gd name="connsiteX47" fmla="*/ 2878796 w 3056113"/>
              <a:gd name="connsiteY47" fmla="*/ 3070020 h 3149987"/>
              <a:gd name="connsiteX0" fmla="*/ 2878796 w 3056113"/>
              <a:gd name="connsiteY0" fmla="*/ 3070020 h 3149987"/>
              <a:gd name="connsiteX1" fmla="*/ 2878796 w 3056113"/>
              <a:gd name="connsiteY1" fmla="*/ 3149987 h 3149987"/>
              <a:gd name="connsiteX2" fmla="*/ 3017868 w 3056113"/>
              <a:gd name="connsiteY2" fmla="*/ 3146510 h 3149987"/>
              <a:gd name="connsiteX3" fmla="*/ 3052636 w 3056113"/>
              <a:gd name="connsiteY3" fmla="*/ 3122172 h 3149987"/>
              <a:gd name="connsiteX4" fmla="*/ 3056113 w 3056113"/>
              <a:gd name="connsiteY4" fmla="*/ 657117 h 3149987"/>
              <a:gd name="connsiteX5" fmla="*/ 3014391 w 3056113"/>
              <a:gd name="connsiteY5" fmla="*/ 625825 h 3149987"/>
              <a:gd name="connsiteX6" fmla="*/ 1842707 w 3056113"/>
              <a:gd name="connsiteY6" fmla="*/ 625825 h 3149987"/>
              <a:gd name="connsiteX7" fmla="*/ 1839231 w 3056113"/>
              <a:gd name="connsiteY7" fmla="*/ 413740 h 3149987"/>
              <a:gd name="connsiteX8" fmla="*/ 2861412 w 3056113"/>
              <a:gd name="connsiteY8" fmla="*/ 420694 h 3149987"/>
              <a:gd name="connsiteX9" fmla="*/ 1488994 w 3056113"/>
              <a:gd name="connsiteY9" fmla="*/ 748376 h 3149987"/>
              <a:gd name="connsiteX10" fmla="*/ 1743812 w 3056113"/>
              <a:gd name="connsiteY10" fmla="*/ 718881 h 3149987"/>
              <a:gd name="connsiteX11" fmla="*/ 1727364 w 3056113"/>
              <a:gd name="connsiteY11" fmla="*/ 318530 h 3149987"/>
              <a:gd name="connsiteX12" fmla="*/ 1207640 w 3056113"/>
              <a:gd name="connsiteY12" fmla="*/ 287269 h 3149987"/>
              <a:gd name="connsiteX13" fmla="*/ 687918 w 3056113"/>
              <a:gd name="connsiteY13" fmla="*/ 322439 h 3149987"/>
              <a:gd name="connsiteX14" fmla="*/ 659301 w 3056113"/>
              <a:gd name="connsiteY14" fmla="*/ 211313 h 3149987"/>
              <a:gd name="connsiteX15" fmla="*/ 643209 w 3056113"/>
              <a:gd name="connsiteY15" fmla="*/ 3477 h 3149987"/>
              <a:gd name="connsiteX16" fmla="*/ 354635 w 3056113"/>
              <a:gd name="connsiteY16" fmla="*/ 0 h 3149987"/>
              <a:gd name="connsiteX17" fmla="*/ 330297 w 3056113"/>
              <a:gd name="connsiteY17" fmla="*/ 399833 h 3149987"/>
              <a:gd name="connsiteX18" fmla="*/ 445031 w 3056113"/>
              <a:gd name="connsiteY18" fmla="*/ 413740 h 3149987"/>
              <a:gd name="connsiteX19" fmla="*/ 448508 w 3056113"/>
              <a:gd name="connsiteY19" fmla="*/ 347681 h 3149987"/>
              <a:gd name="connsiteX20" fmla="*/ 472846 w 3056113"/>
              <a:gd name="connsiteY20" fmla="*/ 347681 h 3149987"/>
              <a:gd name="connsiteX21" fmla="*/ 507614 w 3056113"/>
              <a:gd name="connsiteY21" fmla="*/ 469369 h 3149987"/>
              <a:gd name="connsiteX22" fmla="*/ 521521 w 3056113"/>
              <a:gd name="connsiteY22" fmla="*/ 601488 h 3149987"/>
              <a:gd name="connsiteX23" fmla="*/ 535428 w 3056113"/>
              <a:gd name="connsiteY23" fmla="*/ 629897 h 3149987"/>
              <a:gd name="connsiteX24" fmla="*/ 337798 w 3056113"/>
              <a:gd name="connsiteY24" fmla="*/ 630097 h 3149987"/>
              <a:gd name="connsiteX25" fmla="*/ 59106 w 3056113"/>
              <a:gd name="connsiteY25" fmla="*/ 667547 h 3149987"/>
              <a:gd name="connsiteX26" fmla="*/ 59106 w 3056113"/>
              <a:gd name="connsiteY26" fmla="*/ 757944 h 3149987"/>
              <a:gd name="connsiteX27" fmla="*/ 0 w 3056113"/>
              <a:gd name="connsiteY27" fmla="*/ 851818 h 3149987"/>
              <a:gd name="connsiteX28" fmla="*/ 48675 w 3056113"/>
              <a:gd name="connsiteY28" fmla="*/ 900493 h 3149987"/>
              <a:gd name="connsiteX29" fmla="*/ 79967 w 3056113"/>
              <a:gd name="connsiteY29" fmla="*/ 976983 h 3149987"/>
              <a:gd name="connsiteX30" fmla="*/ 83443 w 3056113"/>
              <a:gd name="connsiteY30" fmla="*/ 1070857 h 3149987"/>
              <a:gd name="connsiteX31" fmla="*/ 41722 w 3056113"/>
              <a:gd name="connsiteY31" fmla="*/ 1161254 h 3149987"/>
              <a:gd name="connsiteX32" fmla="*/ 354634 w 3056113"/>
              <a:gd name="connsiteY32" fmla="*/ 1161254 h 3149987"/>
              <a:gd name="connsiteX33" fmla="*/ 493707 w 3056113"/>
              <a:gd name="connsiteY33" fmla="*/ 1376816 h 3149987"/>
              <a:gd name="connsiteX34" fmla="*/ 500660 w 3056113"/>
              <a:gd name="connsiteY34" fmla="*/ 1606285 h 3149987"/>
              <a:gd name="connsiteX35" fmla="*/ 646686 w 3056113"/>
              <a:gd name="connsiteY35" fmla="*/ 1609762 h 3149987"/>
              <a:gd name="connsiteX36" fmla="*/ 646686 w 3056113"/>
              <a:gd name="connsiteY36" fmla="*/ 1644530 h 3149987"/>
              <a:gd name="connsiteX37" fmla="*/ 733606 w 3056113"/>
              <a:gd name="connsiteY37" fmla="*/ 1679298 h 3149987"/>
              <a:gd name="connsiteX38" fmla="*/ 1762741 w 3056113"/>
              <a:gd name="connsiteY38" fmla="*/ 1679298 h 3149987"/>
              <a:gd name="connsiteX39" fmla="*/ 1762741 w 3056113"/>
              <a:gd name="connsiteY39" fmla="*/ 1821847 h 3149987"/>
              <a:gd name="connsiteX40" fmla="*/ 2051316 w 3056113"/>
              <a:gd name="connsiteY40" fmla="*/ 1821847 h 3149987"/>
              <a:gd name="connsiteX41" fmla="*/ 2051316 w 3056113"/>
              <a:gd name="connsiteY41" fmla="*/ 1661914 h 3149987"/>
              <a:gd name="connsiteX42" fmla="*/ 2057789 w 3056113"/>
              <a:gd name="connsiteY42" fmla="*/ 1536974 h 3149987"/>
              <a:gd name="connsiteX43" fmla="*/ 671440 w 3056113"/>
              <a:gd name="connsiteY43" fmla="*/ 1532760 h 3149987"/>
              <a:gd name="connsiteX44" fmla="*/ 671440 w 3056113"/>
              <a:gd name="connsiteY44" fmla="*/ 753202 h 3149987"/>
              <a:gd name="connsiteX45" fmla="*/ 2938478 w 3056113"/>
              <a:gd name="connsiteY45" fmla="*/ 748989 h 3149987"/>
              <a:gd name="connsiteX46" fmla="*/ 2942692 w 3056113"/>
              <a:gd name="connsiteY46" fmla="*/ 1528546 h 3149987"/>
              <a:gd name="connsiteX47" fmla="*/ 2889226 w 3056113"/>
              <a:gd name="connsiteY47" fmla="*/ 1665390 h 3149987"/>
              <a:gd name="connsiteX48" fmla="*/ 2878796 w 3056113"/>
              <a:gd name="connsiteY48" fmla="*/ 3070020 h 3149987"/>
              <a:gd name="connsiteX0" fmla="*/ 2878796 w 3056113"/>
              <a:gd name="connsiteY0" fmla="*/ 3070020 h 3149987"/>
              <a:gd name="connsiteX1" fmla="*/ 2878796 w 3056113"/>
              <a:gd name="connsiteY1" fmla="*/ 3149987 h 3149987"/>
              <a:gd name="connsiteX2" fmla="*/ 3017868 w 3056113"/>
              <a:gd name="connsiteY2" fmla="*/ 3146510 h 3149987"/>
              <a:gd name="connsiteX3" fmla="*/ 3052636 w 3056113"/>
              <a:gd name="connsiteY3" fmla="*/ 3122172 h 3149987"/>
              <a:gd name="connsiteX4" fmla="*/ 3056113 w 3056113"/>
              <a:gd name="connsiteY4" fmla="*/ 657117 h 3149987"/>
              <a:gd name="connsiteX5" fmla="*/ 3014391 w 3056113"/>
              <a:gd name="connsiteY5" fmla="*/ 625825 h 3149987"/>
              <a:gd name="connsiteX6" fmla="*/ 1842707 w 3056113"/>
              <a:gd name="connsiteY6" fmla="*/ 625825 h 3149987"/>
              <a:gd name="connsiteX7" fmla="*/ 1839231 w 3056113"/>
              <a:gd name="connsiteY7" fmla="*/ 413740 h 3149987"/>
              <a:gd name="connsiteX8" fmla="*/ 1488994 w 3056113"/>
              <a:gd name="connsiteY8" fmla="*/ 748376 h 3149987"/>
              <a:gd name="connsiteX9" fmla="*/ 1743812 w 3056113"/>
              <a:gd name="connsiteY9" fmla="*/ 718881 h 3149987"/>
              <a:gd name="connsiteX10" fmla="*/ 1727364 w 3056113"/>
              <a:gd name="connsiteY10" fmla="*/ 318530 h 3149987"/>
              <a:gd name="connsiteX11" fmla="*/ 1207640 w 3056113"/>
              <a:gd name="connsiteY11" fmla="*/ 287269 h 3149987"/>
              <a:gd name="connsiteX12" fmla="*/ 687918 w 3056113"/>
              <a:gd name="connsiteY12" fmla="*/ 322439 h 3149987"/>
              <a:gd name="connsiteX13" fmla="*/ 659301 w 3056113"/>
              <a:gd name="connsiteY13" fmla="*/ 211313 h 3149987"/>
              <a:gd name="connsiteX14" fmla="*/ 643209 w 3056113"/>
              <a:gd name="connsiteY14" fmla="*/ 3477 h 3149987"/>
              <a:gd name="connsiteX15" fmla="*/ 354635 w 3056113"/>
              <a:gd name="connsiteY15" fmla="*/ 0 h 3149987"/>
              <a:gd name="connsiteX16" fmla="*/ 330297 w 3056113"/>
              <a:gd name="connsiteY16" fmla="*/ 399833 h 3149987"/>
              <a:gd name="connsiteX17" fmla="*/ 445031 w 3056113"/>
              <a:gd name="connsiteY17" fmla="*/ 413740 h 3149987"/>
              <a:gd name="connsiteX18" fmla="*/ 448508 w 3056113"/>
              <a:gd name="connsiteY18" fmla="*/ 347681 h 3149987"/>
              <a:gd name="connsiteX19" fmla="*/ 472846 w 3056113"/>
              <a:gd name="connsiteY19" fmla="*/ 347681 h 3149987"/>
              <a:gd name="connsiteX20" fmla="*/ 507614 w 3056113"/>
              <a:gd name="connsiteY20" fmla="*/ 469369 h 3149987"/>
              <a:gd name="connsiteX21" fmla="*/ 521521 w 3056113"/>
              <a:gd name="connsiteY21" fmla="*/ 601488 h 3149987"/>
              <a:gd name="connsiteX22" fmla="*/ 535428 w 3056113"/>
              <a:gd name="connsiteY22" fmla="*/ 629897 h 3149987"/>
              <a:gd name="connsiteX23" fmla="*/ 337798 w 3056113"/>
              <a:gd name="connsiteY23" fmla="*/ 630097 h 3149987"/>
              <a:gd name="connsiteX24" fmla="*/ 59106 w 3056113"/>
              <a:gd name="connsiteY24" fmla="*/ 667547 h 3149987"/>
              <a:gd name="connsiteX25" fmla="*/ 59106 w 3056113"/>
              <a:gd name="connsiteY25" fmla="*/ 757944 h 3149987"/>
              <a:gd name="connsiteX26" fmla="*/ 0 w 3056113"/>
              <a:gd name="connsiteY26" fmla="*/ 851818 h 3149987"/>
              <a:gd name="connsiteX27" fmla="*/ 48675 w 3056113"/>
              <a:gd name="connsiteY27" fmla="*/ 900493 h 3149987"/>
              <a:gd name="connsiteX28" fmla="*/ 79967 w 3056113"/>
              <a:gd name="connsiteY28" fmla="*/ 976983 h 3149987"/>
              <a:gd name="connsiteX29" fmla="*/ 83443 w 3056113"/>
              <a:gd name="connsiteY29" fmla="*/ 1070857 h 3149987"/>
              <a:gd name="connsiteX30" fmla="*/ 41722 w 3056113"/>
              <a:gd name="connsiteY30" fmla="*/ 1161254 h 3149987"/>
              <a:gd name="connsiteX31" fmla="*/ 354634 w 3056113"/>
              <a:gd name="connsiteY31" fmla="*/ 1161254 h 3149987"/>
              <a:gd name="connsiteX32" fmla="*/ 493707 w 3056113"/>
              <a:gd name="connsiteY32" fmla="*/ 1376816 h 3149987"/>
              <a:gd name="connsiteX33" fmla="*/ 500660 w 3056113"/>
              <a:gd name="connsiteY33" fmla="*/ 1606285 h 3149987"/>
              <a:gd name="connsiteX34" fmla="*/ 646686 w 3056113"/>
              <a:gd name="connsiteY34" fmla="*/ 1609762 h 3149987"/>
              <a:gd name="connsiteX35" fmla="*/ 646686 w 3056113"/>
              <a:gd name="connsiteY35" fmla="*/ 1644530 h 3149987"/>
              <a:gd name="connsiteX36" fmla="*/ 733606 w 3056113"/>
              <a:gd name="connsiteY36" fmla="*/ 1679298 h 3149987"/>
              <a:gd name="connsiteX37" fmla="*/ 1762741 w 3056113"/>
              <a:gd name="connsiteY37" fmla="*/ 1679298 h 3149987"/>
              <a:gd name="connsiteX38" fmla="*/ 1762741 w 3056113"/>
              <a:gd name="connsiteY38" fmla="*/ 1821847 h 3149987"/>
              <a:gd name="connsiteX39" fmla="*/ 2051316 w 3056113"/>
              <a:gd name="connsiteY39" fmla="*/ 1821847 h 3149987"/>
              <a:gd name="connsiteX40" fmla="*/ 2051316 w 3056113"/>
              <a:gd name="connsiteY40" fmla="*/ 1661914 h 3149987"/>
              <a:gd name="connsiteX41" fmla="*/ 2057789 w 3056113"/>
              <a:gd name="connsiteY41" fmla="*/ 1536974 h 3149987"/>
              <a:gd name="connsiteX42" fmla="*/ 671440 w 3056113"/>
              <a:gd name="connsiteY42" fmla="*/ 1532760 h 3149987"/>
              <a:gd name="connsiteX43" fmla="*/ 671440 w 3056113"/>
              <a:gd name="connsiteY43" fmla="*/ 753202 h 3149987"/>
              <a:gd name="connsiteX44" fmla="*/ 2938478 w 3056113"/>
              <a:gd name="connsiteY44" fmla="*/ 748989 h 3149987"/>
              <a:gd name="connsiteX45" fmla="*/ 2942692 w 3056113"/>
              <a:gd name="connsiteY45" fmla="*/ 1528546 h 3149987"/>
              <a:gd name="connsiteX46" fmla="*/ 2889226 w 3056113"/>
              <a:gd name="connsiteY46" fmla="*/ 1665390 h 3149987"/>
              <a:gd name="connsiteX47" fmla="*/ 2878796 w 3056113"/>
              <a:gd name="connsiteY47" fmla="*/ 3070020 h 3149987"/>
              <a:gd name="connsiteX0" fmla="*/ 2878796 w 3056113"/>
              <a:gd name="connsiteY0" fmla="*/ 3070020 h 3149987"/>
              <a:gd name="connsiteX1" fmla="*/ 2878796 w 3056113"/>
              <a:gd name="connsiteY1" fmla="*/ 3149987 h 3149987"/>
              <a:gd name="connsiteX2" fmla="*/ 3017868 w 3056113"/>
              <a:gd name="connsiteY2" fmla="*/ 3146510 h 3149987"/>
              <a:gd name="connsiteX3" fmla="*/ 3052636 w 3056113"/>
              <a:gd name="connsiteY3" fmla="*/ 3122172 h 3149987"/>
              <a:gd name="connsiteX4" fmla="*/ 3056113 w 3056113"/>
              <a:gd name="connsiteY4" fmla="*/ 657117 h 3149987"/>
              <a:gd name="connsiteX5" fmla="*/ 3014391 w 3056113"/>
              <a:gd name="connsiteY5" fmla="*/ 625825 h 3149987"/>
              <a:gd name="connsiteX6" fmla="*/ 1842707 w 3056113"/>
              <a:gd name="connsiteY6" fmla="*/ 625825 h 3149987"/>
              <a:gd name="connsiteX7" fmla="*/ 1835323 w 3056113"/>
              <a:gd name="connsiteY7" fmla="*/ 749801 h 3149987"/>
              <a:gd name="connsiteX8" fmla="*/ 1488994 w 3056113"/>
              <a:gd name="connsiteY8" fmla="*/ 748376 h 3149987"/>
              <a:gd name="connsiteX9" fmla="*/ 1743812 w 3056113"/>
              <a:gd name="connsiteY9" fmla="*/ 718881 h 3149987"/>
              <a:gd name="connsiteX10" fmla="*/ 1727364 w 3056113"/>
              <a:gd name="connsiteY10" fmla="*/ 318530 h 3149987"/>
              <a:gd name="connsiteX11" fmla="*/ 1207640 w 3056113"/>
              <a:gd name="connsiteY11" fmla="*/ 287269 h 3149987"/>
              <a:gd name="connsiteX12" fmla="*/ 687918 w 3056113"/>
              <a:gd name="connsiteY12" fmla="*/ 322439 h 3149987"/>
              <a:gd name="connsiteX13" fmla="*/ 659301 w 3056113"/>
              <a:gd name="connsiteY13" fmla="*/ 211313 h 3149987"/>
              <a:gd name="connsiteX14" fmla="*/ 643209 w 3056113"/>
              <a:gd name="connsiteY14" fmla="*/ 3477 h 3149987"/>
              <a:gd name="connsiteX15" fmla="*/ 354635 w 3056113"/>
              <a:gd name="connsiteY15" fmla="*/ 0 h 3149987"/>
              <a:gd name="connsiteX16" fmla="*/ 330297 w 3056113"/>
              <a:gd name="connsiteY16" fmla="*/ 399833 h 3149987"/>
              <a:gd name="connsiteX17" fmla="*/ 445031 w 3056113"/>
              <a:gd name="connsiteY17" fmla="*/ 413740 h 3149987"/>
              <a:gd name="connsiteX18" fmla="*/ 448508 w 3056113"/>
              <a:gd name="connsiteY18" fmla="*/ 347681 h 3149987"/>
              <a:gd name="connsiteX19" fmla="*/ 472846 w 3056113"/>
              <a:gd name="connsiteY19" fmla="*/ 347681 h 3149987"/>
              <a:gd name="connsiteX20" fmla="*/ 507614 w 3056113"/>
              <a:gd name="connsiteY20" fmla="*/ 469369 h 3149987"/>
              <a:gd name="connsiteX21" fmla="*/ 521521 w 3056113"/>
              <a:gd name="connsiteY21" fmla="*/ 601488 h 3149987"/>
              <a:gd name="connsiteX22" fmla="*/ 535428 w 3056113"/>
              <a:gd name="connsiteY22" fmla="*/ 629897 h 3149987"/>
              <a:gd name="connsiteX23" fmla="*/ 337798 w 3056113"/>
              <a:gd name="connsiteY23" fmla="*/ 630097 h 3149987"/>
              <a:gd name="connsiteX24" fmla="*/ 59106 w 3056113"/>
              <a:gd name="connsiteY24" fmla="*/ 667547 h 3149987"/>
              <a:gd name="connsiteX25" fmla="*/ 59106 w 3056113"/>
              <a:gd name="connsiteY25" fmla="*/ 757944 h 3149987"/>
              <a:gd name="connsiteX26" fmla="*/ 0 w 3056113"/>
              <a:gd name="connsiteY26" fmla="*/ 851818 h 3149987"/>
              <a:gd name="connsiteX27" fmla="*/ 48675 w 3056113"/>
              <a:gd name="connsiteY27" fmla="*/ 900493 h 3149987"/>
              <a:gd name="connsiteX28" fmla="*/ 79967 w 3056113"/>
              <a:gd name="connsiteY28" fmla="*/ 976983 h 3149987"/>
              <a:gd name="connsiteX29" fmla="*/ 83443 w 3056113"/>
              <a:gd name="connsiteY29" fmla="*/ 1070857 h 3149987"/>
              <a:gd name="connsiteX30" fmla="*/ 41722 w 3056113"/>
              <a:gd name="connsiteY30" fmla="*/ 1161254 h 3149987"/>
              <a:gd name="connsiteX31" fmla="*/ 354634 w 3056113"/>
              <a:gd name="connsiteY31" fmla="*/ 1161254 h 3149987"/>
              <a:gd name="connsiteX32" fmla="*/ 493707 w 3056113"/>
              <a:gd name="connsiteY32" fmla="*/ 1376816 h 3149987"/>
              <a:gd name="connsiteX33" fmla="*/ 500660 w 3056113"/>
              <a:gd name="connsiteY33" fmla="*/ 1606285 h 3149987"/>
              <a:gd name="connsiteX34" fmla="*/ 646686 w 3056113"/>
              <a:gd name="connsiteY34" fmla="*/ 1609762 h 3149987"/>
              <a:gd name="connsiteX35" fmla="*/ 646686 w 3056113"/>
              <a:gd name="connsiteY35" fmla="*/ 1644530 h 3149987"/>
              <a:gd name="connsiteX36" fmla="*/ 733606 w 3056113"/>
              <a:gd name="connsiteY36" fmla="*/ 1679298 h 3149987"/>
              <a:gd name="connsiteX37" fmla="*/ 1762741 w 3056113"/>
              <a:gd name="connsiteY37" fmla="*/ 1679298 h 3149987"/>
              <a:gd name="connsiteX38" fmla="*/ 1762741 w 3056113"/>
              <a:gd name="connsiteY38" fmla="*/ 1821847 h 3149987"/>
              <a:gd name="connsiteX39" fmla="*/ 2051316 w 3056113"/>
              <a:gd name="connsiteY39" fmla="*/ 1821847 h 3149987"/>
              <a:gd name="connsiteX40" fmla="*/ 2051316 w 3056113"/>
              <a:gd name="connsiteY40" fmla="*/ 1661914 h 3149987"/>
              <a:gd name="connsiteX41" fmla="*/ 2057789 w 3056113"/>
              <a:gd name="connsiteY41" fmla="*/ 1536974 h 3149987"/>
              <a:gd name="connsiteX42" fmla="*/ 671440 w 3056113"/>
              <a:gd name="connsiteY42" fmla="*/ 1532760 h 3149987"/>
              <a:gd name="connsiteX43" fmla="*/ 671440 w 3056113"/>
              <a:gd name="connsiteY43" fmla="*/ 753202 h 3149987"/>
              <a:gd name="connsiteX44" fmla="*/ 2938478 w 3056113"/>
              <a:gd name="connsiteY44" fmla="*/ 748989 h 3149987"/>
              <a:gd name="connsiteX45" fmla="*/ 2942692 w 3056113"/>
              <a:gd name="connsiteY45" fmla="*/ 1528546 h 3149987"/>
              <a:gd name="connsiteX46" fmla="*/ 2889226 w 3056113"/>
              <a:gd name="connsiteY46" fmla="*/ 1665390 h 3149987"/>
              <a:gd name="connsiteX47" fmla="*/ 2878796 w 3056113"/>
              <a:gd name="connsiteY47" fmla="*/ 3070020 h 3149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56113" h="3149987">
                <a:moveTo>
                  <a:pt x="2878796" y="3070020"/>
                </a:moveTo>
                <a:lnTo>
                  <a:pt x="2878796" y="3149987"/>
                </a:lnTo>
                <a:lnTo>
                  <a:pt x="3017868" y="3146510"/>
                </a:lnTo>
                <a:lnTo>
                  <a:pt x="3052636" y="3122172"/>
                </a:lnTo>
                <a:lnTo>
                  <a:pt x="3056113" y="657117"/>
                </a:lnTo>
                <a:lnTo>
                  <a:pt x="3014391" y="625825"/>
                </a:lnTo>
                <a:lnTo>
                  <a:pt x="1842707" y="625825"/>
                </a:lnTo>
                <a:cubicBezTo>
                  <a:pt x="1841548" y="555130"/>
                  <a:pt x="1836482" y="820496"/>
                  <a:pt x="1835323" y="749801"/>
                </a:cubicBezTo>
                <a:lnTo>
                  <a:pt x="1488994" y="748376"/>
                </a:lnTo>
                <a:lnTo>
                  <a:pt x="1743812" y="718881"/>
                </a:lnTo>
                <a:lnTo>
                  <a:pt x="1727364" y="318530"/>
                </a:lnTo>
                <a:lnTo>
                  <a:pt x="1207640" y="287269"/>
                </a:lnTo>
                <a:lnTo>
                  <a:pt x="687918" y="322439"/>
                </a:lnTo>
                <a:lnTo>
                  <a:pt x="659301" y="211313"/>
                </a:lnTo>
                <a:lnTo>
                  <a:pt x="643209" y="3477"/>
                </a:lnTo>
                <a:lnTo>
                  <a:pt x="354635" y="0"/>
                </a:lnTo>
                <a:lnTo>
                  <a:pt x="330297" y="399833"/>
                </a:lnTo>
                <a:lnTo>
                  <a:pt x="445031" y="413740"/>
                </a:lnTo>
                <a:lnTo>
                  <a:pt x="448508" y="347681"/>
                </a:lnTo>
                <a:lnTo>
                  <a:pt x="472846" y="347681"/>
                </a:lnTo>
                <a:lnTo>
                  <a:pt x="507614" y="469369"/>
                </a:lnTo>
                <a:lnTo>
                  <a:pt x="521521" y="601488"/>
                </a:lnTo>
                <a:lnTo>
                  <a:pt x="535428" y="629897"/>
                </a:lnTo>
                <a:lnTo>
                  <a:pt x="337798" y="630097"/>
                </a:lnTo>
                <a:lnTo>
                  <a:pt x="59106" y="667547"/>
                </a:lnTo>
                <a:lnTo>
                  <a:pt x="59106" y="757944"/>
                </a:lnTo>
                <a:lnTo>
                  <a:pt x="0" y="851818"/>
                </a:lnTo>
                <a:lnTo>
                  <a:pt x="48675" y="900493"/>
                </a:lnTo>
                <a:lnTo>
                  <a:pt x="79967" y="976983"/>
                </a:lnTo>
                <a:lnTo>
                  <a:pt x="83443" y="1070857"/>
                </a:lnTo>
                <a:lnTo>
                  <a:pt x="41722" y="1161254"/>
                </a:lnTo>
                <a:lnTo>
                  <a:pt x="354634" y="1161254"/>
                </a:lnTo>
                <a:lnTo>
                  <a:pt x="493707" y="1376816"/>
                </a:lnTo>
                <a:lnTo>
                  <a:pt x="500660" y="1606285"/>
                </a:lnTo>
                <a:lnTo>
                  <a:pt x="646686" y="1609762"/>
                </a:lnTo>
                <a:lnTo>
                  <a:pt x="646686" y="1644530"/>
                </a:lnTo>
                <a:lnTo>
                  <a:pt x="733606" y="1679298"/>
                </a:lnTo>
                <a:lnTo>
                  <a:pt x="1762741" y="1679298"/>
                </a:lnTo>
                <a:lnTo>
                  <a:pt x="1762741" y="1821847"/>
                </a:lnTo>
                <a:lnTo>
                  <a:pt x="2051316" y="1821847"/>
                </a:lnTo>
                <a:lnTo>
                  <a:pt x="2051316" y="1661914"/>
                </a:lnTo>
                <a:lnTo>
                  <a:pt x="2057789" y="1536974"/>
                </a:lnTo>
                <a:lnTo>
                  <a:pt x="671440" y="1532760"/>
                </a:lnTo>
                <a:lnTo>
                  <a:pt x="671440" y="753202"/>
                </a:lnTo>
                <a:lnTo>
                  <a:pt x="2938478" y="748989"/>
                </a:lnTo>
                <a:cubicBezTo>
                  <a:pt x="2939883" y="1008841"/>
                  <a:pt x="2941287" y="1268694"/>
                  <a:pt x="2942692" y="1528546"/>
                </a:cubicBezTo>
                <a:lnTo>
                  <a:pt x="2889226" y="1665390"/>
                </a:lnTo>
                <a:cubicBezTo>
                  <a:pt x="2885749" y="2133600"/>
                  <a:pt x="2882273" y="2601810"/>
                  <a:pt x="2878796" y="3070020"/>
                </a:cubicBezTo>
                <a:close/>
              </a:path>
            </a:pathLst>
          </a:custGeom>
          <a:solidFill>
            <a:schemeClr val="accent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8" name="Freeform 57"/>
          <p:cNvSpPr/>
          <p:nvPr/>
        </p:nvSpPr>
        <p:spPr>
          <a:xfrm>
            <a:off x="7666357" y="2917040"/>
            <a:ext cx="514568" cy="180794"/>
          </a:xfrm>
          <a:custGeom>
            <a:avLst/>
            <a:gdLst>
              <a:gd name="connsiteX0" fmla="*/ 507614 w 514568"/>
              <a:gd name="connsiteY0" fmla="*/ 0 h 180794"/>
              <a:gd name="connsiteX1" fmla="*/ 3477 w 514568"/>
              <a:gd name="connsiteY1" fmla="*/ 0 h 180794"/>
              <a:gd name="connsiteX2" fmla="*/ 0 w 514568"/>
              <a:gd name="connsiteY2" fmla="*/ 180794 h 180794"/>
              <a:gd name="connsiteX3" fmla="*/ 514568 w 514568"/>
              <a:gd name="connsiteY3" fmla="*/ 180794 h 180794"/>
              <a:gd name="connsiteX4" fmla="*/ 507614 w 514568"/>
              <a:gd name="connsiteY4" fmla="*/ 0 h 1807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4568" h="180794">
                <a:moveTo>
                  <a:pt x="507614" y="0"/>
                </a:moveTo>
                <a:lnTo>
                  <a:pt x="3477" y="0"/>
                </a:lnTo>
                <a:lnTo>
                  <a:pt x="0" y="180794"/>
                </a:lnTo>
                <a:lnTo>
                  <a:pt x="514568" y="180794"/>
                </a:lnTo>
                <a:lnTo>
                  <a:pt x="507614" y="0"/>
                </a:lnTo>
                <a:close/>
              </a:path>
            </a:pathLst>
          </a:custGeom>
          <a:solidFill>
            <a:schemeClr val="accent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4" name="Freeform 63"/>
          <p:cNvSpPr/>
          <p:nvPr/>
        </p:nvSpPr>
        <p:spPr>
          <a:xfrm>
            <a:off x="8743950" y="4445794"/>
            <a:ext cx="883444" cy="140494"/>
          </a:xfrm>
          <a:custGeom>
            <a:avLst/>
            <a:gdLst>
              <a:gd name="connsiteX0" fmla="*/ 0 w 883444"/>
              <a:gd name="connsiteY0" fmla="*/ 2381 h 140494"/>
              <a:gd name="connsiteX1" fmla="*/ 0 w 883444"/>
              <a:gd name="connsiteY1" fmla="*/ 140494 h 140494"/>
              <a:gd name="connsiteX2" fmla="*/ 831056 w 883444"/>
              <a:gd name="connsiteY2" fmla="*/ 138112 h 140494"/>
              <a:gd name="connsiteX3" fmla="*/ 883444 w 883444"/>
              <a:gd name="connsiteY3" fmla="*/ 0 h 140494"/>
              <a:gd name="connsiteX4" fmla="*/ 0 w 883444"/>
              <a:gd name="connsiteY4" fmla="*/ 2381 h 140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3444" h="140494">
                <a:moveTo>
                  <a:pt x="0" y="2381"/>
                </a:moveTo>
                <a:lnTo>
                  <a:pt x="0" y="140494"/>
                </a:lnTo>
                <a:lnTo>
                  <a:pt x="831056" y="138112"/>
                </a:lnTo>
                <a:lnTo>
                  <a:pt x="883444" y="0"/>
                </a:lnTo>
                <a:lnTo>
                  <a:pt x="0" y="2381"/>
                </a:lnTo>
                <a:close/>
              </a:path>
            </a:pathLst>
          </a:custGeom>
          <a:solidFill>
            <a:schemeClr val="accent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5" name="Rectangle 64"/>
          <p:cNvSpPr/>
          <p:nvPr/>
        </p:nvSpPr>
        <p:spPr>
          <a:xfrm>
            <a:off x="423970" y="1845132"/>
            <a:ext cx="4222142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2400"/>
              </a:spcAft>
            </a:pP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News Gothic" pitchFamily="34" charset="0"/>
                <a:cs typeface="Arial" pitchFamily="34" charset="0"/>
              </a:rPr>
              <a:t>THIRD STREET FRONTAGE</a:t>
            </a:r>
          </a:p>
          <a:p>
            <a:pPr algn="ctr">
              <a:spcAft>
                <a:spcPts val="2400"/>
              </a:spcAft>
            </a:pP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News Gothic" pitchFamily="34" charset="0"/>
                <a:cs typeface="Arial" pitchFamily="34" charset="0"/>
              </a:rPr>
              <a:t>PARK BRIDGE</a:t>
            </a:r>
          </a:p>
          <a:p>
            <a:pPr algn="ctr">
              <a:spcAft>
                <a:spcPts val="2400"/>
              </a:spcAft>
            </a:pP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News Gothic" pitchFamily="34" charset="0"/>
                <a:cs typeface="Arial" pitchFamily="34" charset="0"/>
              </a:rPr>
              <a:t>WEST PLAZA</a:t>
            </a:r>
          </a:p>
          <a:p>
            <a:pPr algn="ctr">
              <a:spcAft>
                <a:spcPts val="2400"/>
              </a:spcAft>
            </a:pP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News Gothic" pitchFamily="34" charset="0"/>
                <a:cs typeface="Arial" pitchFamily="34" charset="0"/>
              </a:rPr>
              <a:t>YERBA BUENA PASEO</a:t>
            </a:r>
          </a:p>
          <a:p>
            <a:pPr algn="ctr">
              <a:spcAft>
                <a:spcPts val="2400"/>
              </a:spcAft>
            </a:pP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News Gothic" pitchFamily="34" charset="0"/>
                <a:cs typeface="Arial" pitchFamily="34" charset="0"/>
              </a:rPr>
              <a:t>TERRACE GARDEN</a:t>
            </a:r>
          </a:p>
          <a:p>
            <a:pPr algn="ctr">
              <a:spcAft>
                <a:spcPts val="2400"/>
              </a:spcAft>
            </a:pP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News Gothic" pitchFamily="34" charset="0"/>
                <a:cs typeface="Arial" pitchFamily="34" charset="0"/>
              </a:rPr>
              <a:t>HOWARD STREET PLAZA</a:t>
            </a:r>
          </a:p>
          <a:p>
            <a:pPr algn="ctr">
              <a:spcAft>
                <a:spcPts val="2400"/>
              </a:spcAft>
            </a:pPr>
            <a:endParaRPr lang="en-US" sz="2000" dirty="0" smtClean="0">
              <a:solidFill>
                <a:schemeClr val="tx1">
                  <a:lumMod val="65000"/>
                  <a:lumOff val="35000"/>
                </a:schemeClr>
              </a:solidFill>
              <a:latin typeface="News Gothic" pitchFamily="34" charset="0"/>
              <a:cs typeface="Arial" pitchFamily="34" charset="0"/>
            </a:endParaRPr>
          </a:p>
        </p:txBody>
      </p:sp>
      <p:sp>
        <p:nvSpPr>
          <p:cNvPr id="93" name="Freeform 92"/>
          <p:cNvSpPr/>
          <p:nvPr/>
        </p:nvSpPr>
        <p:spPr>
          <a:xfrm>
            <a:off x="8534400" y="3223846"/>
            <a:ext cx="1086338" cy="113323"/>
          </a:xfrm>
          <a:custGeom>
            <a:avLst/>
            <a:gdLst>
              <a:gd name="connsiteX0" fmla="*/ 1086338 w 1086338"/>
              <a:gd name="connsiteY0" fmla="*/ 113323 h 113323"/>
              <a:gd name="connsiteX1" fmla="*/ 1086338 w 1086338"/>
              <a:gd name="connsiteY1" fmla="*/ 0 h 113323"/>
              <a:gd name="connsiteX2" fmla="*/ 0 w 1086338"/>
              <a:gd name="connsiteY2" fmla="*/ 3908 h 113323"/>
              <a:gd name="connsiteX3" fmla="*/ 3908 w 1086338"/>
              <a:gd name="connsiteY3" fmla="*/ 113323 h 113323"/>
              <a:gd name="connsiteX4" fmla="*/ 1086338 w 1086338"/>
              <a:gd name="connsiteY4" fmla="*/ 113323 h 113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6338" h="113323">
                <a:moveTo>
                  <a:pt x="1086338" y="113323"/>
                </a:moveTo>
                <a:lnTo>
                  <a:pt x="1086338" y="0"/>
                </a:lnTo>
                <a:lnTo>
                  <a:pt x="0" y="3908"/>
                </a:lnTo>
                <a:lnTo>
                  <a:pt x="3908" y="113323"/>
                </a:lnTo>
                <a:lnTo>
                  <a:pt x="1086338" y="113323"/>
                </a:lnTo>
                <a:close/>
              </a:path>
            </a:pathLst>
          </a:custGeom>
          <a:solidFill>
            <a:schemeClr val="accent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4" name="Freeform 93"/>
          <p:cNvSpPr/>
          <p:nvPr/>
        </p:nvSpPr>
        <p:spPr>
          <a:xfrm>
            <a:off x="7358185" y="3016738"/>
            <a:ext cx="2274277" cy="1438031"/>
          </a:xfrm>
          <a:custGeom>
            <a:avLst/>
            <a:gdLst>
              <a:gd name="connsiteX0" fmla="*/ 1164492 w 2274277"/>
              <a:gd name="connsiteY0" fmla="*/ 0 h 1438031"/>
              <a:gd name="connsiteX1" fmla="*/ 1090246 w 2274277"/>
              <a:gd name="connsiteY1" fmla="*/ 7816 h 1438031"/>
              <a:gd name="connsiteX2" fmla="*/ 1090246 w 2274277"/>
              <a:gd name="connsiteY2" fmla="*/ 101600 h 1438031"/>
              <a:gd name="connsiteX3" fmla="*/ 3907 w 2274277"/>
              <a:gd name="connsiteY3" fmla="*/ 105508 h 1438031"/>
              <a:gd name="connsiteX4" fmla="*/ 3907 w 2274277"/>
              <a:gd name="connsiteY4" fmla="*/ 222739 h 1438031"/>
              <a:gd name="connsiteX5" fmla="*/ 164123 w 2274277"/>
              <a:gd name="connsiteY5" fmla="*/ 207108 h 1438031"/>
              <a:gd name="connsiteX6" fmla="*/ 308707 w 2274277"/>
              <a:gd name="connsiteY6" fmla="*/ 191477 h 1438031"/>
              <a:gd name="connsiteX7" fmla="*/ 496277 w 2274277"/>
              <a:gd name="connsiteY7" fmla="*/ 191477 h 1438031"/>
              <a:gd name="connsiteX8" fmla="*/ 660400 w 2274277"/>
              <a:gd name="connsiteY8" fmla="*/ 195385 h 1438031"/>
              <a:gd name="connsiteX9" fmla="*/ 828430 w 2274277"/>
              <a:gd name="connsiteY9" fmla="*/ 203200 h 1438031"/>
              <a:gd name="connsiteX10" fmla="*/ 1058984 w 2274277"/>
              <a:gd name="connsiteY10" fmla="*/ 226647 h 1438031"/>
              <a:gd name="connsiteX11" fmla="*/ 1062892 w 2274277"/>
              <a:gd name="connsiteY11" fmla="*/ 621324 h 1438031"/>
              <a:gd name="connsiteX12" fmla="*/ 957384 w 2274277"/>
              <a:gd name="connsiteY12" fmla="*/ 633047 h 1438031"/>
              <a:gd name="connsiteX13" fmla="*/ 758092 w 2274277"/>
              <a:gd name="connsiteY13" fmla="*/ 648677 h 1438031"/>
              <a:gd name="connsiteX14" fmla="*/ 0 w 2274277"/>
              <a:gd name="connsiteY14" fmla="*/ 648677 h 1438031"/>
              <a:gd name="connsiteX15" fmla="*/ 3907 w 2274277"/>
              <a:gd name="connsiteY15" fmla="*/ 1434124 h 1438031"/>
              <a:gd name="connsiteX16" fmla="*/ 2270369 w 2274277"/>
              <a:gd name="connsiteY16" fmla="*/ 1438031 h 1438031"/>
              <a:gd name="connsiteX17" fmla="*/ 2274277 w 2274277"/>
              <a:gd name="connsiteY17" fmla="*/ 648677 h 1438031"/>
              <a:gd name="connsiteX18" fmla="*/ 1164492 w 2274277"/>
              <a:gd name="connsiteY18" fmla="*/ 648677 h 1438031"/>
              <a:gd name="connsiteX19" fmla="*/ 1164492 w 2274277"/>
              <a:gd name="connsiteY19" fmla="*/ 0 h 1438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274277" h="1438031">
                <a:moveTo>
                  <a:pt x="1164492" y="0"/>
                </a:moveTo>
                <a:lnTo>
                  <a:pt x="1090246" y="7816"/>
                </a:lnTo>
                <a:lnTo>
                  <a:pt x="1090246" y="101600"/>
                </a:lnTo>
                <a:lnTo>
                  <a:pt x="3907" y="105508"/>
                </a:lnTo>
                <a:lnTo>
                  <a:pt x="3907" y="222739"/>
                </a:lnTo>
                <a:lnTo>
                  <a:pt x="164123" y="207108"/>
                </a:lnTo>
                <a:lnTo>
                  <a:pt x="308707" y="191477"/>
                </a:lnTo>
                <a:lnTo>
                  <a:pt x="496277" y="191477"/>
                </a:lnTo>
                <a:lnTo>
                  <a:pt x="660400" y="195385"/>
                </a:lnTo>
                <a:lnTo>
                  <a:pt x="828430" y="203200"/>
                </a:lnTo>
                <a:lnTo>
                  <a:pt x="1058984" y="226647"/>
                </a:lnTo>
                <a:cubicBezTo>
                  <a:pt x="1060287" y="358206"/>
                  <a:pt x="1061589" y="489765"/>
                  <a:pt x="1062892" y="621324"/>
                </a:cubicBezTo>
                <a:lnTo>
                  <a:pt x="957384" y="633047"/>
                </a:lnTo>
                <a:lnTo>
                  <a:pt x="758092" y="648677"/>
                </a:lnTo>
                <a:lnTo>
                  <a:pt x="0" y="648677"/>
                </a:lnTo>
                <a:cubicBezTo>
                  <a:pt x="1302" y="910493"/>
                  <a:pt x="2605" y="1172308"/>
                  <a:pt x="3907" y="1434124"/>
                </a:cubicBezTo>
                <a:lnTo>
                  <a:pt x="2270369" y="1438031"/>
                </a:lnTo>
                <a:cubicBezTo>
                  <a:pt x="2271672" y="1174913"/>
                  <a:pt x="2272974" y="911795"/>
                  <a:pt x="2274277" y="648677"/>
                </a:cubicBezTo>
                <a:lnTo>
                  <a:pt x="1164492" y="648677"/>
                </a:lnTo>
                <a:cubicBezTo>
                  <a:pt x="1163189" y="432451"/>
                  <a:pt x="1161887" y="216226"/>
                  <a:pt x="1164492" y="0"/>
                </a:cubicBezTo>
                <a:close/>
              </a:path>
            </a:pathLst>
          </a:custGeom>
          <a:solidFill>
            <a:schemeClr val="accent1"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7" name="Oval 76"/>
          <p:cNvSpPr/>
          <p:nvPr/>
        </p:nvSpPr>
        <p:spPr>
          <a:xfrm>
            <a:off x="7543125" y="2658374"/>
            <a:ext cx="685800" cy="685800"/>
          </a:xfrm>
          <a:prstGeom prst="ellipse">
            <a:avLst/>
          </a:prstGeom>
          <a:gradFill flip="none" rotWithShape="1">
            <a:gsLst>
              <a:gs pos="0">
                <a:srgbClr val="FFFF00">
                  <a:alpha val="64000"/>
                </a:srgbClr>
              </a:gs>
              <a:gs pos="67000">
                <a:srgbClr val="FFFF00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4" name="Oval 83"/>
          <p:cNvSpPr/>
          <p:nvPr/>
        </p:nvSpPr>
        <p:spPr>
          <a:xfrm>
            <a:off x="6951452" y="3098322"/>
            <a:ext cx="685800" cy="685800"/>
          </a:xfrm>
          <a:prstGeom prst="ellipse">
            <a:avLst/>
          </a:prstGeom>
          <a:gradFill flip="none" rotWithShape="1">
            <a:gsLst>
              <a:gs pos="0">
                <a:srgbClr val="FFFF00">
                  <a:alpha val="64000"/>
                </a:srgbClr>
              </a:gs>
              <a:gs pos="67000">
                <a:srgbClr val="FFFF00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8" name="Oval 87"/>
          <p:cNvSpPr/>
          <p:nvPr/>
        </p:nvSpPr>
        <p:spPr>
          <a:xfrm>
            <a:off x="7606882" y="3098322"/>
            <a:ext cx="685800" cy="685800"/>
          </a:xfrm>
          <a:prstGeom prst="ellipse">
            <a:avLst/>
          </a:prstGeom>
          <a:gradFill flip="none" rotWithShape="1">
            <a:gsLst>
              <a:gs pos="0">
                <a:srgbClr val="FFFF00">
                  <a:alpha val="64000"/>
                </a:srgbClr>
              </a:gs>
              <a:gs pos="67000">
                <a:srgbClr val="FFFF00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9" name="Oval 88"/>
          <p:cNvSpPr/>
          <p:nvPr/>
        </p:nvSpPr>
        <p:spPr>
          <a:xfrm>
            <a:off x="6663904" y="3479406"/>
            <a:ext cx="685800" cy="685800"/>
          </a:xfrm>
          <a:prstGeom prst="ellipse">
            <a:avLst/>
          </a:prstGeom>
          <a:gradFill flip="none" rotWithShape="1">
            <a:gsLst>
              <a:gs pos="0">
                <a:srgbClr val="FFFF00">
                  <a:alpha val="64000"/>
                </a:srgbClr>
              </a:gs>
              <a:gs pos="67000">
                <a:srgbClr val="FFFF00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1" name="Oval 90"/>
          <p:cNvSpPr/>
          <p:nvPr/>
        </p:nvSpPr>
        <p:spPr>
          <a:xfrm>
            <a:off x="8686800" y="4191000"/>
            <a:ext cx="685800" cy="685800"/>
          </a:xfrm>
          <a:prstGeom prst="ellipse">
            <a:avLst/>
          </a:prstGeom>
          <a:gradFill flip="none" rotWithShape="1">
            <a:gsLst>
              <a:gs pos="0">
                <a:srgbClr val="FFFF00">
                  <a:alpha val="64000"/>
                </a:srgbClr>
              </a:gs>
              <a:gs pos="67000">
                <a:srgbClr val="FFFF00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2" name="Oval 91"/>
          <p:cNvSpPr/>
          <p:nvPr/>
        </p:nvSpPr>
        <p:spPr>
          <a:xfrm>
            <a:off x="9267245" y="3753678"/>
            <a:ext cx="685800" cy="685800"/>
          </a:xfrm>
          <a:prstGeom prst="ellipse">
            <a:avLst/>
          </a:prstGeom>
          <a:gradFill flip="none" rotWithShape="1">
            <a:gsLst>
              <a:gs pos="0">
                <a:srgbClr val="FFFF00">
                  <a:alpha val="64000"/>
                </a:srgbClr>
              </a:gs>
              <a:gs pos="67000">
                <a:srgbClr val="FFFF00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0" y="6550238"/>
            <a:ext cx="10972800" cy="307762"/>
          </a:xfrm>
          <a:prstGeom prst="rect">
            <a:avLst/>
          </a:prstGeom>
          <a:solidFill>
            <a:schemeClr val="bg1"/>
          </a:solidFill>
        </p:spPr>
        <p:txBody>
          <a:bodyPr wrap="square" lIns="91427" tIns="45713" rIns="91427" bIns="45713" rtlCol="0" anchor="ctr">
            <a:spAutoFit/>
          </a:bodyPr>
          <a:lstStyle/>
          <a:p>
            <a:pPr algn="r"/>
            <a:r>
              <a:rPr lang="en-US" sz="1400" dirty="0" smtClean="0">
                <a:latin typeface="News Gothic" pitchFamily="34" charset="0"/>
                <a:cs typeface="Arial" pitchFamily="34" charset="0"/>
              </a:rPr>
              <a:t>PROPOSED </a:t>
            </a:r>
            <a:r>
              <a:rPr lang="en-US" sz="1400" b="1" dirty="0" smtClean="0">
                <a:latin typeface="News Gothic" pitchFamily="34" charset="0"/>
                <a:cs typeface="Arial" pitchFamily="34" charset="0"/>
              </a:rPr>
              <a:t>SITE DIAGRAM</a:t>
            </a:r>
            <a:endParaRPr lang="en-US" sz="1400" b="1" dirty="0">
              <a:latin typeface="News Gothic" pitchFamily="34" charset="0"/>
              <a:cs typeface="Arial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 animBg="1"/>
      <p:bldP spid="89" grpId="0" animBg="1"/>
      <p:bldP spid="91" grpId="0" animBg="1"/>
      <p:bldP spid="9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T:\Mark-Schwettmann\_3f\southWeide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</p:spPr>
      </p:pic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-1" y="1"/>
          <a:ext cx="10972801" cy="68580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0972801"/>
              </a:tblGrid>
              <a:tr h="517235">
                <a:tc>
                  <a:txBody>
                    <a:bodyPr/>
                    <a:lstStyle/>
                    <a:p>
                      <a:r>
                        <a:rPr lang="en-US" baseline="0" dirty="0" smtClean="0">
                          <a:solidFill>
                            <a:schemeClr val="tx1"/>
                          </a:solidFill>
                          <a:latin typeface="News Gothic" pitchFamily="34" charset="0"/>
                        </a:rPr>
                        <a:t>MOSCONE EXPANSION PROJECT OBJECTIVES</a:t>
                      </a:r>
                      <a:endParaRPr lang="en-US" dirty="0">
                        <a:solidFill>
                          <a:schemeClr val="tx1"/>
                        </a:solidFill>
                        <a:latin typeface="News Gothic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6340765">
                <a:tc>
                  <a:txBody>
                    <a:bodyPr/>
                    <a:lstStyle/>
                    <a:p>
                      <a:pPr lvl="0">
                        <a:buFont typeface="Arial" pitchFamily="34" charset="0"/>
                        <a:buChar char="•"/>
                      </a:pPr>
                      <a:endParaRPr lang="en-US" sz="2200" b="0" kern="1200" dirty="0" smtClean="0">
                        <a:solidFill>
                          <a:schemeClr val="dk1"/>
                        </a:solidFill>
                        <a:latin typeface="News Gothic" pitchFamily="34" charset="0"/>
                        <a:ea typeface="+mn-ea"/>
                        <a:cs typeface="+mn-cs"/>
                      </a:endParaRPr>
                    </a:p>
                    <a:p>
                      <a:pPr marL="342900" lvl="0" indent="-182880" algn="l" defTabSz="1097123" rtl="0" eaLnBrk="1" latinLnBrk="0" hangingPunct="1">
                        <a:buFont typeface="Arial" pitchFamily="34" charset="0"/>
                        <a:buChar char="•"/>
                        <a:tabLst>
                          <a:tab pos="10782300" algn="l"/>
                        </a:tabLst>
                      </a:pPr>
                      <a:r>
                        <a:rPr lang="en-US" sz="2400" b="1" kern="1200" baseline="0" dirty="0" smtClean="0">
                          <a:solidFill>
                            <a:schemeClr val="dk1"/>
                          </a:solidFill>
                          <a:latin typeface="News Gothic" pitchFamily="34" charset="0"/>
                          <a:ea typeface="+mn-ea"/>
                          <a:cs typeface="+mn-cs"/>
                        </a:rPr>
                        <a:t>Maximize</a:t>
                      </a:r>
                      <a:r>
                        <a:rPr lang="en-US" sz="2400" b="0" kern="1200" baseline="0" dirty="0" smtClean="0">
                          <a:solidFill>
                            <a:schemeClr val="dk1"/>
                          </a:solidFill>
                          <a:latin typeface="News Gothic" pitchFamily="34" charset="0"/>
                          <a:ea typeface="+mn-ea"/>
                          <a:cs typeface="+mn-cs"/>
                        </a:rPr>
                        <a:t> economic impact by attracting new clients and</a:t>
                      </a:r>
                      <a:br>
                        <a:rPr lang="en-US" sz="2400" b="0" kern="1200" baseline="0" dirty="0" smtClean="0">
                          <a:solidFill>
                            <a:schemeClr val="dk1"/>
                          </a:solidFill>
                          <a:latin typeface="News Gothic" pitchFamily="34" charset="0"/>
                          <a:ea typeface="+mn-ea"/>
                          <a:cs typeface="+mn-cs"/>
                        </a:rPr>
                      </a:br>
                      <a:r>
                        <a:rPr lang="en-US" sz="2400" b="0" kern="1200" baseline="0" dirty="0" smtClean="0">
                          <a:solidFill>
                            <a:schemeClr val="dk1"/>
                          </a:solidFill>
                          <a:latin typeface="News Gothic" pitchFamily="34" charset="0"/>
                          <a:ea typeface="+mn-ea"/>
                          <a:cs typeface="+mn-cs"/>
                        </a:rPr>
                        <a:t>maintain existing clients by creating contiguous exhibition</a:t>
                      </a:r>
                      <a:br>
                        <a:rPr lang="en-US" sz="2400" b="0" kern="1200" baseline="0" dirty="0" smtClean="0">
                          <a:solidFill>
                            <a:schemeClr val="dk1"/>
                          </a:solidFill>
                          <a:latin typeface="News Gothic" pitchFamily="34" charset="0"/>
                          <a:ea typeface="+mn-ea"/>
                          <a:cs typeface="+mn-cs"/>
                        </a:rPr>
                      </a:br>
                      <a:r>
                        <a:rPr lang="en-US" sz="2400" b="0" kern="1200" baseline="0" dirty="0" smtClean="0">
                          <a:solidFill>
                            <a:schemeClr val="dk1"/>
                          </a:solidFill>
                          <a:latin typeface="News Gothic" pitchFamily="34" charset="0"/>
                          <a:ea typeface="+mn-ea"/>
                          <a:cs typeface="+mn-cs"/>
                        </a:rPr>
                        <a:t>spaces and increasing the quantity of flexible meeting and</a:t>
                      </a:r>
                      <a:br>
                        <a:rPr lang="en-US" sz="2400" b="0" kern="1200" baseline="0" dirty="0" smtClean="0">
                          <a:solidFill>
                            <a:schemeClr val="dk1"/>
                          </a:solidFill>
                          <a:latin typeface="News Gothic" pitchFamily="34" charset="0"/>
                          <a:ea typeface="+mn-ea"/>
                          <a:cs typeface="+mn-cs"/>
                        </a:rPr>
                      </a:br>
                      <a:r>
                        <a:rPr lang="en-US" sz="2400" b="0" kern="1200" baseline="0" dirty="0" smtClean="0">
                          <a:solidFill>
                            <a:schemeClr val="dk1"/>
                          </a:solidFill>
                          <a:latin typeface="News Gothic" pitchFamily="34" charset="0"/>
                          <a:ea typeface="+mn-ea"/>
                          <a:cs typeface="+mn-cs"/>
                        </a:rPr>
                        <a:t>ballroom spaces.</a:t>
                      </a:r>
                    </a:p>
                    <a:p>
                      <a:pPr marL="342900" lvl="0" indent="-182880" algn="l" defTabSz="1097123" rtl="0" eaLnBrk="1" latinLnBrk="0" hangingPunct="1">
                        <a:buFont typeface="Arial" pitchFamily="34" charset="0"/>
                        <a:buChar char="•"/>
                        <a:tabLst>
                          <a:tab pos="10782300" algn="l"/>
                        </a:tabLst>
                      </a:pPr>
                      <a:endParaRPr lang="en-US" sz="2400" b="0" kern="1200" baseline="0" dirty="0" smtClean="0">
                        <a:solidFill>
                          <a:schemeClr val="dk1"/>
                        </a:solidFill>
                        <a:latin typeface="News Gothic" pitchFamily="34" charset="0"/>
                        <a:ea typeface="+mn-ea"/>
                        <a:cs typeface="+mn-cs"/>
                      </a:endParaRPr>
                    </a:p>
                    <a:p>
                      <a:pPr marL="342900" lvl="0" indent="-182880" algn="l" defTabSz="1097123" rtl="0" eaLnBrk="1" latinLnBrk="0" hangingPunct="1">
                        <a:buFont typeface="Arial" pitchFamily="34" charset="0"/>
                        <a:buChar char="•"/>
                        <a:tabLst>
                          <a:tab pos="10782300" algn="l"/>
                        </a:tabLst>
                      </a:pPr>
                      <a:r>
                        <a:rPr lang="en-US" sz="2400" b="1" kern="1200" baseline="0" dirty="0" smtClean="0">
                          <a:solidFill>
                            <a:schemeClr val="dk1"/>
                          </a:solidFill>
                          <a:latin typeface="News Gothic" pitchFamily="34" charset="0"/>
                          <a:ea typeface="+mn-ea"/>
                          <a:cs typeface="+mn-cs"/>
                        </a:rPr>
                        <a:t>Maintain</a:t>
                      </a:r>
                      <a:r>
                        <a:rPr lang="en-US" sz="2400" b="0" kern="1200" baseline="0" dirty="0" smtClean="0">
                          <a:solidFill>
                            <a:schemeClr val="dk1"/>
                          </a:solidFill>
                          <a:latin typeface="News Gothic" pitchFamily="34" charset="0"/>
                          <a:ea typeface="+mn-ea"/>
                          <a:cs typeface="+mn-cs"/>
                        </a:rPr>
                        <a:t> continuous operations and revenue during</a:t>
                      </a:r>
                      <a:br>
                        <a:rPr lang="en-US" sz="2400" b="0" kern="1200" baseline="0" dirty="0" smtClean="0">
                          <a:solidFill>
                            <a:schemeClr val="dk1"/>
                          </a:solidFill>
                          <a:latin typeface="News Gothic" pitchFamily="34" charset="0"/>
                          <a:ea typeface="+mn-ea"/>
                          <a:cs typeface="+mn-cs"/>
                        </a:rPr>
                      </a:br>
                      <a:r>
                        <a:rPr lang="en-US" sz="2400" b="0" kern="1200" baseline="0" dirty="0" smtClean="0">
                          <a:solidFill>
                            <a:schemeClr val="dk1"/>
                          </a:solidFill>
                          <a:latin typeface="News Gothic" pitchFamily="34" charset="0"/>
                          <a:ea typeface="+mn-ea"/>
                          <a:cs typeface="+mn-cs"/>
                        </a:rPr>
                        <a:t>improvement and expansion.</a:t>
                      </a:r>
                    </a:p>
                    <a:p>
                      <a:pPr marL="342900" lvl="0" indent="-182880" algn="l" defTabSz="1097123" rtl="0" eaLnBrk="1" latinLnBrk="0" hangingPunct="1">
                        <a:buFont typeface="Arial" pitchFamily="34" charset="0"/>
                        <a:buChar char="•"/>
                        <a:tabLst>
                          <a:tab pos="10782300" algn="l"/>
                        </a:tabLst>
                      </a:pPr>
                      <a:endParaRPr lang="en-US" sz="2400" b="0" kern="1200" baseline="0" dirty="0" smtClean="0">
                        <a:solidFill>
                          <a:schemeClr val="dk1"/>
                        </a:solidFill>
                        <a:latin typeface="News Gothic" pitchFamily="34" charset="0"/>
                        <a:ea typeface="+mn-ea"/>
                        <a:cs typeface="+mn-cs"/>
                      </a:endParaRPr>
                    </a:p>
                    <a:p>
                      <a:pPr marL="342900" lvl="0" indent="-182880" algn="l" defTabSz="1097123" rtl="0" eaLnBrk="1" latinLnBrk="0" hangingPunct="1">
                        <a:buFont typeface="Arial" pitchFamily="34" charset="0"/>
                        <a:buChar char="•"/>
                        <a:tabLst>
                          <a:tab pos="10782300" algn="l"/>
                        </a:tabLst>
                      </a:pPr>
                      <a:r>
                        <a:rPr lang="en-US" sz="2400" b="1" kern="1200" baseline="0" dirty="0" smtClean="0">
                          <a:solidFill>
                            <a:schemeClr val="dk1"/>
                          </a:solidFill>
                          <a:latin typeface="News Gothic" pitchFamily="34" charset="0"/>
                          <a:ea typeface="+mn-ea"/>
                          <a:cs typeface="+mn-cs"/>
                        </a:rPr>
                        <a:t>Capitalize</a:t>
                      </a:r>
                      <a:r>
                        <a:rPr lang="en-US" sz="2400" b="0" kern="1200" baseline="0" dirty="0" smtClean="0">
                          <a:solidFill>
                            <a:schemeClr val="dk1"/>
                          </a:solidFill>
                          <a:latin typeface="News Gothic" pitchFamily="34" charset="0"/>
                          <a:ea typeface="+mn-ea"/>
                          <a:cs typeface="+mn-cs"/>
                        </a:rPr>
                        <a:t> on </a:t>
                      </a:r>
                      <a:r>
                        <a:rPr lang="en-US" sz="2400" b="0" kern="1200" baseline="0" dirty="0" err="1" smtClean="0">
                          <a:solidFill>
                            <a:schemeClr val="dk1"/>
                          </a:solidFill>
                          <a:latin typeface="News Gothic" pitchFamily="34" charset="0"/>
                          <a:ea typeface="+mn-ea"/>
                          <a:cs typeface="+mn-cs"/>
                        </a:rPr>
                        <a:t>Moscone’s</a:t>
                      </a:r>
                      <a:r>
                        <a:rPr lang="en-US" sz="2400" b="0" kern="1200" baseline="0" dirty="0" smtClean="0">
                          <a:solidFill>
                            <a:schemeClr val="dk1"/>
                          </a:solidFill>
                          <a:latin typeface="News Gothic" pitchFamily="34" charset="0"/>
                          <a:ea typeface="+mn-ea"/>
                          <a:cs typeface="+mn-cs"/>
                        </a:rPr>
                        <a:t> unique location in the city by</a:t>
                      </a:r>
                      <a:br>
                        <a:rPr lang="en-US" sz="2400" b="0" kern="1200" baseline="0" dirty="0" smtClean="0">
                          <a:solidFill>
                            <a:schemeClr val="dk1"/>
                          </a:solidFill>
                          <a:latin typeface="News Gothic" pitchFamily="34" charset="0"/>
                          <a:ea typeface="+mn-ea"/>
                          <a:cs typeface="+mn-cs"/>
                        </a:rPr>
                      </a:br>
                      <a:r>
                        <a:rPr lang="en-US" sz="2400" b="0" kern="1200" baseline="0" dirty="0" smtClean="0">
                          <a:solidFill>
                            <a:schemeClr val="dk1"/>
                          </a:solidFill>
                          <a:latin typeface="News Gothic" pitchFamily="34" charset="0"/>
                          <a:ea typeface="+mn-ea"/>
                          <a:cs typeface="+mn-cs"/>
                        </a:rPr>
                        <a:t>improving its connections and relationship to the city’s fabric.</a:t>
                      </a:r>
                    </a:p>
                    <a:p>
                      <a:pPr marL="342900" lvl="0" indent="-182880" algn="l" defTabSz="1097123" rtl="0" eaLnBrk="1" latinLnBrk="0" hangingPunct="1">
                        <a:buFont typeface="Arial" pitchFamily="34" charset="0"/>
                        <a:buChar char="•"/>
                        <a:tabLst>
                          <a:tab pos="10782300" algn="l"/>
                        </a:tabLst>
                      </a:pPr>
                      <a:endParaRPr lang="en-US" sz="2400" b="0" kern="1200" baseline="0" dirty="0" smtClean="0">
                        <a:solidFill>
                          <a:schemeClr val="dk1"/>
                        </a:solidFill>
                        <a:latin typeface="News Gothic" pitchFamily="34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>
                        <a:alpha val="7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7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-7684" y="6515927"/>
            <a:ext cx="441960" cy="365125"/>
          </a:xfrm>
        </p:spPr>
        <p:txBody>
          <a:bodyPr/>
          <a:lstStyle/>
          <a:p>
            <a:pPr algn="ctr"/>
            <a:fld id="{97F2152C-7749-4D0E-B213-988EC00E612E}" type="slidenum">
              <a:rPr lang="en-US" sz="1200" smtClean="0">
                <a:solidFill>
                  <a:schemeClr val="tx1"/>
                </a:solidFill>
                <a:latin typeface="News Gothic" pitchFamily="34" charset="0"/>
              </a:rPr>
              <a:pPr algn="ctr"/>
              <a:t>3</a:t>
            </a:fld>
            <a:endParaRPr lang="en-US" sz="1200" dirty="0">
              <a:solidFill>
                <a:schemeClr val="tx1"/>
              </a:solidFill>
              <a:latin typeface="News Gothic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Picture 84" descr="AP0002000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5457" y="310550"/>
            <a:ext cx="4747658" cy="6633715"/>
          </a:xfrm>
          <a:prstGeom prst="rect">
            <a:avLst/>
          </a:prstGeom>
        </p:spPr>
      </p:pic>
      <p:grpSp>
        <p:nvGrpSpPr>
          <p:cNvPr id="3" name="Group 88"/>
          <p:cNvGrpSpPr/>
          <p:nvPr/>
        </p:nvGrpSpPr>
        <p:grpSpPr>
          <a:xfrm>
            <a:off x="5783097" y="526776"/>
            <a:ext cx="4247112" cy="5815141"/>
            <a:chOff x="5783097" y="526776"/>
            <a:chExt cx="4247112" cy="5815141"/>
          </a:xfrm>
        </p:grpSpPr>
        <p:grpSp>
          <p:nvGrpSpPr>
            <p:cNvPr id="4" name="Group 47"/>
            <p:cNvGrpSpPr/>
            <p:nvPr/>
          </p:nvGrpSpPr>
          <p:grpSpPr>
            <a:xfrm>
              <a:off x="5849934" y="560066"/>
              <a:ext cx="4109501" cy="5734837"/>
              <a:chOff x="5849934" y="560066"/>
              <a:chExt cx="4109501" cy="5734837"/>
            </a:xfrm>
          </p:grpSpPr>
          <p:sp>
            <p:nvSpPr>
              <p:cNvPr id="95" name="Down Arrow 94"/>
              <p:cNvSpPr/>
              <p:nvPr/>
            </p:nvSpPr>
            <p:spPr>
              <a:xfrm rot="16200000">
                <a:off x="8431355" y="6042654"/>
                <a:ext cx="161599" cy="342900"/>
              </a:xfrm>
              <a:prstGeom prst="downArrow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6" name="Down Arrow 95"/>
              <p:cNvSpPr/>
              <p:nvPr/>
            </p:nvSpPr>
            <p:spPr>
              <a:xfrm rot="16200000">
                <a:off x="8431356" y="607582"/>
                <a:ext cx="161599" cy="342900"/>
              </a:xfrm>
              <a:prstGeom prst="downArrow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0" name="Down Arrow 99"/>
              <p:cNvSpPr/>
              <p:nvPr/>
            </p:nvSpPr>
            <p:spPr>
              <a:xfrm rot="5400000">
                <a:off x="8431355" y="469416"/>
                <a:ext cx="161599" cy="342900"/>
              </a:xfrm>
              <a:prstGeom prst="downArrow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1" name="Down Arrow 100"/>
              <p:cNvSpPr/>
              <p:nvPr/>
            </p:nvSpPr>
            <p:spPr>
              <a:xfrm rot="10800000">
                <a:off x="9797836" y="2395839"/>
                <a:ext cx="161599" cy="342900"/>
              </a:xfrm>
              <a:prstGeom prst="downArrow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7" name="Down Arrow 106"/>
              <p:cNvSpPr/>
              <p:nvPr/>
            </p:nvSpPr>
            <p:spPr>
              <a:xfrm>
                <a:off x="5849934" y="2395839"/>
                <a:ext cx="161599" cy="342900"/>
              </a:xfrm>
              <a:prstGeom prst="downArrow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5" name="Group 82"/>
            <p:cNvGrpSpPr/>
            <p:nvPr/>
          </p:nvGrpSpPr>
          <p:grpSpPr>
            <a:xfrm>
              <a:off x="5783097" y="526776"/>
              <a:ext cx="4247112" cy="5815141"/>
              <a:chOff x="5783097" y="526776"/>
              <a:chExt cx="4247112" cy="5815141"/>
            </a:xfrm>
          </p:grpSpPr>
          <p:sp>
            <p:nvSpPr>
              <p:cNvPr id="89" name="TextBox 88"/>
              <p:cNvSpPr txBox="1"/>
              <p:nvPr/>
            </p:nvSpPr>
            <p:spPr>
              <a:xfrm>
                <a:off x="7266351" y="526776"/>
                <a:ext cx="1000124" cy="276985"/>
              </a:xfrm>
              <a:prstGeom prst="rect">
                <a:avLst/>
              </a:prstGeom>
              <a:noFill/>
            </p:spPr>
            <p:txBody>
              <a:bodyPr wrap="square" lIns="91427" tIns="45713" rIns="91427" bIns="45713" rtlCol="0" anchor="ctr">
                <a:spAutoFit/>
              </a:bodyPr>
              <a:lstStyle/>
              <a:p>
                <a:pPr algn="r"/>
                <a:r>
                  <a:rPr lang="en-US" sz="1200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News Gothic" pitchFamily="34" charset="0"/>
                    <a:cs typeface="Arial" pitchFamily="34" charset="0"/>
                  </a:rPr>
                  <a:t>MISSION</a:t>
                </a:r>
                <a:endParaRPr lang="en-US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News Gothic" pitchFamily="34" charset="0"/>
                  <a:cs typeface="Arial" pitchFamily="34" charset="0"/>
                </a:endParaRPr>
              </a:p>
            </p:txBody>
          </p:sp>
          <p:sp>
            <p:nvSpPr>
              <p:cNvPr id="91" name="TextBox 90"/>
              <p:cNvSpPr txBox="1"/>
              <p:nvPr/>
            </p:nvSpPr>
            <p:spPr>
              <a:xfrm>
                <a:off x="7266351" y="6064932"/>
                <a:ext cx="1000124" cy="276985"/>
              </a:xfrm>
              <a:prstGeom prst="rect">
                <a:avLst/>
              </a:prstGeom>
              <a:noFill/>
            </p:spPr>
            <p:txBody>
              <a:bodyPr wrap="square" lIns="91427" tIns="45713" rIns="91427" bIns="45713" rtlCol="0" anchor="ctr">
                <a:spAutoFit/>
              </a:bodyPr>
              <a:lstStyle/>
              <a:p>
                <a:pPr algn="r"/>
                <a:r>
                  <a:rPr lang="en-US" sz="1200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News Gothic" pitchFamily="34" charset="0"/>
                    <a:cs typeface="Arial" pitchFamily="34" charset="0"/>
                  </a:rPr>
                  <a:t>FOLSOM</a:t>
                </a:r>
                <a:endParaRPr lang="en-US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News Gothic" pitchFamily="34" charset="0"/>
                  <a:cs typeface="Arial" pitchFamily="34" charset="0"/>
                </a:endParaRPr>
              </a:p>
            </p:txBody>
          </p:sp>
          <p:sp>
            <p:nvSpPr>
              <p:cNvPr id="92" name="TextBox 91"/>
              <p:cNvSpPr txBox="1"/>
              <p:nvPr/>
            </p:nvSpPr>
            <p:spPr>
              <a:xfrm rot="16200000">
                <a:off x="5421528" y="1846617"/>
                <a:ext cx="1000124" cy="276985"/>
              </a:xfrm>
              <a:prstGeom prst="rect">
                <a:avLst/>
              </a:prstGeom>
              <a:noFill/>
            </p:spPr>
            <p:txBody>
              <a:bodyPr wrap="square" lIns="91427" tIns="45713" rIns="91427" bIns="45713" rtlCol="0" anchor="ctr">
                <a:spAutoFit/>
              </a:bodyPr>
              <a:lstStyle/>
              <a:p>
                <a:pPr algn="r"/>
                <a:r>
                  <a:rPr lang="en-US" sz="1200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News Gothic" pitchFamily="34" charset="0"/>
                    <a:cs typeface="Arial" pitchFamily="34" charset="0"/>
                  </a:rPr>
                  <a:t>FOURTH</a:t>
                </a:r>
                <a:endParaRPr lang="en-US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News Gothic" pitchFamily="34" charset="0"/>
                  <a:cs typeface="Arial" pitchFamily="34" charset="0"/>
                </a:endParaRPr>
              </a:p>
            </p:txBody>
          </p:sp>
          <p:sp>
            <p:nvSpPr>
              <p:cNvPr id="93" name="TextBox 92"/>
              <p:cNvSpPr txBox="1"/>
              <p:nvPr/>
            </p:nvSpPr>
            <p:spPr>
              <a:xfrm rot="16200000">
                <a:off x="9391655" y="1846617"/>
                <a:ext cx="1000124" cy="276985"/>
              </a:xfrm>
              <a:prstGeom prst="rect">
                <a:avLst/>
              </a:prstGeom>
              <a:noFill/>
            </p:spPr>
            <p:txBody>
              <a:bodyPr wrap="square" lIns="91427" tIns="45713" rIns="91427" bIns="45713" rtlCol="0" anchor="ctr">
                <a:spAutoFit/>
              </a:bodyPr>
              <a:lstStyle/>
              <a:p>
                <a:pPr algn="r"/>
                <a:r>
                  <a:rPr lang="en-US" sz="1200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News Gothic" pitchFamily="34" charset="0"/>
                    <a:cs typeface="Arial" pitchFamily="34" charset="0"/>
                  </a:rPr>
                  <a:t>THIRD</a:t>
                </a:r>
                <a:endParaRPr lang="en-US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News Gothic" pitchFamily="34" charset="0"/>
                  <a:cs typeface="Arial" pitchFamily="34" charset="0"/>
                </a:endParaRPr>
              </a:p>
            </p:txBody>
          </p:sp>
        </p:grpSp>
      </p:grpSp>
      <p:sp>
        <p:nvSpPr>
          <p:cNvPr id="2" name="TextBox 1"/>
          <p:cNvSpPr txBox="1"/>
          <p:nvPr/>
        </p:nvSpPr>
        <p:spPr>
          <a:xfrm>
            <a:off x="0" y="6550238"/>
            <a:ext cx="10972800" cy="307762"/>
          </a:xfrm>
          <a:prstGeom prst="rect">
            <a:avLst/>
          </a:prstGeom>
          <a:solidFill>
            <a:schemeClr val="bg1"/>
          </a:solidFill>
        </p:spPr>
        <p:txBody>
          <a:bodyPr wrap="square" lIns="91427" tIns="45713" rIns="91427" bIns="45713" rtlCol="0" anchor="ctr">
            <a:spAutoFit/>
          </a:bodyPr>
          <a:lstStyle/>
          <a:p>
            <a:pPr algn="r"/>
            <a:r>
              <a:rPr lang="en-US" sz="1400" dirty="0" smtClean="0">
                <a:latin typeface="News Gothic" pitchFamily="34" charset="0"/>
                <a:cs typeface="Arial" pitchFamily="34" charset="0"/>
              </a:rPr>
              <a:t>EXISTING CONDITIONS </a:t>
            </a:r>
            <a:r>
              <a:rPr lang="en-US" sz="1400" b="1" dirty="0" smtClean="0">
                <a:latin typeface="News Gothic" pitchFamily="34" charset="0"/>
                <a:cs typeface="Arial" pitchFamily="34" charset="0"/>
              </a:rPr>
              <a:t>SITE DIAGRAM</a:t>
            </a:r>
            <a:endParaRPr lang="en-US" sz="1400" b="1" dirty="0">
              <a:latin typeface="News Gothic" pitchFamily="34" charset="0"/>
              <a:cs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381952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7" name="Group 67"/>
          <p:cNvGrpSpPr/>
          <p:nvPr/>
        </p:nvGrpSpPr>
        <p:grpSpPr>
          <a:xfrm>
            <a:off x="6178495" y="3141035"/>
            <a:ext cx="4468842" cy="660455"/>
            <a:chOff x="6178495" y="3115157"/>
            <a:chExt cx="4468842" cy="660455"/>
          </a:xfrm>
        </p:grpSpPr>
        <p:sp>
          <p:nvSpPr>
            <p:cNvPr id="30" name="Freeform 29"/>
            <p:cNvSpPr/>
            <p:nvPr/>
          </p:nvSpPr>
          <p:spPr>
            <a:xfrm>
              <a:off x="8593811" y="3471620"/>
              <a:ext cx="2053526" cy="294468"/>
            </a:xfrm>
            <a:custGeom>
              <a:avLst/>
              <a:gdLst>
                <a:gd name="connsiteX0" fmla="*/ 3983065 w 3983065"/>
                <a:gd name="connsiteY0" fmla="*/ 0 h 294468"/>
                <a:gd name="connsiteX1" fmla="*/ 2131017 w 3983065"/>
                <a:gd name="connsiteY1" fmla="*/ 0 h 294468"/>
                <a:gd name="connsiteX2" fmla="*/ 1929539 w 3983065"/>
                <a:gd name="connsiteY2" fmla="*/ 294468 h 294468"/>
                <a:gd name="connsiteX3" fmla="*/ 627682 w 3983065"/>
                <a:gd name="connsiteY3" fmla="*/ 294468 h 294468"/>
                <a:gd name="connsiteX4" fmla="*/ 418454 w 3983065"/>
                <a:gd name="connsiteY4" fmla="*/ 7749 h 294468"/>
                <a:gd name="connsiteX5" fmla="*/ 0 w 3983065"/>
                <a:gd name="connsiteY5" fmla="*/ 7749 h 294468"/>
                <a:gd name="connsiteX0" fmla="*/ 4468840 w 4468840"/>
                <a:gd name="connsiteY0" fmla="*/ 0 h 294468"/>
                <a:gd name="connsiteX1" fmla="*/ 2616792 w 4468840"/>
                <a:gd name="connsiteY1" fmla="*/ 0 h 294468"/>
                <a:gd name="connsiteX2" fmla="*/ 2415314 w 4468840"/>
                <a:gd name="connsiteY2" fmla="*/ 294468 h 294468"/>
                <a:gd name="connsiteX3" fmla="*/ 1113457 w 4468840"/>
                <a:gd name="connsiteY3" fmla="*/ 294468 h 294468"/>
                <a:gd name="connsiteX4" fmla="*/ 904229 w 4468840"/>
                <a:gd name="connsiteY4" fmla="*/ 7749 h 294468"/>
                <a:gd name="connsiteX5" fmla="*/ 0 w 4468840"/>
                <a:gd name="connsiteY5" fmla="*/ 12512 h 294468"/>
                <a:gd name="connsiteX0" fmla="*/ 3564611 w 3564611"/>
                <a:gd name="connsiteY0" fmla="*/ 0 h 294468"/>
                <a:gd name="connsiteX1" fmla="*/ 1712563 w 3564611"/>
                <a:gd name="connsiteY1" fmla="*/ 0 h 294468"/>
                <a:gd name="connsiteX2" fmla="*/ 1511085 w 3564611"/>
                <a:gd name="connsiteY2" fmla="*/ 294468 h 294468"/>
                <a:gd name="connsiteX3" fmla="*/ 209228 w 3564611"/>
                <a:gd name="connsiteY3" fmla="*/ 294468 h 294468"/>
                <a:gd name="connsiteX4" fmla="*/ 0 w 3564611"/>
                <a:gd name="connsiteY4" fmla="*/ 7749 h 294468"/>
                <a:gd name="connsiteX0" fmla="*/ 3355383 w 3355383"/>
                <a:gd name="connsiteY0" fmla="*/ 0 h 294468"/>
                <a:gd name="connsiteX1" fmla="*/ 1503335 w 3355383"/>
                <a:gd name="connsiteY1" fmla="*/ 0 h 294468"/>
                <a:gd name="connsiteX2" fmla="*/ 1301857 w 3355383"/>
                <a:gd name="connsiteY2" fmla="*/ 294468 h 294468"/>
                <a:gd name="connsiteX3" fmla="*/ 0 w 3355383"/>
                <a:gd name="connsiteY3" fmla="*/ 294468 h 294468"/>
                <a:gd name="connsiteX0" fmla="*/ 2053526 w 2053526"/>
                <a:gd name="connsiteY0" fmla="*/ 0 h 294468"/>
                <a:gd name="connsiteX1" fmla="*/ 201478 w 2053526"/>
                <a:gd name="connsiteY1" fmla="*/ 0 h 294468"/>
                <a:gd name="connsiteX2" fmla="*/ 0 w 2053526"/>
                <a:gd name="connsiteY2" fmla="*/ 294468 h 294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53526" h="294468">
                  <a:moveTo>
                    <a:pt x="2053526" y="0"/>
                  </a:moveTo>
                  <a:lnTo>
                    <a:pt x="201478" y="0"/>
                  </a:lnTo>
                  <a:lnTo>
                    <a:pt x="0" y="294468"/>
                  </a:lnTo>
                </a:path>
              </a:pathLst>
            </a:custGeom>
            <a:ln w="50800" cmpd="dbl">
              <a:solidFill>
                <a:srgbClr val="FF0000"/>
              </a:solidFill>
              <a:prstDash val="sysDot"/>
              <a:tailEnd type="none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Freeform 33"/>
            <p:cNvSpPr/>
            <p:nvPr/>
          </p:nvSpPr>
          <p:spPr>
            <a:xfrm>
              <a:off x="8539567" y="3115157"/>
              <a:ext cx="2107770" cy="247973"/>
            </a:xfrm>
            <a:custGeom>
              <a:avLst/>
              <a:gdLst>
                <a:gd name="connsiteX0" fmla="*/ 3983065 w 3983065"/>
                <a:gd name="connsiteY0" fmla="*/ 0 h 294468"/>
                <a:gd name="connsiteX1" fmla="*/ 2131017 w 3983065"/>
                <a:gd name="connsiteY1" fmla="*/ 0 h 294468"/>
                <a:gd name="connsiteX2" fmla="*/ 1929539 w 3983065"/>
                <a:gd name="connsiteY2" fmla="*/ 294468 h 294468"/>
                <a:gd name="connsiteX3" fmla="*/ 627682 w 3983065"/>
                <a:gd name="connsiteY3" fmla="*/ 294468 h 294468"/>
                <a:gd name="connsiteX4" fmla="*/ 418454 w 3983065"/>
                <a:gd name="connsiteY4" fmla="*/ 7749 h 294468"/>
                <a:gd name="connsiteX5" fmla="*/ 0 w 3983065"/>
                <a:gd name="connsiteY5" fmla="*/ 7749 h 294468"/>
                <a:gd name="connsiteX0" fmla="*/ 3983065 w 3983065"/>
                <a:gd name="connsiteY0" fmla="*/ 247973 h 542441"/>
                <a:gd name="connsiteX1" fmla="*/ 2131017 w 3983065"/>
                <a:gd name="connsiteY1" fmla="*/ 247973 h 542441"/>
                <a:gd name="connsiteX2" fmla="*/ 1875295 w 3983065"/>
                <a:gd name="connsiteY2" fmla="*/ 0 h 542441"/>
                <a:gd name="connsiteX3" fmla="*/ 627682 w 3983065"/>
                <a:gd name="connsiteY3" fmla="*/ 542441 h 542441"/>
                <a:gd name="connsiteX4" fmla="*/ 418454 w 3983065"/>
                <a:gd name="connsiteY4" fmla="*/ 255722 h 542441"/>
                <a:gd name="connsiteX5" fmla="*/ 0 w 3983065"/>
                <a:gd name="connsiteY5" fmla="*/ 255722 h 542441"/>
                <a:gd name="connsiteX0" fmla="*/ 3983065 w 3983065"/>
                <a:gd name="connsiteY0" fmla="*/ 247973 h 255722"/>
                <a:gd name="connsiteX1" fmla="*/ 2131017 w 3983065"/>
                <a:gd name="connsiteY1" fmla="*/ 247973 h 255722"/>
                <a:gd name="connsiteX2" fmla="*/ 1875295 w 3983065"/>
                <a:gd name="connsiteY2" fmla="*/ 0 h 255722"/>
                <a:gd name="connsiteX3" fmla="*/ 968644 w 3983065"/>
                <a:gd name="connsiteY3" fmla="*/ 0 h 255722"/>
                <a:gd name="connsiteX4" fmla="*/ 418454 w 3983065"/>
                <a:gd name="connsiteY4" fmla="*/ 255722 h 255722"/>
                <a:gd name="connsiteX5" fmla="*/ 0 w 3983065"/>
                <a:gd name="connsiteY5" fmla="*/ 255722 h 255722"/>
                <a:gd name="connsiteX0" fmla="*/ 3983065 w 3983065"/>
                <a:gd name="connsiteY0" fmla="*/ 247973 h 255722"/>
                <a:gd name="connsiteX1" fmla="*/ 2131017 w 3983065"/>
                <a:gd name="connsiteY1" fmla="*/ 247973 h 255722"/>
                <a:gd name="connsiteX2" fmla="*/ 1875295 w 3983065"/>
                <a:gd name="connsiteY2" fmla="*/ 0 h 255722"/>
                <a:gd name="connsiteX3" fmla="*/ 968644 w 3983065"/>
                <a:gd name="connsiteY3" fmla="*/ 0 h 255722"/>
                <a:gd name="connsiteX4" fmla="*/ 790414 w 3983065"/>
                <a:gd name="connsiteY4" fmla="*/ 247973 h 255722"/>
                <a:gd name="connsiteX5" fmla="*/ 0 w 3983065"/>
                <a:gd name="connsiteY5" fmla="*/ 255722 h 255722"/>
                <a:gd name="connsiteX0" fmla="*/ 3983065 w 3983065"/>
                <a:gd name="connsiteY0" fmla="*/ 247973 h 255722"/>
                <a:gd name="connsiteX1" fmla="*/ 2131017 w 3983065"/>
                <a:gd name="connsiteY1" fmla="*/ 247973 h 255722"/>
                <a:gd name="connsiteX2" fmla="*/ 1875295 w 3983065"/>
                <a:gd name="connsiteY2" fmla="*/ 0 h 255722"/>
                <a:gd name="connsiteX3" fmla="*/ 968644 w 3983065"/>
                <a:gd name="connsiteY3" fmla="*/ 0 h 255722"/>
                <a:gd name="connsiteX4" fmla="*/ 743920 w 3983065"/>
                <a:gd name="connsiteY4" fmla="*/ 247973 h 255722"/>
                <a:gd name="connsiteX5" fmla="*/ 0 w 3983065"/>
                <a:gd name="connsiteY5" fmla="*/ 255722 h 255722"/>
                <a:gd name="connsiteX0" fmla="*/ 4459315 w 4459315"/>
                <a:gd name="connsiteY0" fmla="*/ 247973 h 255722"/>
                <a:gd name="connsiteX1" fmla="*/ 2607267 w 4459315"/>
                <a:gd name="connsiteY1" fmla="*/ 247973 h 255722"/>
                <a:gd name="connsiteX2" fmla="*/ 2351545 w 4459315"/>
                <a:gd name="connsiteY2" fmla="*/ 0 h 255722"/>
                <a:gd name="connsiteX3" fmla="*/ 1444894 w 4459315"/>
                <a:gd name="connsiteY3" fmla="*/ 0 h 255722"/>
                <a:gd name="connsiteX4" fmla="*/ 1220170 w 4459315"/>
                <a:gd name="connsiteY4" fmla="*/ 247973 h 255722"/>
                <a:gd name="connsiteX5" fmla="*/ 0 w 4459315"/>
                <a:gd name="connsiteY5" fmla="*/ 255722 h 255722"/>
                <a:gd name="connsiteX0" fmla="*/ 3239145 w 3239145"/>
                <a:gd name="connsiteY0" fmla="*/ 247973 h 247973"/>
                <a:gd name="connsiteX1" fmla="*/ 1387097 w 3239145"/>
                <a:gd name="connsiteY1" fmla="*/ 247973 h 247973"/>
                <a:gd name="connsiteX2" fmla="*/ 1131375 w 3239145"/>
                <a:gd name="connsiteY2" fmla="*/ 0 h 247973"/>
                <a:gd name="connsiteX3" fmla="*/ 224724 w 3239145"/>
                <a:gd name="connsiteY3" fmla="*/ 0 h 247973"/>
                <a:gd name="connsiteX4" fmla="*/ 0 w 3239145"/>
                <a:gd name="connsiteY4" fmla="*/ 247973 h 247973"/>
                <a:gd name="connsiteX0" fmla="*/ 3014421 w 3014421"/>
                <a:gd name="connsiteY0" fmla="*/ 247973 h 247973"/>
                <a:gd name="connsiteX1" fmla="*/ 1162373 w 3014421"/>
                <a:gd name="connsiteY1" fmla="*/ 247973 h 247973"/>
                <a:gd name="connsiteX2" fmla="*/ 906651 w 3014421"/>
                <a:gd name="connsiteY2" fmla="*/ 0 h 247973"/>
                <a:gd name="connsiteX3" fmla="*/ 0 w 3014421"/>
                <a:gd name="connsiteY3" fmla="*/ 0 h 247973"/>
                <a:gd name="connsiteX0" fmla="*/ 2107770 w 2107770"/>
                <a:gd name="connsiteY0" fmla="*/ 247973 h 247973"/>
                <a:gd name="connsiteX1" fmla="*/ 255722 w 2107770"/>
                <a:gd name="connsiteY1" fmla="*/ 247973 h 247973"/>
                <a:gd name="connsiteX2" fmla="*/ 0 w 2107770"/>
                <a:gd name="connsiteY2" fmla="*/ 0 h 247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07770" h="247973">
                  <a:moveTo>
                    <a:pt x="2107770" y="247973"/>
                  </a:moveTo>
                  <a:lnTo>
                    <a:pt x="255722" y="247973"/>
                  </a:lnTo>
                  <a:lnTo>
                    <a:pt x="0" y="0"/>
                  </a:lnTo>
                </a:path>
              </a:pathLst>
            </a:custGeom>
            <a:ln w="50800" cmpd="dbl">
              <a:solidFill>
                <a:srgbClr val="FF0000"/>
              </a:solidFill>
              <a:prstDash val="sysDot"/>
              <a:tailEnd type="none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>
              <a:off x="7291953" y="3766088"/>
              <a:ext cx="1301857" cy="0"/>
            </a:xfrm>
            <a:custGeom>
              <a:avLst/>
              <a:gdLst>
                <a:gd name="connsiteX0" fmla="*/ 3983065 w 3983065"/>
                <a:gd name="connsiteY0" fmla="*/ 0 h 294468"/>
                <a:gd name="connsiteX1" fmla="*/ 2131017 w 3983065"/>
                <a:gd name="connsiteY1" fmla="*/ 0 h 294468"/>
                <a:gd name="connsiteX2" fmla="*/ 1929539 w 3983065"/>
                <a:gd name="connsiteY2" fmla="*/ 294468 h 294468"/>
                <a:gd name="connsiteX3" fmla="*/ 627682 w 3983065"/>
                <a:gd name="connsiteY3" fmla="*/ 294468 h 294468"/>
                <a:gd name="connsiteX4" fmla="*/ 418454 w 3983065"/>
                <a:gd name="connsiteY4" fmla="*/ 7749 h 294468"/>
                <a:gd name="connsiteX5" fmla="*/ 0 w 3983065"/>
                <a:gd name="connsiteY5" fmla="*/ 7749 h 294468"/>
                <a:gd name="connsiteX0" fmla="*/ 4468840 w 4468840"/>
                <a:gd name="connsiteY0" fmla="*/ 0 h 294468"/>
                <a:gd name="connsiteX1" fmla="*/ 2616792 w 4468840"/>
                <a:gd name="connsiteY1" fmla="*/ 0 h 294468"/>
                <a:gd name="connsiteX2" fmla="*/ 2415314 w 4468840"/>
                <a:gd name="connsiteY2" fmla="*/ 294468 h 294468"/>
                <a:gd name="connsiteX3" fmla="*/ 1113457 w 4468840"/>
                <a:gd name="connsiteY3" fmla="*/ 294468 h 294468"/>
                <a:gd name="connsiteX4" fmla="*/ 904229 w 4468840"/>
                <a:gd name="connsiteY4" fmla="*/ 7749 h 294468"/>
                <a:gd name="connsiteX5" fmla="*/ 0 w 4468840"/>
                <a:gd name="connsiteY5" fmla="*/ 12512 h 294468"/>
                <a:gd name="connsiteX0" fmla="*/ 2616792 w 2616792"/>
                <a:gd name="connsiteY0" fmla="*/ 0 h 294468"/>
                <a:gd name="connsiteX1" fmla="*/ 2415314 w 2616792"/>
                <a:gd name="connsiteY1" fmla="*/ 294468 h 294468"/>
                <a:gd name="connsiteX2" fmla="*/ 1113457 w 2616792"/>
                <a:gd name="connsiteY2" fmla="*/ 294468 h 294468"/>
                <a:gd name="connsiteX3" fmla="*/ 904229 w 2616792"/>
                <a:gd name="connsiteY3" fmla="*/ 7749 h 294468"/>
                <a:gd name="connsiteX4" fmla="*/ 0 w 2616792"/>
                <a:gd name="connsiteY4" fmla="*/ 12512 h 294468"/>
                <a:gd name="connsiteX0" fmla="*/ 2415314 w 2415314"/>
                <a:gd name="connsiteY0" fmla="*/ 286719 h 286719"/>
                <a:gd name="connsiteX1" fmla="*/ 1113457 w 2415314"/>
                <a:gd name="connsiteY1" fmla="*/ 286719 h 286719"/>
                <a:gd name="connsiteX2" fmla="*/ 904229 w 2415314"/>
                <a:gd name="connsiteY2" fmla="*/ 0 h 286719"/>
                <a:gd name="connsiteX3" fmla="*/ 0 w 2415314"/>
                <a:gd name="connsiteY3" fmla="*/ 4763 h 286719"/>
                <a:gd name="connsiteX0" fmla="*/ 1511085 w 1511085"/>
                <a:gd name="connsiteY0" fmla="*/ 286719 h 286719"/>
                <a:gd name="connsiteX1" fmla="*/ 209228 w 1511085"/>
                <a:gd name="connsiteY1" fmla="*/ 286719 h 286719"/>
                <a:gd name="connsiteX2" fmla="*/ 0 w 1511085"/>
                <a:gd name="connsiteY2" fmla="*/ 0 h 286719"/>
                <a:gd name="connsiteX0" fmla="*/ 1301857 w 1301857"/>
                <a:gd name="connsiteY0" fmla="*/ 0 h 0"/>
                <a:gd name="connsiteX1" fmla="*/ 0 w 1301857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01857">
                  <a:moveTo>
                    <a:pt x="1301857" y="0"/>
                  </a:moveTo>
                  <a:lnTo>
                    <a:pt x="0" y="0"/>
                  </a:lnTo>
                </a:path>
              </a:pathLst>
            </a:custGeom>
            <a:ln w="50800">
              <a:solidFill>
                <a:srgbClr val="FF0000"/>
              </a:solidFill>
              <a:prstDash val="solid"/>
              <a:tailEnd type="none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Freeform 61"/>
            <p:cNvSpPr/>
            <p:nvPr/>
          </p:nvSpPr>
          <p:spPr>
            <a:xfrm>
              <a:off x="6178495" y="3488893"/>
              <a:ext cx="1113457" cy="286719"/>
            </a:xfrm>
            <a:custGeom>
              <a:avLst/>
              <a:gdLst>
                <a:gd name="connsiteX0" fmla="*/ 3983065 w 3983065"/>
                <a:gd name="connsiteY0" fmla="*/ 0 h 294468"/>
                <a:gd name="connsiteX1" fmla="*/ 2131017 w 3983065"/>
                <a:gd name="connsiteY1" fmla="*/ 0 h 294468"/>
                <a:gd name="connsiteX2" fmla="*/ 1929539 w 3983065"/>
                <a:gd name="connsiteY2" fmla="*/ 294468 h 294468"/>
                <a:gd name="connsiteX3" fmla="*/ 627682 w 3983065"/>
                <a:gd name="connsiteY3" fmla="*/ 294468 h 294468"/>
                <a:gd name="connsiteX4" fmla="*/ 418454 w 3983065"/>
                <a:gd name="connsiteY4" fmla="*/ 7749 h 294468"/>
                <a:gd name="connsiteX5" fmla="*/ 0 w 3983065"/>
                <a:gd name="connsiteY5" fmla="*/ 7749 h 294468"/>
                <a:gd name="connsiteX0" fmla="*/ 4468840 w 4468840"/>
                <a:gd name="connsiteY0" fmla="*/ 0 h 294468"/>
                <a:gd name="connsiteX1" fmla="*/ 2616792 w 4468840"/>
                <a:gd name="connsiteY1" fmla="*/ 0 h 294468"/>
                <a:gd name="connsiteX2" fmla="*/ 2415314 w 4468840"/>
                <a:gd name="connsiteY2" fmla="*/ 294468 h 294468"/>
                <a:gd name="connsiteX3" fmla="*/ 1113457 w 4468840"/>
                <a:gd name="connsiteY3" fmla="*/ 294468 h 294468"/>
                <a:gd name="connsiteX4" fmla="*/ 904229 w 4468840"/>
                <a:gd name="connsiteY4" fmla="*/ 7749 h 294468"/>
                <a:gd name="connsiteX5" fmla="*/ 0 w 4468840"/>
                <a:gd name="connsiteY5" fmla="*/ 12512 h 294468"/>
                <a:gd name="connsiteX0" fmla="*/ 2616792 w 2616792"/>
                <a:gd name="connsiteY0" fmla="*/ 0 h 294468"/>
                <a:gd name="connsiteX1" fmla="*/ 2415314 w 2616792"/>
                <a:gd name="connsiteY1" fmla="*/ 294468 h 294468"/>
                <a:gd name="connsiteX2" fmla="*/ 1113457 w 2616792"/>
                <a:gd name="connsiteY2" fmla="*/ 294468 h 294468"/>
                <a:gd name="connsiteX3" fmla="*/ 904229 w 2616792"/>
                <a:gd name="connsiteY3" fmla="*/ 7749 h 294468"/>
                <a:gd name="connsiteX4" fmla="*/ 0 w 2616792"/>
                <a:gd name="connsiteY4" fmla="*/ 12512 h 294468"/>
                <a:gd name="connsiteX0" fmla="*/ 2415314 w 2415314"/>
                <a:gd name="connsiteY0" fmla="*/ 286719 h 286719"/>
                <a:gd name="connsiteX1" fmla="*/ 1113457 w 2415314"/>
                <a:gd name="connsiteY1" fmla="*/ 286719 h 286719"/>
                <a:gd name="connsiteX2" fmla="*/ 904229 w 2415314"/>
                <a:gd name="connsiteY2" fmla="*/ 0 h 286719"/>
                <a:gd name="connsiteX3" fmla="*/ 0 w 2415314"/>
                <a:gd name="connsiteY3" fmla="*/ 4763 h 286719"/>
                <a:gd name="connsiteX0" fmla="*/ 1113457 w 1113457"/>
                <a:gd name="connsiteY0" fmla="*/ 286719 h 286719"/>
                <a:gd name="connsiteX1" fmla="*/ 904229 w 1113457"/>
                <a:gd name="connsiteY1" fmla="*/ 0 h 286719"/>
                <a:gd name="connsiteX2" fmla="*/ 0 w 1113457"/>
                <a:gd name="connsiteY2" fmla="*/ 4763 h 286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13457" h="286719">
                  <a:moveTo>
                    <a:pt x="1113457" y="286719"/>
                  </a:moveTo>
                  <a:lnTo>
                    <a:pt x="904229" y="0"/>
                  </a:lnTo>
                  <a:lnTo>
                    <a:pt x="0" y="4763"/>
                  </a:lnTo>
                </a:path>
              </a:pathLst>
            </a:custGeom>
            <a:ln w="50800" cmpd="dbl">
              <a:solidFill>
                <a:srgbClr val="FF0000"/>
              </a:solidFill>
              <a:prstDash val="sysDot"/>
              <a:tailEnd type="stealth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Freeform 63"/>
            <p:cNvSpPr/>
            <p:nvPr/>
          </p:nvSpPr>
          <p:spPr>
            <a:xfrm>
              <a:off x="6188021" y="3124682"/>
              <a:ext cx="1444894" cy="255722"/>
            </a:xfrm>
            <a:custGeom>
              <a:avLst/>
              <a:gdLst>
                <a:gd name="connsiteX0" fmla="*/ 3983065 w 3983065"/>
                <a:gd name="connsiteY0" fmla="*/ 0 h 294468"/>
                <a:gd name="connsiteX1" fmla="*/ 2131017 w 3983065"/>
                <a:gd name="connsiteY1" fmla="*/ 0 h 294468"/>
                <a:gd name="connsiteX2" fmla="*/ 1929539 w 3983065"/>
                <a:gd name="connsiteY2" fmla="*/ 294468 h 294468"/>
                <a:gd name="connsiteX3" fmla="*/ 627682 w 3983065"/>
                <a:gd name="connsiteY3" fmla="*/ 294468 h 294468"/>
                <a:gd name="connsiteX4" fmla="*/ 418454 w 3983065"/>
                <a:gd name="connsiteY4" fmla="*/ 7749 h 294468"/>
                <a:gd name="connsiteX5" fmla="*/ 0 w 3983065"/>
                <a:gd name="connsiteY5" fmla="*/ 7749 h 294468"/>
                <a:gd name="connsiteX0" fmla="*/ 3983065 w 3983065"/>
                <a:gd name="connsiteY0" fmla="*/ 247973 h 542441"/>
                <a:gd name="connsiteX1" fmla="*/ 2131017 w 3983065"/>
                <a:gd name="connsiteY1" fmla="*/ 247973 h 542441"/>
                <a:gd name="connsiteX2" fmla="*/ 1875295 w 3983065"/>
                <a:gd name="connsiteY2" fmla="*/ 0 h 542441"/>
                <a:gd name="connsiteX3" fmla="*/ 627682 w 3983065"/>
                <a:gd name="connsiteY3" fmla="*/ 542441 h 542441"/>
                <a:gd name="connsiteX4" fmla="*/ 418454 w 3983065"/>
                <a:gd name="connsiteY4" fmla="*/ 255722 h 542441"/>
                <a:gd name="connsiteX5" fmla="*/ 0 w 3983065"/>
                <a:gd name="connsiteY5" fmla="*/ 255722 h 542441"/>
                <a:gd name="connsiteX0" fmla="*/ 3983065 w 3983065"/>
                <a:gd name="connsiteY0" fmla="*/ 247973 h 255722"/>
                <a:gd name="connsiteX1" fmla="*/ 2131017 w 3983065"/>
                <a:gd name="connsiteY1" fmla="*/ 247973 h 255722"/>
                <a:gd name="connsiteX2" fmla="*/ 1875295 w 3983065"/>
                <a:gd name="connsiteY2" fmla="*/ 0 h 255722"/>
                <a:gd name="connsiteX3" fmla="*/ 968644 w 3983065"/>
                <a:gd name="connsiteY3" fmla="*/ 0 h 255722"/>
                <a:gd name="connsiteX4" fmla="*/ 418454 w 3983065"/>
                <a:gd name="connsiteY4" fmla="*/ 255722 h 255722"/>
                <a:gd name="connsiteX5" fmla="*/ 0 w 3983065"/>
                <a:gd name="connsiteY5" fmla="*/ 255722 h 255722"/>
                <a:gd name="connsiteX0" fmla="*/ 3983065 w 3983065"/>
                <a:gd name="connsiteY0" fmla="*/ 247973 h 255722"/>
                <a:gd name="connsiteX1" fmla="*/ 2131017 w 3983065"/>
                <a:gd name="connsiteY1" fmla="*/ 247973 h 255722"/>
                <a:gd name="connsiteX2" fmla="*/ 1875295 w 3983065"/>
                <a:gd name="connsiteY2" fmla="*/ 0 h 255722"/>
                <a:gd name="connsiteX3" fmla="*/ 968644 w 3983065"/>
                <a:gd name="connsiteY3" fmla="*/ 0 h 255722"/>
                <a:gd name="connsiteX4" fmla="*/ 790414 w 3983065"/>
                <a:gd name="connsiteY4" fmla="*/ 247973 h 255722"/>
                <a:gd name="connsiteX5" fmla="*/ 0 w 3983065"/>
                <a:gd name="connsiteY5" fmla="*/ 255722 h 255722"/>
                <a:gd name="connsiteX0" fmla="*/ 3983065 w 3983065"/>
                <a:gd name="connsiteY0" fmla="*/ 247973 h 255722"/>
                <a:gd name="connsiteX1" fmla="*/ 2131017 w 3983065"/>
                <a:gd name="connsiteY1" fmla="*/ 247973 h 255722"/>
                <a:gd name="connsiteX2" fmla="*/ 1875295 w 3983065"/>
                <a:gd name="connsiteY2" fmla="*/ 0 h 255722"/>
                <a:gd name="connsiteX3" fmla="*/ 968644 w 3983065"/>
                <a:gd name="connsiteY3" fmla="*/ 0 h 255722"/>
                <a:gd name="connsiteX4" fmla="*/ 743920 w 3983065"/>
                <a:gd name="connsiteY4" fmla="*/ 247973 h 255722"/>
                <a:gd name="connsiteX5" fmla="*/ 0 w 3983065"/>
                <a:gd name="connsiteY5" fmla="*/ 255722 h 255722"/>
                <a:gd name="connsiteX0" fmla="*/ 4459315 w 4459315"/>
                <a:gd name="connsiteY0" fmla="*/ 247973 h 255722"/>
                <a:gd name="connsiteX1" fmla="*/ 2607267 w 4459315"/>
                <a:gd name="connsiteY1" fmla="*/ 247973 h 255722"/>
                <a:gd name="connsiteX2" fmla="*/ 2351545 w 4459315"/>
                <a:gd name="connsiteY2" fmla="*/ 0 h 255722"/>
                <a:gd name="connsiteX3" fmla="*/ 1444894 w 4459315"/>
                <a:gd name="connsiteY3" fmla="*/ 0 h 255722"/>
                <a:gd name="connsiteX4" fmla="*/ 1220170 w 4459315"/>
                <a:gd name="connsiteY4" fmla="*/ 247973 h 255722"/>
                <a:gd name="connsiteX5" fmla="*/ 0 w 4459315"/>
                <a:gd name="connsiteY5" fmla="*/ 255722 h 255722"/>
                <a:gd name="connsiteX0" fmla="*/ 4459315 w 4459315"/>
                <a:gd name="connsiteY0" fmla="*/ 247973 h 255722"/>
                <a:gd name="connsiteX1" fmla="*/ 4456167 w 4459315"/>
                <a:gd name="connsiteY1" fmla="*/ 242405 h 255722"/>
                <a:gd name="connsiteX2" fmla="*/ 2607267 w 4459315"/>
                <a:gd name="connsiteY2" fmla="*/ 247973 h 255722"/>
                <a:gd name="connsiteX3" fmla="*/ 2351545 w 4459315"/>
                <a:gd name="connsiteY3" fmla="*/ 0 h 255722"/>
                <a:gd name="connsiteX4" fmla="*/ 1444894 w 4459315"/>
                <a:gd name="connsiteY4" fmla="*/ 0 h 255722"/>
                <a:gd name="connsiteX5" fmla="*/ 1220170 w 4459315"/>
                <a:gd name="connsiteY5" fmla="*/ 247973 h 255722"/>
                <a:gd name="connsiteX6" fmla="*/ 0 w 4459315"/>
                <a:gd name="connsiteY6" fmla="*/ 255722 h 255722"/>
                <a:gd name="connsiteX0" fmla="*/ 4459315 w 4459315"/>
                <a:gd name="connsiteY0" fmla="*/ 247973 h 255722"/>
                <a:gd name="connsiteX1" fmla="*/ 4456167 w 4459315"/>
                <a:gd name="connsiteY1" fmla="*/ 242405 h 255722"/>
                <a:gd name="connsiteX2" fmla="*/ 2607267 w 4459315"/>
                <a:gd name="connsiteY2" fmla="*/ 247973 h 255722"/>
                <a:gd name="connsiteX3" fmla="*/ 2351545 w 4459315"/>
                <a:gd name="connsiteY3" fmla="*/ 0 h 255722"/>
                <a:gd name="connsiteX4" fmla="*/ 1444894 w 4459315"/>
                <a:gd name="connsiteY4" fmla="*/ 0 h 255722"/>
                <a:gd name="connsiteX5" fmla="*/ 1220170 w 4459315"/>
                <a:gd name="connsiteY5" fmla="*/ 247973 h 255722"/>
                <a:gd name="connsiteX6" fmla="*/ 0 w 4459315"/>
                <a:gd name="connsiteY6" fmla="*/ 255722 h 255722"/>
                <a:gd name="connsiteX0" fmla="*/ 4459315 w 4459315"/>
                <a:gd name="connsiteY0" fmla="*/ 247973 h 255722"/>
                <a:gd name="connsiteX1" fmla="*/ 4456167 w 4459315"/>
                <a:gd name="connsiteY1" fmla="*/ 242405 h 255722"/>
                <a:gd name="connsiteX2" fmla="*/ 2607267 w 4459315"/>
                <a:gd name="connsiteY2" fmla="*/ 247973 h 255722"/>
                <a:gd name="connsiteX3" fmla="*/ 2351545 w 4459315"/>
                <a:gd name="connsiteY3" fmla="*/ 0 h 255722"/>
                <a:gd name="connsiteX4" fmla="*/ 1444894 w 4459315"/>
                <a:gd name="connsiteY4" fmla="*/ 0 h 255722"/>
                <a:gd name="connsiteX5" fmla="*/ 1220170 w 4459315"/>
                <a:gd name="connsiteY5" fmla="*/ 247973 h 255722"/>
                <a:gd name="connsiteX6" fmla="*/ 0 w 4459315"/>
                <a:gd name="connsiteY6" fmla="*/ 255722 h 255722"/>
                <a:gd name="connsiteX0" fmla="*/ 4459315 w 4459315"/>
                <a:gd name="connsiteY0" fmla="*/ 247973 h 255722"/>
                <a:gd name="connsiteX1" fmla="*/ 2607267 w 4459315"/>
                <a:gd name="connsiteY1" fmla="*/ 247973 h 255722"/>
                <a:gd name="connsiteX2" fmla="*/ 2351545 w 4459315"/>
                <a:gd name="connsiteY2" fmla="*/ 0 h 255722"/>
                <a:gd name="connsiteX3" fmla="*/ 1444894 w 4459315"/>
                <a:gd name="connsiteY3" fmla="*/ 0 h 255722"/>
                <a:gd name="connsiteX4" fmla="*/ 1220170 w 4459315"/>
                <a:gd name="connsiteY4" fmla="*/ 247973 h 255722"/>
                <a:gd name="connsiteX5" fmla="*/ 0 w 4459315"/>
                <a:gd name="connsiteY5" fmla="*/ 255722 h 255722"/>
                <a:gd name="connsiteX0" fmla="*/ 2607267 w 2607267"/>
                <a:gd name="connsiteY0" fmla="*/ 247973 h 255722"/>
                <a:gd name="connsiteX1" fmla="*/ 2351545 w 2607267"/>
                <a:gd name="connsiteY1" fmla="*/ 0 h 255722"/>
                <a:gd name="connsiteX2" fmla="*/ 1444894 w 2607267"/>
                <a:gd name="connsiteY2" fmla="*/ 0 h 255722"/>
                <a:gd name="connsiteX3" fmla="*/ 1220170 w 2607267"/>
                <a:gd name="connsiteY3" fmla="*/ 247973 h 255722"/>
                <a:gd name="connsiteX4" fmla="*/ 0 w 2607267"/>
                <a:gd name="connsiteY4" fmla="*/ 255722 h 255722"/>
                <a:gd name="connsiteX0" fmla="*/ 2351545 w 2351545"/>
                <a:gd name="connsiteY0" fmla="*/ 0 h 255722"/>
                <a:gd name="connsiteX1" fmla="*/ 1444894 w 2351545"/>
                <a:gd name="connsiteY1" fmla="*/ 0 h 255722"/>
                <a:gd name="connsiteX2" fmla="*/ 1220170 w 2351545"/>
                <a:gd name="connsiteY2" fmla="*/ 247973 h 255722"/>
                <a:gd name="connsiteX3" fmla="*/ 0 w 2351545"/>
                <a:gd name="connsiteY3" fmla="*/ 255722 h 255722"/>
                <a:gd name="connsiteX0" fmla="*/ 1444894 w 1444894"/>
                <a:gd name="connsiteY0" fmla="*/ 0 h 255722"/>
                <a:gd name="connsiteX1" fmla="*/ 1220170 w 1444894"/>
                <a:gd name="connsiteY1" fmla="*/ 247973 h 255722"/>
                <a:gd name="connsiteX2" fmla="*/ 0 w 1444894"/>
                <a:gd name="connsiteY2" fmla="*/ 255722 h 255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44894" h="255722">
                  <a:moveTo>
                    <a:pt x="1444894" y="0"/>
                  </a:moveTo>
                  <a:lnTo>
                    <a:pt x="1220170" y="247973"/>
                  </a:lnTo>
                  <a:lnTo>
                    <a:pt x="0" y="255722"/>
                  </a:lnTo>
                </a:path>
              </a:pathLst>
            </a:custGeom>
            <a:ln w="50800" cmpd="dbl">
              <a:solidFill>
                <a:srgbClr val="FF0000"/>
              </a:solidFill>
              <a:prstDash val="sysDot"/>
              <a:tailEnd type="stealth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Freeform 65"/>
            <p:cNvSpPr/>
            <p:nvPr/>
          </p:nvSpPr>
          <p:spPr>
            <a:xfrm>
              <a:off x="7629525" y="3118387"/>
              <a:ext cx="909637" cy="45719"/>
            </a:xfrm>
            <a:custGeom>
              <a:avLst/>
              <a:gdLst>
                <a:gd name="connsiteX0" fmla="*/ 3983065 w 3983065"/>
                <a:gd name="connsiteY0" fmla="*/ 0 h 294468"/>
                <a:gd name="connsiteX1" fmla="*/ 2131017 w 3983065"/>
                <a:gd name="connsiteY1" fmla="*/ 0 h 294468"/>
                <a:gd name="connsiteX2" fmla="*/ 1929539 w 3983065"/>
                <a:gd name="connsiteY2" fmla="*/ 294468 h 294468"/>
                <a:gd name="connsiteX3" fmla="*/ 627682 w 3983065"/>
                <a:gd name="connsiteY3" fmla="*/ 294468 h 294468"/>
                <a:gd name="connsiteX4" fmla="*/ 418454 w 3983065"/>
                <a:gd name="connsiteY4" fmla="*/ 7749 h 294468"/>
                <a:gd name="connsiteX5" fmla="*/ 0 w 3983065"/>
                <a:gd name="connsiteY5" fmla="*/ 7749 h 294468"/>
                <a:gd name="connsiteX0" fmla="*/ 4468840 w 4468840"/>
                <a:gd name="connsiteY0" fmla="*/ 0 h 294468"/>
                <a:gd name="connsiteX1" fmla="*/ 2616792 w 4468840"/>
                <a:gd name="connsiteY1" fmla="*/ 0 h 294468"/>
                <a:gd name="connsiteX2" fmla="*/ 2415314 w 4468840"/>
                <a:gd name="connsiteY2" fmla="*/ 294468 h 294468"/>
                <a:gd name="connsiteX3" fmla="*/ 1113457 w 4468840"/>
                <a:gd name="connsiteY3" fmla="*/ 294468 h 294468"/>
                <a:gd name="connsiteX4" fmla="*/ 904229 w 4468840"/>
                <a:gd name="connsiteY4" fmla="*/ 7749 h 294468"/>
                <a:gd name="connsiteX5" fmla="*/ 0 w 4468840"/>
                <a:gd name="connsiteY5" fmla="*/ 12512 h 294468"/>
                <a:gd name="connsiteX0" fmla="*/ 2616792 w 2616792"/>
                <a:gd name="connsiteY0" fmla="*/ 0 h 294468"/>
                <a:gd name="connsiteX1" fmla="*/ 2415314 w 2616792"/>
                <a:gd name="connsiteY1" fmla="*/ 294468 h 294468"/>
                <a:gd name="connsiteX2" fmla="*/ 1113457 w 2616792"/>
                <a:gd name="connsiteY2" fmla="*/ 294468 h 294468"/>
                <a:gd name="connsiteX3" fmla="*/ 904229 w 2616792"/>
                <a:gd name="connsiteY3" fmla="*/ 7749 h 294468"/>
                <a:gd name="connsiteX4" fmla="*/ 0 w 2616792"/>
                <a:gd name="connsiteY4" fmla="*/ 12512 h 294468"/>
                <a:gd name="connsiteX0" fmla="*/ 2415314 w 2415314"/>
                <a:gd name="connsiteY0" fmla="*/ 286719 h 286719"/>
                <a:gd name="connsiteX1" fmla="*/ 1113457 w 2415314"/>
                <a:gd name="connsiteY1" fmla="*/ 286719 h 286719"/>
                <a:gd name="connsiteX2" fmla="*/ 904229 w 2415314"/>
                <a:gd name="connsiteY2" fmla="*/ 0 h 286719"/>
                <a:gd name="connsiteX3" fmla="*/ 0 w 2415314"/>
                <a:gd name="connsiteY3" fmla="*/ 4763 h 286719"/>
                <a:gd name="connsiteX0" fmla="*/ 1511085 w 1511085"/>
                <a:gd name="connsiteY0" fmla="*/ 286719 h 286719"/>
                <a:gd name="connsiteX1" fmla="*/ 209228 w 1511085"/>
                <a:gd name="connsiteY1" fmla="*/ 286719 h 286719"/>
                <a:gd name="connsiteX2" fmla="*/ 0 w 1511085"/>
                <a:gd name="connsiteY2" fmla="*/ 0 h 286719"/>
                <a:gd name="connsiteX0" fmla="*/ 1301857 w 1301857"/>
                <a:gd name="connsiteY0" fmla="*/ 0 h 0"/>
                <a:gd name="connsiteX1" fmla="*/ 0 w 1301857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01857">
                  <a:moveTo>
                    <a:pt x="1301857" y="0"/>
                  </a:moveTo>
                  <a:lnTo>
                    <a:pt x="0" y="0"/>
                  </a:lnTo>
                </a:path>
              </a:pathLst>
            </a:custGeom>
            <a:ln w="50800">
              <a:solidFill>
                <a:srgbClr val="FF0000"/>
              </a:solidFill>
              <a:prstDash val="solid"/>
              <a:tailEnd type="none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54"/>
          <p:cNvGrpSpPr/>
          <p:nvPr/>
        </p:nvGrpSpPr>
        <p:grpSpPr>
          <a:xfrm>
            <a:off x="5335399" y="3292175"/>
            <a:ext cx="2570351" cy="342900"/>
            <a:chOff x="5335399" y="3266297"/>
            <a:chExt cx="2570351" cy="342900"/>
          </a:xfrm>
        </p:grpSpPr>
        <p:cxnSp>
          <p:nvCxnSpPr>
            <p:cNvPr id="49" name="Straight Connector 48"/>
            <p:cNvCxnSpPr/>
            <p:nvPr/>
          </p:nvCxnSpPr>
          <p:spPr>
            <a:xfrm>
              <a:off x="5335399" y="3609197"/>
              <a:ext cx="2570351" cy="0"/>
            </a:xfrm>
            <a:prstGeom prst="line">
              <a:avLst/>
            </a:prstGeom>
            <a:ln w="50800" cmpd="sng">
              <a:solidFill>
                <a:srgbClr val="71A93F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>
              <a:off x="5335399" y="3266297"/>
              <a:ext cx="2570351" cy="0"/>
            </a:xfrm>
            <a:prstGeom prst="line">
              <a:avLst/>
            </a:prstGeom>
            <a:ln w="50800" cmpd="sng">
              <a:solidFill>
                <a:srgbClr val="71A93F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55"/>
          <p:cNvGrpSpPr/>
          <p:nvPr/>
        </p:nvGrpSpPr>
        <p:grpSpPr>
          <a:xfrm>
            <a:off x="7949059" y="3292175"/>
            <a:ext cx="2570351" cy="342900"/>
            <a:chOff x="7949059" y="3266297"/>
            <a:chExt cx="2570351" cy="342900"/>
          </a:xfrm>
        </p:grpSpPr>
        <p:cxnSp>
          <p:nvCxnSpPr>
            <p:cNvPr id="51" name="Straight Connector 50"/>
            <p:cNvCxnSpPr/>
            <p:nvPr/>
          </p:nvCxnSpPr>
          <p:spPr>
            <a:xfrm>
              <a:off x="7949059" y="3609197"/>
              <a:ext cx="2570351" cy="0"/>
            </a:xfrm>
            <a:prstGeom prst="line">
              <a:avLst/>
            </a:prstGeom>
            <a:ln w="50800" cmpd="sng">
              <a:solidFill>
                <a:srgbClr val="71A93F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>
              <a:off x="7949059" y="3266297"/>
              <a:ext cx="2570351" cy="0"/>
            </a:xfrm>
            <a:prstGeom prst="line">
              <a:avLst/>
            </a:prstGeom>
            <a:ln w="50800" cmpd="sng">
              <a:solidFill>
                <a:srgbClr val="71A93F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9" name="Picture 68" descr="36.jpg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0025" y="2971800"/>
            <a:ext cx="3573212" cy="2295525"/>
          </a:xfrm>
          <a:prstGeom prst="rect">
            <a:avLst/>
          </a:prstGeom>
        </p:spPr>
      </p:pic>
      <p:grpSp>
        <p:nvGrpSpPr>
          <p:cNvPr id="10" name="Group 76"/>
          <p:cNvGrpSpPr/>
          <p:nvPr/>
        </p:nvGrpSpPr>
        <p:grpSpPr>
          <a:xfrm>
            <a:off x="175260" y="5502808"/>
            <a:ext cx="2556316" cy="276985"/>
            <a:chOff x="861060" y="5359298"/>
            <a:chExt cx="2556316" cy="276985"/>
          </a:xfrm>
        </p:grpSpPr>
        <p:sp>
          <p:nvSpPr>
            <p:cNvPr id="67" name="TextBox 66"/>
            <p:cNvSpPr txBox="1"/>
            <p:nvPr/>
          </p:nvSpPr>
          <p:spPr>
            <a:xfrm>
              <a:off x="861060" y="5359298"/>
              <a:ext cx="1385004" cy="27698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91427" tIns="45713" rIns="91427" bIns="45713" rtlCol="0" anchor="ctr">
              <a:spAutoFit/>
            </a:bodyPr>
            <a:lstStyle/>
            <a:p>
              <a:pPr algn="r"/>
              <a:r>
                <a:rPr lang="en-US" sz="1200" dirty="0" smtClean="0">
                  <a:latin typeface="News Gothic" pitchFamily="34" charset="0"/>
                  <a:cs typeface="Arial" pitchFamily="34" charset="0"/>
                </a:rPr>
                <a:t>PEDESTRIAN</a:t>
              </a:r>
              <a:endParaRPr lang="en-US" sz="1200" b="1" dirty="0">
                <a:latin typeface="News Gothic" pitchFamily="34" charset="0"/>
                <a:cs typeface="Arial" pitchFamily="34" charset="0"/>
              </a:endParaRPr>
            </a:p>
          </p:txBody>
        </p:sp>
        <p:cxnSp>
          <p:nvCxnSpPr>
            <p:cNvPr id="70" name="Straight Connector 69"/>
            <p:cNvCxnSpPr/>
            <p:nvPr/>
          </p:nvCxnSpPr>
          <p:spPr>
            <a:xfrm>
              <a:off x="2293749" y="5501497"/>
              <a:ext cx="1123627" cy="0"/>
            </a:xfrm>
            <a:prstGeom prst="line">
              <a:avLst/>
            </a:prstGeom>
            <a:ln w="50800" cmpd="sng">
              <a:solidFill>
                <a:srgbClr val="71A93F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1" name="Picture 70" descr="busi.jp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9950" y="6152723"/>
            <a:ext cx="567979" cy="186487"/>
          </a:xfrm>
          <a:prstGeom prst="rect">
            <a:avLst/>
          </a:prstGeom>
        </p:spPr>
      </p:pic>
      <p:pic>
        <p:nvPicPr>
          <p:cNvPr id="73" name="Picture 72" descr="pedestrians_symbol.jp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795588" y="5473541"/>
            <a:ext cx="180975" cy="271463"/>
          </a:xfrm>
          <a:prstGeom prst="rect">
            <a:avLst/>
          </a:prstGeom>
        </p:spPr>
      </p:pic>
      <p:grpSp>
        <p:nvGrpSpPr>
          <p:cNvPr id="11" name="Group 75"/>
          <p:cNvGrpSpPr/>
          <p:nvPr/>
        </p:nvGrpSpPr>
        <p:grpSpPr>
          <a:xfrm>
            <a:off x="335280" y="6093563"/>
            <a:ext cx="2403916" cy="276985"/>
            <a:chOff x="1013460" y="5119473"/>
            <a:chExt cx="2403916" cy="276985"/>
          </a:xfrm>
        </p:grpSpPr>
        <p:sp>
          <p:nvSpPr>
            <p:cNvPr id="75" name="TextBox 74"/>
            <p:cNvSpPr txBox="1"/>
            <p:nvPr/>
          </p:nvSpPr>
          <p:spPr>
            <a:xfrm>
              <a:off x="1013460" y="5119473"/>
              <a:ext cx="1232604" cy="27698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91427" tIns="45713" rIns="91427" bIns="45713" rtlCol="0" anchor="ctr">
              <a:spAutoFit/>
            </a:bodyPr>
            <a:lstStyle/>
            <a:p>
              <a:pPr algn="r"/>
              <a:r>
                <a:rPr lang="en-US" sz="1200" dirty="0" smtClean="0">
                  <a:latin typeface="News Gothic" pitchFamily="34" charset="0"/>
                  <a:cs typeface="Arial" pitchFamily="34" charset="0"/>
                </a:rPr>
                <a:t>BUS LOADING</a:t>
              </a:r>
              <a:endParaRPr lang="en-US" sz="1200" b="1" dirty="0">
                <a:latin typeface="News Gothic" pitchFamily="34" charset="0"/>
                <a:cs typeface="Arial" pitchFamily="34" charset="0"/>
              </a:endParaRPr>
            </a:p>
          </p:txBody>
        </p:sp>
        <p:cxnSp>
          <p:nvCxnSpPr>
            <p:cNvPr id="76" name="Straight Connector 75"/>
            <p:cNvCxnSpPr/>
            <p:nvPr/>
          </p:nvCxnSpPr>
          <p:spPr>
            <a:xfrm>
              <a:off x="2293749" y="5261674"/>
              <a:ext cx="1123627" cy="0"/>
            </a:xfrm>
            <a:prstGeom prst="line">
              <a:avLst/>
            </a:prstGeom>
            <a:ln w="50800" cmpd="dbl">
              <a:solidFill>
                <a:srgbClr val="FF0000"/>
              </a:solidFill>
              <a:prstDash val="sysDot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27"/>
          <p:cNvGrpSpPr/>
          <p:nvPr/>
        </p:nvGrpSpPr>
        <p:grpSpPr>
          <a:xfrm>
            <a:off x="6989763" y="3079910"/>
            <a:ext cx="1849438" cy="744538"/>
            <a:chOff x="6989763" y="3054032"/>
            <a:chExt cx="1849438" cy="744538"/>
          </a:xfrm>
        </p:grpSpPr>
        <p:grpSp>
          <p:nvGrpSpPr>
            <p:cNvPr id="13" name="Group 103"/>
            <p:cNvGrpSpPr/>
            <p:nvPr/>
          </p:nvGrpSpPr>
          <p:grpSpPr>
            <a:xfrm>
              <a:off x="7364413" y="3054032"/>
              <a:ext cx="357188" cy="357188"/>
              <a:chOff x="3211513" y="1371282"/>
              <a:chExt cx="357188" cy="357188"/>
            </a:xfrm>
          </p:grpSpPr>
          <p:grpSp>
            <p:nvGrpSpPr>
              <p:cNvPr id="14" name="Group 99"/>
              <p:cNvGrpSpPr/>
              <p:nvPr/>
            </p:nvGrpSpPr>
            <p:grpSpPr>
              <a:xfrm>
                <a:off x="3281363" y="1405406"/>
                <a:ext cx="180974" cy="285801"/>
                <a:chOff x="2969419" y="2090736"/>
                <a:chExt cx="435769" cy="688183"/>
              </a:xfrm>
            </p:grpSpPr>
            <p:sp>
              <p:nvSpPr>
                <p:cNvPr id="104" name="Oval 103"/>
                <p:cNvSpPr/>
                <p:nvPr/>
              </p:nvSpPr>
              <p:spPr>
                <a:xfrm>
                  <a:off x="3083721" y="2090736"/>
                  <a:ext cx="95251" cy="95251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05" name="Freeform 104"/>
                <p:cNvSpPr/>
                <p:nvPr/>
              </p:nvSpPr>
              <p:spPr>
                <a:xfrm>
                  <a:off x="2969419" y="2197894"/>
                  <a:ext cx="435769" cy="581025"/>
                </a:xfrm>
                <a:custGeom>
                  <a:avLst/>
                  <a:gdLst>
                    <a:gd name="connsiteX0" fmla="*/ 185738 w 435769"/>
                    <a:gd name="connsiteY0" fmla="*/ 2381 h 581025"/>
                    <a:gd name="connsiteX1" fmla="*/ 185738 w 435769"/>
                    <a:gd name="connsiteY1" fmla="*/ 2381 h 581025"/>
                    <a:gd name="connsiteX2" fmla="*/ 133350 w 435769"/>
                    <a:gd name="connsiteY2" fmla="*/ 59531 h 581025"/>
                    <a:gd name="connsiteX3" fmla="*/ 145257 w 435769"/>
                    <a:gd name="connsiteY3" fmla="*/ 135731 h 581025"/>
                    <a:gd name="connsiteX4" fmla="*/ 0 w 435769"/>
                    <a:gd name="connsiteY4" fmla="*/ 245269 h 581025"/>
                    <a:gd name="connsiteX5" fmla="*/ 16669 w 435769"/>
                    <a:gd name="connsiteY5" fmla="*/ 271463 h 581025"/>
                    <a:gd name="connsiteX6" fmla="*/ 209550 w 435769"/>
                    <a:gd name="connsiteY6" fmla="*/ 185738 h 581025"/>
                    <a:gd name="connsiteX7" fmla="*/ 207169 w 435769"/>
                    <a:gd name="connsiteY7" fmla="*/ 259556 h 581025"/>
                    <a:gd name="connsiteX8" fmla="*/ 154782 w 435769"/>
                    <a:gd name="connsiteY8" fmla="*/ 361950 h 581025"/>
                    <a:gd name="connsiteX9" fmla="*/ 114300 w 435769"/>
                    <a:gd name="connsiteY9" fmla="*/ 564356 h 581025"/>
                    <a:gd name="connsiteX10" fmla="*/ 190500 w 435769"/>
                    <a:gd name="connsiteY10" fmla="*/ 581025 h 581025"/>
                    <a:gd name="connsiteX11" fmla="*/ 221457 w 435769"/>
                    <a:gd name="connsiteY11" fmla="*/ 414338 h 581025"/>
                    <a:gd name="connsiteX12" fmla="*/ 271463 w 435769"/>
                    <a:gd name="connsiteY12" fmla="*/ 340519 h 581025"/>
                    <a:gd name="connsiteX13" fmla="*/ 383382 w 435769"/>
                    <a:gd name="connsiteY13" fmla="*/ 578644 h 581025"/>
                    <a:gd name="connsiteX14" fmla="*/ 435769 w 435769"/>
                    <a:gd name="connsiteY14" fmla="*/ 542925 h 581025"/>
                    <a:gd name="connsiteX15" fmla="*/ 347663 w 435769"/>
                    <a:gd name="connsiteY15" fmla="*/ 285750 h 581025"/>
                    <a:gd name="connsiteX16" fmla="*/ 311944 w 435769"/>
                    <a:gd name="connsiteY16" fmla="*/ 107156 h 581025"/>
                    <a:gd name="connsiteX17" fmla="*/ 321469 w 435769"/>
                    <a:gd name="connsiteY17" fmla="*/ 100013 h 581025"/>
                    <a:gd name="connsiteX18" fmla="*/ 359569 w 435769"/>
                    <a:gd name="connsiteY18" fmla="*/ 121444 h 581025"/>
                    <a:gd name="connsiteX19" fmla="*/ 371475 w 435769"/>
                    <a:gd name="connsiteY19" fmla="*/ 247650 h 581025"/>
                    <a:gd name="connsiteX20" fmla="*/ 409575 w 435769"/>
                    <a:gd name="connsiteY20" fmla="*/ 261938 h 581025"/>
                    <a:gd name="connsiteX21" fmla="*/ 402432 w 435769"/>
                    <a:gd name="connsiteY21" fmla="*/ 78581 h 581025"/>
                    <a:gd name="connsiteX22" fmla="*/ 238125 w 435769"/>
                    <a:gd name="connsiteY22" fmla="*/ 0 h 581025"/>
                    <a:gd name="connsiteX23" fmla="*/ 185738 w 435769"/>
                    <a:gd name="connsiteY23" fmla="*/ 2381 h 5810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435769" h="581025">
                      <a:moveTo>
                        <a:pt x="185738" y="2381"/>
                      </a:moveTo>
                      <a:lnTo>
                        <a:pt x="185738" y="2381"/>
                      </a:lnTo>
                      <a:lnTo>
                        <a:pt x="133350" y="59531"/>
                      </a:lnTo>
                      <a:lnTo>
                        <a:pt x="145257" y="135731"/>
                      </a:lnTo>
                      <a:lnTo>
                        <a:pt x="0" y="245269"/>
                      </a:lnTo>
                      <a:lnTo>
                        <a:pt x="16669" y="271463"/>
                      </a:lnTo>
                      <a:lnTo>
                        <a:pt x="209550" y="185738"/>
                      </a:lnTo>
                      <a:cubicBezTo>
                        <a:pt x="208756" y="210344"/>
                        <a:pt x="207963" y="234950"/>
                        <a:pt x="207169" y="259556"/>
                      </a:cubicBezTo>
                      <a:lnTo>
                        <a:pt x="154782" y="361950"/>
                      </a:lnTo>
                      <a:lnTo>
                        <a:pt x="114300" y="564356"/>
                      </a:lnTo>
                      <a:lnTo>
                        <a:pt x="190500" y="581025"/>
                      </a:lnTo>
                      <a:lnTo>
                        <a:pt x="221457" y="414338"/>
                      </a:lnTo>
                      <a:lnTo>
                        <a:pt x="271463" y="340519"/>
                      </a:lnTo>
                      <a:lnTo>
                        <a:pt x="383382" y="578644"/>
                      </a:lnTo>
                      <a:lnTo>
                        <a:pt x="435769" y="542925"/>
                      </a:lnTo>
                      <a:lnTo>
                        <a:pt x="347663" y="285750"/>
                      </a:lnTo>
                      <a:lnTo>
                        <a:pt x="311944" y="107156"/>
                      </a:lnTo>
                      <a:lnTo>
                        <a:pt x="321469" y="100013"/>
                      </a:lnTo>
                      <a:lnTo>
                        <a:pt x="359569" y="121444"/>
                      </a:lnTo>
                      <a:lnTo>
                        <a:pt x="371475" y="247650"/>
                      </a:lnTo>
                      <a:lnTo>
                        <a:pt x="409575" y="261938"/>
                      </a:lnTo>
                      <a:lnTo>
                        <a:pt x="402432" y="78581"/>
                      </a:lnTo>
                      <a:lnTo>
                        <a:pt x="238125" y="0"/>
                      </a:lnTo>
                      <a:lnTo>
                        <a:pt x="185738" y="2381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5" name="Group 92"/>
              <p:cNvGrpSpPr/>
              <p:nvPr/>
            </p:nvGrpSpPr>
            <p:grpSpPr>
              <a:xfrm>
                <a:off x="3211513" y="1371282"/>
                <a:ext cx="357188" cy="357188"/>
                <a:chOff x="3996373" y="2788602"/>
                <a:chExt cx="357188" cy="357188"/>
              </a:xfrm>
            </p:grpSpPr>
            <p:sp>
              <p:nvSpPr>
                <p:cNvPr id="102" name="Oval 101"/>
                <p:cNvSpPr/>
                <p:nvPr/>
              </p:nvSpPr>
              <p:spPr>
                <a:xfrm>
                  <a:off x="3996373" y="2788602"/>
                  <a:ext cx="357188" cy="357188"/>
                </a:xfrm>
                <a:prstGeom prst="ellipse">
                  <a:avLst/>
                </a:prstGeom>
                <a:solidFill>
                  <a:srgbClr val="FF0000">
                    <a:alpha val="15000"/>
                  </a:srgbClr>
                </a:solidFill>
                <a:ln w="12700" cmpd="sng">
                  <a:solidFill>
                    <a:srgbClr val="FF0000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800" b="1" dirty="0">
                    <a:solidFill>
                      <a:schemeClr val="tx1"/>
                    </a:solidFill>
                    <a:latin typeface="News Gothic" pitchFamily="34" charset="0"/>
                  </a:endParaRPr>
                </a:p>
              </p:txBody>
            </p:sp>
            <p:cxnSp>
              <p:nvCxnSpPr>
                <p:cNvPr id="103" name="Straight Connector 102"/>
                <p:cNvCxnSpPr>
                  <a:stCxn id="102" idx="3"/>
                  <a:endCxn id="102" idx="7"/>
                </p:cNvCxnSpPr>
                <p:nvPr/>
              </p:nvCxnSpPr>
              <p:spPr>
                <a:xfrm flipV="1">
                  <a:off x="4048682" y="2840911"/>
                  <a:ext cx="252570" cy="252570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6" name="Group 103"/>
            <p:cNvGrpSpPr/>
            <p:nvPr/>
          </p:nvGrpSpPr>
          <p:grpSpPr>
            <a:xfrm>
              <a:off x="8482013" y="3054032"/>
              <a:ext cx="357188" cy="357188"/>
              <a:chOff x="3211513" y="1371282"/>
              <a:chExt cx="357188" cy="357188"/>
            </a:xfrm>
          </p:grpSpPr>
          <p:grpSp>
            <p:nvGrpSpPr>
              <p:cNvPr id="17" name="Group 107"/>
              <p:cNvGrpSpPr/>
              <p:nvPr/>
            </p:nvGrpSpPr>
            <p:grpSpPr>
              <a:xfrm>
                <a:off x="3281363" y="1405406"/>
                <a:ext cx="180974" cy="285801"/>
                <a:chOff x="2969419" y="2090736"/>
                <a:chExt cx="435769" cy="688183"/>
              </a:xfrm>
            </p:grpSpPr>
            <p:sp>
              <p:nvSpPr>
                <p:cNvPr id="112" name="Oval 111"/>
                <p:cNvSpPr/>
                <p:nvPr/>
              </p:nvSpPr>
              <p:spPr>
                <a:xfrm>
                  <a:off x="3083721" y="2090736"/>
                  <a:ext cx="95251" cy="95251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3" name="Freeform 112"/>
                <p:cNvSpPr/>
                <p:nvPr/>
              </p:nvSpPr>
              <p:spPr>
                <a:xfrm>
                  <a:off x="2969419" y="2197894"/>
                  <a:ext cx="435769" cy="581025"/>
                </a:xfrm>
                <a:custGeom>
                  <a:avLst/>
                  <a:gdLst>
                    <a:gd name="connsiteX0" fmla="*/ 185738 w 435769"/>
                    <a:gd name="connsiteY0" fmla="*/ 2381 h 581025"/>
                    <a:gd name="connsiteX1" fmla="*/ 185738 w 435769"/>
                    <a:gd name="connsiteY1" fmla="*/ 2381 h 581025"/>
                    <a:gd name="connsiteX2" fmla="*/ 133350 w 435769"/>
                    <a:gd name="connsiteY2" fmla="*/ 59531 h 581025"/>
                    <a:gd name="connsiteX3" fmla="*/ 145257 w 435769"/>
                    <a:gd name="connsiteY3" fmla="*/ 135731 h 581025"/>
                    <a:gd name="connsiteX4" fmla="*/ 0 w 435769"/>
                    <a:gd name="connsiteY4" fmla="*/ 245269 h 581025"/>
                    <a:gd name="connsiteX5" fmla="*/ 16669 w 435769"/>
                    <a:gd name="connsiteY5" fmla="*/ 271463 h 581025"/>
                    <a:gd name="connsiteX6" fmla="*/ 209550 w 435769"/>
                    <a:gd name="connsiteY6" fmla="*/ 185738 h 581025"/>
                    <a:gd name="connsiteX7" fmla="*/ 207169 w 435769"/>
                    <a:gd name="connsiteY7" fmla="*/ 259556 h 581025"/>
                    <a:gd name="connsiteX8" fmla="*/ 154782 w 435769"/>
                    <a:gd name="connsiteY8" fmla="*/ 361950 h 581025"/>
                    <a:gd name="connsiteX9" fmla="*/ 114300 w 435769"/>
                    <a:gd name="connsiteY9" fmla="*/ 564356 h 581025"/>
                    <a:gd name="connsiteX10" fmla="*/ 190500 w 435769"/>
                    <a:gd name="connsiteY10" fmla="*/ 581025 h 581025"/>
                    <a:gd name="connsiteX11" fmla="*/ 221457 w 435769"/>
                    <a:gd name="connsiteY11" fmla="*/ 414338 h 581025"/>
                    <a:gd name="connsiteX12" fmla="*/ 271463 w 435769"/>
                    <a:gd name="connsiteY12" fmla="*/ 340519 h 581025"/>
                    <a:gd name="connsiteX13" fmla="*/ 383382 w 435769"/>
                    <a:gd name="connsiteY13" fmla="*/ 578644 h 581025"/>
                    <a:gd name="connsiteX14" fmla="*/ 435769 w 435769"/>
                    <a:gd name="connsiteY14" fmla="*/ 542925 h 581025"/>
                    <a:gd name="connsiteX15" fmla="*/ 347663 w 435769"/>
                    <a:gd name="connsiteY15" fmla="*/ 285750 h 581025"/>
                    <a:gd name="connsiteX16" fmla="*/ 311944 w 435769"/>
                    <a:gd name="connsiteY16" fmla="*/ 107156 h 581025"/>
                    <a:gd name="connsiteX17" fmla="*/ 321469 w 435769"/>
                    <a:gd name="connsiteY17" fmla="*/ 100013 h 581025"/>
                    <a:gd name="connsiteX18" fmla="*/ 359569 w 435769"/>
                    <a:gd name="connsiteY18" fmla="*/ 121444 h 581025"/>
                    <a:gd name="connsiteX19" fmla="*/ 371475 w 435769"/>
                    <a:gd name="connsiteY19" fmla="*/ 247650 h 581025"/>
                    <a:gd name="connsiteX20" fmla="*/ 409575 w 435769"/>
                    <a:gd name="connsiteY20" fmla="*/ 261938 h 581025"/>
                    <a:gd name="connsiteX21" fmla="*/ 402432 w 435769"/>
                    <a:gd name="connsiteY21" fmla="*/ 78581 h 581025"/>
                    <a:gd name="connsiteX22" fmla="*/ 238125 w 435769"/>
                    <a:gd name="connsiteY22" fmla="*/ 0 h 581025"/>
                    <a:gd name="connsiteX23" fmla="*/ 185738 w 435769"/>
                    <a:gd name="connsiteY23" fmla="*/ 2381 h 5810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435769" h="581025">
                      <a:moveTo>
                        <a:pt x="185738" y="2381"/>
                      </a:moveTo>
                      <a:lnTo>
                        <a:pt x="185738" y="2381"/>
                      </a:lnTo>
                      <a:lnTo>
                        <a:pt x="133350" y="59531"/>
                      </a:lnTo>
                      <a:lnTo>
                        <a:pt x="145257" y="135731"/>
                      </a:lnTo>
                      <a:lnTo>
                        <a:pt x="0" y="245269"/>
                      </a:lnTo>
                      <a:lnTo>
                        <a:pt x="16669" y="271463"/>
                      </a:lnTo>
                      <a:lnTo>
                        <a:pt x="209550" y="185738"/>
                      </a:lnTo>
                      <a:cubicBezTo>
                        <a:pt x="208756" y="210344"/>
                        <a:pt x="207963" y="234950"/>
                        <a:pt x="207169" y="259556"/>
                      </a:cubicBezTo>
                      <a:lnTo>
                        <a:pt x="154782" y="361950"/>
                      </a:lnTo>
                      <a:lnTo>
                        <a:pt x="114300" y="564356"/>
                      </a:lnTo>
                      <a:lnTo>
                        <a:pt x="190500" y="581025"/>
                      </a:lnTo>
                      <a:lnTo>
                        <a:pt x="221457" y="414338"/>
                      </a:lnTo>
                      <a:lnTo>
                        <a:pt x="271463" y="340519"/>
                      </a:lnTo>
                      <a:lnTo>
                        <a:pt x="383382" y="578644"/>
                      </a:lnTo>
                      <a:lnTo>
                        <a:pt x="435769" y="542925"/>
                      </a:lnTo>
                      <a:lnTo>
                        <a:pt x="347663" y="285750"/>
                      </a:lnTo>
                      <a:lnTo>
                        <a:pt x="311944" y="107156"/>
                      </a:lnTo>
                      <a:lnTo>
                        <a:pt x="321469" y="100013"/>
                      </a:lnTo>
                      <a:lnTo>
                        <a:pt x="359569" y="121444"/>
                      </a:lnTo>
                      <a:lnTo>
                        <a:pt x="371475" y="247650"/>
                      </a:lnTo>
                      <a:lnTo>
                        <a:pt x="409575" y="261938"/>
                      </a:lnTo>
                      <a:lnTo>
                        <a:pt x="402432" y="78581"/>
                      </a:lnTo>
                      <a:lnTo>
                        <a:pt x="238125" y="0"/>
                      </a:lnTo>
                      <a:lnTo>
                        <a:pt x="185738" y="2381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8" name="Group 92"/>
              <p:cNvGrpSpPr/>
              <p:nvPr/>
            </p:nvGrpSpPr>
            <p:grpSpPr>
              <a:xfrm>
                <a:off x="3211513" y="1371282"/>
                <a:ext cx="357188" cy="357188"/>
                <a:chOff x="3996373" y="2788602"/>
                <a:chExt cx="357188" cy="357188"/>
              </a:xfrm>
            </p:grpSpPr>
            <p:sp>
              <p:nvSpPr>
                <p:cNvPr id="110" name="Oval 109"/>
                <p:cNvSpPr/>
                <p:nvPr/>
              </p:nvSpPr>
              <p:spPr>
                <a:xfrm>
                  <a:off x="3996373" y="2788602"/>
                  <a:ext cx="357188" cy="357188"/>
                </a:xfrm>
                <a:prstGeom prst="ellipse">
                  <a:avLst/>
                </a:prstGeom>
                <a:solidFill>
                  <a:srgbClr val="FF0000">
                    <a:alpha val="15000"/>
                  </a:srgbClr>
                </a:solidFill>
                <a:ln w="12700" cmpd="sng">
                  <a:solidFill>
                    <a:srgbClr val="FF0000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800" b="1" dirty="0">
                    <a:solidFill>
                      <a:schemeClr val="tx1"/>
                    </a:solidFill>
                    <a:latin typeface="News Gothic" pitchFamily="34" charset="0"/>
                  </a:endParaRPr>
                </a:p>
              </p:txBody>
            </p:sp>
            <p:cxnSp>
              <p:nvCxnSpPr>
                <p:cNvPr id="111" name="Straight Connector 110"/>
                <p:cNvCxnSpPr>
                  <a:stCxn id="110" idx="3"/>
                  <a:endCxn id="110" idx="7"/>
                </p:cNvCxnSpPr>
                <p:nvPr/>
              </p:nvCxnSpPr>
              <p:spPr>
                <a:xfrm flipV="1">
                  <a:off x="4048682" y="2840911"/>
                  <a:ext cx="252570" cy="252570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9" name="Group 103"/>
            <p:cNvGrpSpPr/>
            <p:nvPr/>
          </p:nvGrpSpPr>
          <p:grpSpPr>
            <a:xfrm>
              <a:off x="8482013" y="3441382"/>
              <a:ext cx="357188" cy="357188"/>
              <a:chOff x="3211513" y="1371282"/>
              <a:chExt cx="357188" cy="357188"/>
            </a:xfrm>
          </p:grpSpPr>
          <p:grpSp>
            <p:nvGrpSpPr>
              <p:cNvPr id="20" name="Group 114"/>
              <p:cNvGrpSpPr/>
              <p:nvPr/>
            </p:nvGrpSpPr>
            <p:grpSpPr>
              <a:xfrm>
                <a:off x="3281363" y="1405406"/>
                <a:ext cx="180974" cy="285801"/>
                <a:chOff x="2969419" y="2090736"/>
                <a:chExt cx="435769" cy="688183"/>
              </a:xfrm>
            </p:grpSpPr>
            <p:sp>
              <p:nvSpPr>
                <p:cNvPr id="119" name="Oval 118"/>
                <p:cNvSpPr/>
                <p:nvPr/>
              </p:nvSpPr>
              <p:spPr>
                <a:xfrm>
                  <a:off x="3083721" y="2090736"/>
                  <a:ext cx="95251" cy="95251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20" name="Freeform 119"/>
                <p:cNvSpPr/>
                <p:nvPr/>
              </p:nvSpPr>
              <p:spPr>
                <a:xfrm>
                  <a:off x="2969419" y="2197894"/>
                  <a:ext cx="435769" cy="581025"/>
                </a:xfrm>
                <a:custGeom>
                  <a:avLst/>
                  <a:gdLst>
                    <a:gd name="connsiteX0" fmla="*/ 185738 w 435769"/>
                    <a:gd name="connsiteY0" fmla="*/ 2381 h 581025"/>
                    <a:gd name="connsiteX1" fmla="*/ 185738 w 435769"/>
                    <a:gd name="connsiteY1" fmla="*/ 2381 h 581025"/>
                    <a:gd name="connsiteX2" fmla="*/ 133350 w 435769"/>
                    <a:gd name="connsiteY2" fmla="*/ 59531 h 581025"/>
                    <a:gd name="connsiteX3" fmla="*/ 145257 w 435769"/>
                    <a:gd name="connsiteY3" fmla="*/ 135731 h 581025"/>
                    <a:gd name="connsiteX4" fmla="*/ 0 w 435769"/>
                    <a:gd name="connsiteY4" fmla="*/ 245269 h 581025"/>
                    <a:gd name="connsiteX5" fmla="*/ 16669 w 435769"/>
                    <a:gd name="connsiteY5" fmla="*/ 271463 h 581025"/>
                    <a:gd name="connsiteX6" fmla="*/ 209550 w 435769"/>
                    <a:gd name="connsiteY6" fmla="*/ 185738 h 581025"/>
                    <a:gd name="connsiteX7" fmla="*/ 207169 w 435769"/>
                    <a:gd name="connsiteY7" fmla="*/ 259556 h 581025"/>
                    <a:gd name="connsiteX8" fmla="*/ 154782 w 435769"/>
                    <a:gd name="connsiteY8" fmla="*/ 361950 h 581025"/>
                    <a:gd name="connsiteX9" fmla="*/ 114300 w 435769"/>
                    <a:gd name="connsiteY9" fmla="*/ 564356 h 581025"/>
                    <a:gd name="connsiteX10" fmla="*/ 190500 w 435769"/>
                    <a:gd name="connsiteY10" fmla="*/ 581025 h 581025"/>
                    <a:gd name="connsiteX11" fmla="*/ 221457 w 435769"/>
                    <a:gd name="connsiteY11" fmla="*/ 414338 h 581025"/>
                    <a:gd name="connsiteX12" fmla="*/ 271463 w 435769"/>
                    <a:gd name="connsiteY12" fmla="*/ 340519 h 581025"/>
                    <a:gd name="connsiteX13" fmla="*/ 383382 w 435769"/>
                    <a:gd name="connsiteY13" fmla="*/ 578644 h 581025"/>
                    <a:gd name="connsiteX14" fmla="*/ 435769 w 435769"/>
                    <a:gd name="connsiteY14" fmla="*/ 542925 h 581025"/>
                    <a:gd name="connsiteX15" fmla="*/ 347663 w 435769"/>
                    <a:gd name="connsiteY15" fmla="*/ 285750 h 581025"/>
                    <a:gd name="connsiteX16" fmla="*/ 311944 w 435769"/>
                    <a:gd name="connsiteY16" fmla="*/ 107156 h 581025"/>
                    <a:gd name="connsiteX17" fmla="*/ 321469 w 435769"/>
                    <a:gd name="connsiteY17" fmla="*/ 100013 h 581025"/>
                    <a:gd name="connsiteX18" fmla="*/ 359569 w 435769"/>
                    <a:gd name="connsiteY18" fmla="*/ 121444 h 581025"/>
                    <a:gd name="connsiteX19" fmla="*/ 371475 w 435769"/>
                    <a:gd name="connsiteY19" fmla="*/ 247650 h 581025"/>
                    <a:gd name="connsiteX20" fmla="*/ 409575 w 435769"/>
                    <a:gd name="connsiteY20" fmla="*/ 261938 h 581025"/>
                    <a:gd name="connsiteX21" fmla="*/ 402432 w 435769"/>
                    <a:gd name="connsiteY21" fmla="*/ 78581 h 581025"/>
                    <a:gd name="connsiteX22" fmla="*/ 238125 w 435769"/>
                    <a:gd name="connsiteY22" fmla="*/ 0 h 581025"/>
                    <a:gd name="connsiteX23" fmla="*/ 185738 w 435769"/>
                    <a:gd name="connsiteY23" fmla="*/ 2381 h 5810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435769" h="581025">
                      <a:moveTo>
                        <a:pt x="185738" y="2381"/>
                      </a:moveTo>
                      <a:lnTo>
                        <a:pt x="185738" y="2381"/>
                      </a:lnTo>
                      <a:lnTo>
                        <a:pt x="133350" y="59531"/>
                      </a:lnTo>
                      <a:lnTo>
                        <a:pt x="145257" y="135731"/>
                      </a:lnTo>
                      <a:lnTo>
                        <a:pt x="0" y="245269"/>
                      </a:lnTo>
                      <a:lnTo>
                        <a:pt x="16669" y="271463"/>
                      </a:lnTo>
                      <a:lnTo>
                        <a:pt x="209550" y="185738"/>
                      </a:lnTo>
                      <a:cubicBezTo>
                        <a:pt x="208756" y="210344"/>
                        <a:pt x="207963" y="234950"/>
                        <a:pt x="207169" y="259556"/>
                      </a:cubicBezTo>
                      <a:lnTo>
                        <a:pt x="154782" y="361950"/>
                      </a:lnTo>
                      <a:lnTo>
                        <a:pt x="114300" y="564356"/>
                      </a:lnTo>
                      <a:lnTo>
                        <a:pt x="190500" y="581025"/>
                      </a:lnTo>
                      <a:lnTo>
                        <a:pt x="221457" y="414338"/>
                      </a:lnTo>
                      <a:lnTo>
                        <a:pt x="271463" y="340519"/>
                      </a:lnTo>
                      <a:lnTo>
                        <a:pt x="383382" y="578644"/>
                      </a:lnTo>
                      <a:lnTo>
                        <a:pt x="435769" y="542925"/>
                      </a:lnTo>
                      <a:lnTo>
                        <a:pt x="347663" y="285750"/>
                      </a:lnTo>
                      <a:lnTo>
                        <a:pt x="311944" y="107156"/>
                      </a:lnTo>
                      <a:lnTo>
                        <a:pt x="321469" y="100013"/>
                      </a:lnTo>
                      <a:lnTo>
                        <a:pt x="359569" y="121444"/>
                      </a:lnTo>
                      <a:lnTo>
                        <a:pt x="371475" y="247650"/>
                      </a:lnTo>
                      <a:lnTo>
                        <a:pt x="409575" y="261938"/>
                      </a:lnTo>
                      <a:lnTo>
                        <a:pt x="402432" y="78581"/>
                      </a:lnTo>
                      <a:lnTo>
                        <a:pt x="238125" y="0"/>
                      </a:lnTo>
                      <a:lnTo>
                        <a:pt x="185738" y="2381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21" name="Group 92"/>
              <p:cNvGrpSpPr/>
              <p:nvPr/>
            </p:nvGrpSpPr>
            <p:grpSpPr>
              <a:xfrm>
                <a:off x="3211513" y="1371282"/>
                <a:ext cx="357188" cy="357188"/>
                <a:chOff x="3996373" y="2788602"/>
                <a:chExt cx="357188" cy="357188"/>
              </a:xfrm>
            </p:grpSpPr>
            <p:sp>
              <p:nvSpPr>
                <p:cNvPr id="117" name="Oval 116"/>
                <p:cNvSpPr/>
                <p:nvPr/>
              </p:nvSpPr>
              <p:spPr>
                <a:xfrm>
                  <a:off x="3996373" y="2788602"/>
                  <a:ext cx="357188" cy="357188"/>
                </a:xfrm>
                <a:prstGeom prst="ellipse">
                  <a:avLst/>
                </a:prstGeom>
                <a:solidFill>
                  <a:srgbClr val="FF0000">
                    <a:alpha val="15000"/>
                  </a:srgbClr>
                </a:solidFill>
                <a:ln w="12700" cmpd="sng">
                  <a:solidFill>
                    <a:srgbClr val="FF0000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800" b="1" dirty="0">
                    <a:solidFill>
                      <a:schemeClr val="tx1"/>
                    </a:solidFill>
                    <a:latin typeface="News Gothic" pitchFamily="34" charset="0"/>
                  </a:endParaRPr>
                </a:p>
              </p:txBody>
            </p:sp>
            <p:cxnSp>
              <p:nvCxnSpPr>
                <p:cNvPr id="118" name="Straight Connector 117"/>
                <p:cNvCxnSpPr>
                  <a:stCxn id="117" idx="3"/>
                  <a:endCxn id="117" idx="7"/>
                </p:cNvCxnSpPr>
                <p:nvPr/>
              </p:nvCxnSpPr>
              <p:spPr>
                <a:xfrm flipV="1">
                  <a:off x="4048682" y="2840911"/>
                  <a:ext cx="252570" cy="252570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22" name="Group 103"/>
            <p:cNvGrpSpPr/>
            <p:nvPr/>
          </p:nvGrpSpPr>
          <p:grpSpPr>
            <a:xfrm>
              <a:off x="6989763" y="3441382"/>
              <a:ext cx="357188" cy="357188"/>
              <a:chOff x="3211513" y="1371282"/>
              <a:chExt cx="357188" cy="357188"/>
            </a:xfrm>
          </p:grpSpPr>
          <p:grpSp>
            <p:nvGrpSpPr>
              <p:cNvPr id="23" name="Group 121"/>
              <p:cNvGrpSpPr/>
              <p:nvPr/>
            </p:nvGrpSpPr>
            <p:grpSpPr>
              <a:xfrm>
                <a:off x="3281363" y="1405406"/>
                <a:ext cx="180974" cy="285801"/>
                <a:chOff x="2969419" y="2090736"/>
                <a:chExt cx="435769" cy="688183"/>
              </a:xfrm>
            </p:grpSpPr>
            <p:sp>
              <p:nvSpPr>
                <p:cNvPr id="126" name="Oval 125"/>
                <p:cNvSpPr/>
                <p:nvPr/>
              </p:nvSpPr>
              <p:spPr>
                <a:xfrm>
                  <a:off x="3083721" y="2090736"/>
                  <a:ext cx="95251" cy="95251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27" name="Freeform 126"/>
                <p:cNvSpPr/>
                <p:nvPr/>
              </p:nvSpPr>
              <p:spPr>
                <a:xfrm>
                  <a:off x="2969419" y="2197894"/>
                  <a:ext cx="435769" cy="581025"/>
                </a:xfrm>
                <a:custGeom>
                  <a:avLst/>
                  <a:gdLst>
                    <a:gd name="connsiteX0" fmla="*/ 185738 w 435769"/>
                    <a:gd name="connsiteY0" fmla="*/ 2381 h 581025"/>
                    <a:gd name="connsiteX1" fmla="*/ 185738 w 435769"/>
                    <a:gd name="connsiteY1" fmla="*/ 2381 h 581025"/>
                    <a:gd name="connsiteX2" fmla="*/ 133350 w 435769"/>
                    <a:gd name="connsiteY2" fmla="*/ 59531 h 581025"/>
                    <a:gd name="connsiteX3" fmla="*/ 145257 w 435769"/>
                    <a:gd name="connsiteY3" fmla="*/ 135731 h 581025"/>
                    <a:gd name="connsiteX4" fmla="*/ 0 w 435769"/>
                    <a:gd name="connsiteY4" fmla="*/ 245269 h 581025"/>
                    <a:gd name="connsiteX5" fmla="*/ 16669 w 435769"/>
                    <a:gd name="connsiteY5" fmla="*/ 271463 h 581025"/>
                    <a:gd name="connsiteX6" fmla="*/ 209550 w 435769"/>
                    <a:gd name="connsiteY6" fmla="*/ 185738 h 581025"/>
                    <a:gd name="connsiteX7" fmla="*/ 207169 w 435769"/>
                    <a:gd name="connsiteY7" fmla="*/ 259556 h 581025"/>
                    <a:gd name="connsiteX8" fmla="*/ 154782 w 435769"/>
                    <a:gd name="connsiteY8" fmla="*/ 361950 h 581025"/>
                    <a:gd name="connsiteX9" fmla="*/ 114300 w 435769"/>
                    <a:gd name="connsiteY9" fmla="*/ 564356 h 581025"/>
                    <a:gd name="connsiteX10" fmla="*/ 190500 w 435769"/>
                    <a:gd name="connsiteY10" fmla="*/ 581025 h 581025"/>
                    <a:gd name="connsiteX11" fmla="*/ 221457 w 435769"/>
                    <a:gd name="connsiteY11" fmla="*/ 414338 h 581025"/>
                    <a:gd name="connsiteX12" fmla="*/ 271463 w 435769"/>
                    <a:gd name="connsiteY12" fmla="*/ 340519 h 581025"/>
                    <a:gd name="connsiteX13" fmla="*/ 383382 w 435769"/>
                    <a:gd name="connsiteY13" fmla="*/ 578644 h 581025"/>
                    <a:gd name="connsiteX14" fmla="*/ 435769 w 435769"/>
                    <a:gd name="connsiteY14" fmla="*/ 542925 h 581025"/>
                    <a:gd name="connsiteX15" fmla="*/ 347663 w 435769"/>
                    <a:gd name="connsiteY15" fmla="*/ 285750 h 581025"/>
                    <a:gd name="connsiteX16" fmla="*/ 311944 w 435769"/>
                    <a:gd name="connsiteY16" fmla="*/ 107156 h 581025"/>
                    <a:gd name="connsiteX17" fmla="*/ 321469 w 435769"/>
                    <a:gd name="connsiteY17" fmla="*/ 100013 h 581025"/>
                    <a:gd name="connsiteX18" fmla="*/ 359569 w 435769"/>
                    <a:gd name="connsiteY18" fmla="*/ 121444 h 581025"/>
                    <a:gd name="connsiteX19" fmla="*/ 371475 w 435769"/>
                    <a:gd name="connsiteY19" fmla="*/ 247650 h 581025"/>
                    <a:gd name="connsiteX20" fmla="*/ 409575 w 435769"/>
                    <a:gd name="connsiteY20" fmla="*/ 261938 h 581025"/>
                    <a:gd name="connsiteX21" fmla="*/ 402432 w 435769"/>
                    <a:gd name="connsiteY21" fmla="*/ 78581 h 581025"/>
                    <a:gd name="connsiteX22" fmla="*/ 238125 w 435769"/>
                    <a:gd name="connsiteY22" fmla="*/ 0 h 581025"/>
                    <a:gd name="connsiteX23" fmla="*/ 185738 w 435769"/>
                    <a:gd name="connsiteY23" fmla="*/ 2381 h 5810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435769" h="581025">
                      <a:moveTo>
                        <a:pt x="185738" y="2381"/>
                      </a:moveTo>
                      <a:lnTo>
                        <a:pt x="185738" y="2381"/>
                      </a:lnTo>
                      <a:lnTo>
                        <a:pt x="133350" y="59531"/>
                      </a:lnTo>
                      <a:lnTo>
                        <a:pt x="145257" y="135731"/>
                      </a:lnTo>
                      <a:lnTo>
                        <a:pt x="0" y="245269"/>
                      </a:lnTo>
                      <a:lnTo>
                        <a:pt x="16669" y="271463"/>
                      </a:lnTo>
                      <a:lnTo>
                        <a:pt x="209550" y="185738"/>
                      </a:lnTo>
                      <a:cubicBezTo>
                        <a:pt x="208756" y="210344"/>
                        <a:pt x="207963" y="234950"/>
                        <a:pt x="207169" y="259556"/>
                      </a:cubicBezTo>
                      <a:lnTo>
                        <a:pt x="154782" y="361950"/>
                      </a:lnTo>
                      <a:lnTo>
                        <a:pt x="114300" y="564356"/>
                      </a:lnTo>
                      <a:lnTo>
                        <a:pt x="190500" y="581025"/>
                      </a:lnTo>
                      <a:lnTo>
                        <a:pt x="221457" y="414338"/>
                      </a:lnTo>
                      <a:lnTo>
                        <a:pt x="271463" y="340519"/>
                      </a:lnTo>
                      <a:lnTo>
                        <a:pt x="383382" y="578644"/>
                      </a:lnTo>
                      <a:lnTo>
                        <a:pt x="435769" y="542925"/>
                      </a:lnTo>
                      <a:lnTo>
                        <a:pt x="347663" y="285750"/>
                      </a:lnTo>
                      <a:lnTo>
                        <a:pt x="311944" y="107156"/>
                      </a:lnTo>
                      <a:lnTo>
                        <a:pt x="321469" y="100013"/>
                      </a:lnTo>
                      <a:lnTo>
                        <a:pt x="359569" y="121444"/>
                      </a:lnTo>
                      <a:lnTo>
                        <a:pt x="371475" y="247650"/>
                      </a:lnTo>
                      <a:lnTo>
                        <a:pt x="409575" y="261938"/>
                      </a:lnTo>
                      <a:lnTo>
                        <a:pt x="402432" y="78581"/>
                      </a:lnTo>
                      <a:lnTo>
                        <a:pt x="238125" y="0"/>
                      </a:lnTo>
                      <a:lnTo>
                        <a:pt x="185738" y="2381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24" name="Group 92"/>
              <p:cNvGrpSpPr/>
              <p:nvPr/>
            </p:nvGrpSpPr>
            <p:grpSpPr>
              <a:xfrm>
                <a:off x="3211513" y="1371282"/>
                <a:ext cx="357188" cy="357188"/>
                <a:chOff x="3996373" y="2788602"/>
                <a:chExt cx="357188" cy="357188"/>
              </a:xfrm>
            </p:grpSpPr>
            <p:sp>
              <p:nvSpPr>
                <p:cNvPr id="124" name="Oval 123"/>
                <p:cNvSpPr/>
                <p:nvPr/>
              </p:nvSpPr>
              <p:spPr>
                <a:xfrm>
                  <a:off x="3996373" y="2788602"/>
                  <a:ext cx="357188" cy="357188"/>
                </a:xfrm>
                <a:prstGeom prst="ellipse">
                  <a:avLst/>
                </a:prstGeom>
                <a:solidFill>
                  <a:srgbClr val="FF0000">
                    <a:alpha val="15000"/>
                  </a:srgbClr>
                </a:solidFill>
                <a:ln w="12700" cmpd="sng">
                  <a:solidFill>
                    <a:srgbClr val="FF0000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800" b="1" dirty="0">
                    <a:solidFill>
                      <a:schemeClr val="tx1"/>
                    </a:solidFill>
                    <a:latin typeface="News Gothic" pitchFamily="34" charset="0"/>
                  </a:endParaRPr>
                </a:p>
              </p:txBody>
            </p:sp>
            <p:cxnSp>
              <p:nvCxnSpPr>
                <p:cNvPr id="125" name="Straight Connector 124"/>
                <p:cNvCxnSpPr>
                  <a:stCxn id="124" idx="3"/>
                  <a:endCxn id="124" idx="7"/>
                </p:cNvCxnSpPr>
                <p:nvPr/>
              </p:nvCxnSpPr>
              <p:spPr>
                <a:xfrm flipV="1">
                  <a:off x="4048682" y="2840911"/>
                  <a:ext cx="252570" cy="252570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pic>
        <p:nvPicPr>
          <p:cNvPr id="79" name="Picture 78" descr="busi.jp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71471" y="3340151"/>
            <a:ext cx="567979" cy="186487"/>
          </a:xfrm>
          <a:prstGeom prst="rect">
            <a:avLst/>
          </a:prstGeom>
        </p:spPr>
      </p:pic>
      <p:pic>
        <p:nvPicPr>
          <p:cNvPr id="80" name="Picture 79" descr="36.jpg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9551" y="48418"/>
            <a:ext cx="3562350" cy="2167290"/>
          </a:xfrm>
          <a:prstGeom prst="rect">
            <a:avLst/>
          </a:prstGeom>
        </p:spPr>
      </p:pic>
      <p:grpSp>
        <p:nvGrpSpPr>
          <p:cNvPr id="25" name="Group 80"/>
          <p:cNvGrpSpPr/>
          <p:nvPr/>
        </p:nvGrpSpPr>
        <p:grpSpPr>
          <a:xfrm>
            <a:off x="0" y="0"/>
            <a:ext cx="10972800" cy="6591300"/>
            <a:chOff x="0" y="0"/>
            <a:chExt cx="10972800" cy="6591300"/>
          </a:xfrm>
        </p:grpSpPr>
        <p:sp>
          <p:nvSpPr>
            <p:cNvPr id="82" name="Rectangle 81"/>
            <p:cNvSpPr/>
            <p:nvPr/>
          </p:nvSpPr>
          <p:spPr>
            <a:xfrm>
              <a:off x="0" y="0"/>
              <a:ext cx="10972800" cy="152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3" name="Rectangle 82"/>
            <p:cNvSpPr/>
            <p:nvPr/>
          </p:nvSpPr>
          <p:spPr>
            <a:xfrm>
              <a:off x="1" y="0"/>
              <a:ext cx="133350" cy="65913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4" name="Rectangle 83"/>
            <p:cNvSpPr/>
            <p:nvPr/>
          </p:nvSpPr>
          <p:spPr>
            <a:xfrm>
              <a:off x="10839450" y="0"/>
              <a:ext cx="133350" cy="65913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78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-7684" y="6515927"/>
            <a:ext cx="441960" cy="365125"/>
          </a:xfrm>
        </p:spPr>
        <p:txBody>
          <a:bodyPr/>
          <a:lstStyle/>
          <a:p>
            <a:pPr algn="ctr"/>
            <a:fld id="{97F2152C-7749-4D0E-B213-988EC00E612E}" type="slidenum">
              <a:rPr lang="en-US" sz="1200" smtClean="0">
                <a:solidFill>
                  <a:schemeClr val="tx1"/>
                </a:solidFill>
                <a:latin typeface="News Gothic" pitchFamily="34" charset="0"/>
              </a:rPr>
              <a:pPr algn="ctr"/>
              <a:t>30</a:t>
            </a:fld>
            <a:endParaRPr lang="en-US" sz="1200" dirty="0">
              <a:solidFill>
                <a:schemeClr val="tx1"/>
              </a:solidFill>
              <a:latin typeface="News Gothic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55" descr="existing_site_plan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238750" y="323850"/>
            <a:ext cx="5648324" cy="653415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0"/>
            <a:ext cx="381952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175260" y="5502808"/>
            <a:ext cx="1385004" cy="276985"/>
          </a:xfrm>
          <a:prstGeom prst="rect">
            <a:avLst/>
          </a:prstGeom>
          <a:solidFill>
            <a:schemeClr val="bg1"/>
          </a:solidFill>
        </p:spPr>
        <p:txBody>
          <a:bodyPr wrap="square" lIns="91427" tIns="45713" rIns="91427" bIns="45713" rtlCol="0" anchor="ctr">
            <a:spAutoFit/>
          </a:bodyPr>
          <a:lstStyle/>
          <a:p>
            <a:pPr algn="r"/>
            <a:r>
              <a:rPr lang="en-US" sz="1200" dirty="0" smtClean="0">
                <a:latin typeface="News Gothic" pitchFamily="34" charset="0"/>
                <a:cs typeface="Arial" pitchFamily="34" charset="0"/>
              </a:rPr>
              <a:t>PEDESTRIAN</a:t>
            </a:r>
            <a:endParaRPr lang="en-US" sz="1200" b="1" dirty="0">
              <a:latin typeface="News Gothic" pitchFamily="34" charset="0"/>
              <a:cs typeface="Arial" pitchFamily="34" charset="0"/>
            </a:endParaRPr>
          </a:p>
        </p:txBody>
      </p:sp>
      <p:cxnSp>
        <p:nvCxnSpPr>
          <p:cNvPr id="33" name="Straight Connector 32"/>
          <p:cNvCxnSpPr/>
          <p:nvPr/>
        </p:nvCxnSpPr>
        <p:spPr>
          <a:xfrm>
            <a:off x="1607949" y="5645007"/>
            <a:ext cx="1123627" cy="0"/>
          </a:xfrm>
          <a:prstGeom prst="line">
            <a:avLst/>
          </a:prstGeom>
          <a:ln w="38100" cmpd="sng">
            <a:solidFill>
              <a:srgbClr val="008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Picture 40" descr="busi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9950" y="6152723"/>
            <a:ext cx="567979" cy="186487"/>
          </a:xfrm>
          <a:prstGeom prst="rect">
            <a:avLst/>
          </a:prstGeom>
        </p:spPr>
      </p:pic>
      <p:pic>
        <p:nvPicPr>
          <p:cNvPr id="46" name="Picture 45" descr="pedestrians_symbol.jp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795588" y="5473541"/>
            <a:ext cx="180975" cy="271463"/>
          </a:xfrm>
          <a:prstGeom prst="rect">
            <a:avLst/>
          </a:prstGeom>
        </p:spPr>
      </p:pic>
      <p:grpSp>
        <p:nvGrpSpPr>
          <p:cNvPr id="7" name="Group 75"/>
          <p:cNvGrpSpPr/>
          <p:nvPr/>
        </p:nvGrpSpPr>
        <p:grpSpPr>
          <a:xfrm>
            <a:off x="335280" y="6093563"/>
            <a:ext cx="2403916" cy="276985"/>
            <a:chOff x="1013460" y="5119473"/>
            <a:chExt cx="2403916" cy="276985"/>
          </a:xfrm>
        </p:grpSpPr>
        <p:sp>
          <p:nvSpPr>
            <p:cNvPr id="54" name="TextBox 53"/>
            <p:cNvSpPr txBox="1"/>
            <p:nvPr/>
          </p:nvSpPr>
          <p:spPr>
            <a:xfrm>
              <a:off x="1013460" y="5119473"/>
              <a:ext cx="1232604" cy="27698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91427" tIns="45713" rIns="91427" bIns="45713" rtlCol="0" anchor="ctr">
              <a:spAutoFit/>
            </a:bodyPr>
            <a:lstStyle/>
            <a:p>
              <a:pPr algn="r"/>
              <a:r>
                <a:rPr lang="en-US" sz="1200" dirty="0" smtClean="0">
                  <a:latin typeface="News Gothic" pitchFamily="34" charset="0"/>
                  <a:cs typeface="Arial" pitchFamily="34" charset="0"/>
                </a:rPr>
                <a:t>BUS LOADING</a:t>
              </a:r>
              <a:endParaRPr lang="en-US" sz="1200" b="1" dirty="0">
                <a:latin typeface="News Gothic" pitchFamily="34" charset="0"/>
                <a:cs typeface="Arial" pitchFamily="34" charset="0"/>
              </a:endParaRPr>
            </a:p>
          </p:txBody>
        </p:sp>
        <p:cxnSp>
          <p:nvCxnSpPr>
            <p:cNvPr id="55" name="Straight Connector 54"/>
            <p:cNvCxnSpPr/>
            <p:nvPr/>
          </p:nvCxnSpPr>
          <p:spPr>
            <a:xfrm>
              <a:off x="2293749" y="5261674"/>
              <a:ext cx="1123627" cy="0"/>
            </a:xfrm>
            <a:prstGeom prst="line">
              <a:avLst/>
            </a:prstGeom>
            <a:ln w="50800" cmpd="dbl">
              <a:solidFill>
                <a:srgbClr val="FF0000"/>
              </a:solidFill>
              <a:prstDash val="sysDot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101"/>
          <p:cNvGrpSpPr/>
          <p:nvPr/>
        </p:nvGrpSpPr>
        <p:grpSpPr>
          <a:xfrm>
            <a:off x="6167906" y="3308164"/>
            <a:ext cx="4725852" cy="344706"/>
            <a:chOff x="6178497" y="3254376"/>
            <a:chExt cx="4725852" cy="344706"/>
          </a:xfrm>
        </p:grpSpPr>
        <p:grpSp>
          <p:nvGrpSpPr>
            <p:cNvPr id="9" name="Group 67"/>
            <p:cNvGrpSpPr/>
            <p:nvPr/>
          </p:nvGrpSpPr>
          <p:grpSpPr>
            <a:xfrm>
              <a:off x="6178497" y="3254376"/>
              <a:ext cx="4468840" cy="344706"/>
              <a:chOff x="6178497" y="3295651"/>
              <a:chExt cx="4468840" cy="344706"/>
            </a:xfrm>
          </p:grpSpPr>
          <p:sp>
            <p:nvSpPr>
              <p:cNvPr id="66" name="Freeform 65"/>
              <p:cNvSpPr/>
              <p:nvPr/>
            </p:nvSpPr>
            <p:spPr>
              <a:xfrm>
                <a:off x="9311361" y="3471619"/>
                <a:ext cx="1335976" cy="107143"/>
              </a:xfrm>
              <a:custGeom>
                <a:avLst/>
                <a:gdLst>
                  <a:gd name="connsiteX0" fmla="*/ 3983065 w 3983065"/>
                  <a:gd name="connsiteY0" fmla="*/ 0 h 294468"/>
                  <a:gd name="connsiteX1" fmla="*/ 2131017 w 3983065"/>
                  <a:gd name="connsiteY1" fmla="*/ 0 h 294468"/>
                  <a:gd name="connsiteX2" fmla="*/ 1929539 w 3983065"/>
                  <a:gd name="connsiteY2" fmla="*/ 294468 h 294468"/>
                  <a:gd name="connsiteX3" fmla="*/ 627682 w 3983065"/>
                  <a:gd name="connsiteY3" fmla="*/ 294468 h 294468"/>
                  <a:gd name="connsiteX4" fmla="*/ 418454 w 3983065"/>
                  <a:gd name="connsiteY4" fmla="*/ 7749 h 294468"/>
                  <a:gd name="connsiteX5" fmla="*/ 0 w 3983065"/>
                  <a:gd name="connsiteY5" fmla="*/ 7749 h 294468"/>
                  <a:gd name="connsiteX0" fmla="*/ 4468840 w 4468840"/>
                  <a:gd name="connsiteY0" fmla="*/ 0 h 294468"/>
                  <a:gd name="connsiteX1" fmla="*/ 2616792 w 4468840"/>
                  <a:gd name="connsiteY1" fmla="*/ 0 h 294468"/>
                  <a:gd name="connsiteX2" fmla="*/ 2415314 w 4468840"/>
                  <a:gd name="connsiteY2" fmla="*/ 294468 h 294468"/>
                  <a:gd name="connsiteX3" fmla="*/ 1113457 w 4468840"/>
                  <a:gd name="connsiteY3" fmla="*/ 294468 h 294468"/>
                  <a:gd name="connsiteX4" fmla="*/ 904229 w 4468840"/>
                  <a:gd name="connsiteY4" fmla="*/ 7749 h 294468"/>
                  <a:gd name="connsiteX5" fmla="*/ 0 w 4468840"/>
                  <a:gd name="connsiteY5" fmla="*/ 12512 h 294468"/>
                  <a:gd name="connsiteX0" fmla="*/ 3564611 w 3564611"/>
                  <a:gd name="connsiteY0" fmla="*/ 0 h 294468"/>
                  <a:gd name="connsiteX1" fmla="*/ 1712563 w 3564611"/>
                  <a:gd name="connsiteY1" fmla="*/ 0 h 294468"/>
                  <a:gd name="connsiteX2" fmla="*/ 1511085 w 3564611"/>
                  <a:gd name="connsiteY2" fmla="*/ 294468 h 294468"/>
                  <a:gd name="connsiteX3" fmla="*/ 209228 w 3564611"/>
                  <a:gd name="connsiteY3" fmla="*/ 294468 h 294468"/>
                  <a:gd name="connsiteX4" fmla="*/ 0 w 3564611"/>
                  <a:gd name="connsiteY4" fmla="*/ 7749 h 294468"/>
                  <a:gd name="connsiteX0" fmla="*/ 3355383 w 3355383"/>
                  <a:gd name="connsiteY0" fmla="*/ 0 h 294468"/>
                  <a:gd name="connsiteX1" fmla="*/ 1503335 w 3355383"/>
                  <a:gd name="connsiteY1" fmla="*/ 0 h 294468"/>
                  <a:gd name="connsiteX2" fmla="*/ 1301857 w 3355383"/>
                  <a:gd name="connsiteY2" fmla="*/ 294468 h 294468"/>
                  <a:gd name="connsiteX3" fmla="*/ 0 w 3355383"/>
                  <a:gd name="connsiteY3" fmla="*/ 294468 h 294468"/>
                  <a:gd name="connsiteX0" fmla="*/ 2053526 w 2053526"/>
                  <a:gd name="connsiteY0" fmla="*/ 0 h 294468"/>
                  <a:gd name="connsiteX1" fmla="*/ 201478 w 2053526"/>
                  <a:gd name="connsiteY1" fmla="*/ 0 h 294468"/>
                  <a:gd name="connsiteX2" fmla="*/ 0 w 2053526"/>
                  <a:gd name="connsiteY2" fmla="*/ 294468 h 294468"/>
                  <a:gd name="connsiteX0" fmla="*/ 2053526 w 2053526"/>
                  <a:gd name="connsiteY0" fmla="*/ 0 h 294468"/>
                  <a:gd name="connsiteX1" fmla="*/ 912678 w 2053526"/>
                  <a:gd name="connsiteY1" fmla="*/ 0 h 294468"/>
                  <a:gd name="connsiteX2" fmla="*/ 0 w 2053526"/>
                  <a:gd name="connsiteY2" fmla="*/ 294468 h 294468"/>
                  <a:gd name="connsiteX0" fmla="*/ 1335976 w 1335976"/>
                  <a:gd name="connsiteY0" fmla="*/ 0 h 107143"/>
                  <a:gd name="connsiteX1" fmla="*/ 195128 w 1335976"/>
                  <a:gd name="connsiteY1" fmla="*/ 0 h 107143"/>
                  <a:gd name="connsiteX2" fmla="*/ 0 w 1335976"/>
                  <a:gd name="connsiteY2" fmla="*/ 107143 h 1071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35976" h="107143">
                    <a:moveTo>
                      <a:pt x="1335976" y="0"/>
                    </a:moveTo>
                    <a:lnTo>
                      <a:pt x="195128" y="0"/>
                    </a:lnTo>
                    <a:lnTo>
                      <a:pt x="0" y="107143"/>
                    </a:lnTo>
                  </a:path>
                </a:pathLst>
              </a:custGeom>
              <a:ln w="50800" cmpd="dbl">
                <a:solidFill>
                  <a:srgbClr val="FF0000"/>
                </a:solidFill>
                <a:prstDash val="sysDot"/>
                <a:tailEnd type="none" w="med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Freeform 66"/>
              <p:cNvSpPr/>
              <p:nvPr/>
            </p:nvSpPr>
            <p:spPr>
              <a:xfrm>
                <a:off x="9387292" y="3296133"/>
                <a:ext cx="1260045" cy="66998"/>
              </a:xfrm>
              <a:custGeom>
                <a:avLst/>
                <a:gdLst>
                  <a:gd name="connsiteX0" fmla="*/ 3983065 w 3983065"/>
                  <a:gd name="connsiteY0" fmla="*/ 0 h 294468"/>
                  <a:gd name="connsiteX1" fmla="*/ 2131017 w 3983065"/>
                  <a:gd name="connsiteY1" fmla="*/ 0 h 294468"/>
                  <a:gd name="connsiteX2" fmla="*/ 1929539 w 3983065"/>
                  <a:gd name="connsiteY2" fmla="*/ 294468 h 294468"/>
                  <a:gd name="connsiteX3" fmla="*/ 627682 w 3983065"/>
                  <a:gd name="connsiteY3" fmla="*/ 294468 h 294468"/>
                  <a:gd name="connsiteX4" fmla="*/ 418454 w 3983065"/>
                  <a:gd name="connsiteY4" fmla="*/ 7749 h 294468"/>
                  <a:gd name="connsiteX5" fmla="*/ 0 w 3983065"/>
                  <a:gd name="connsiteY5" fmla="*/ 7749 h 294468"/>
                  <a:gd name="connsiteX0" fmla="*/ 3983065 w 3983065"/>
                  <a:gd name="connsiteY0" fmla="*/ 247973 h 542441"/>
                  <a:gd name="connsiteX1" fmla="*/ 2131017 w 3983065"/>
                  <a:gd name="connsiteY1" fmla="*/ 247973 h 542441"/>
                  <a:gd name="connsiteX2" fmla="*/ 1875295 w 3983065"/>
                  <a:gd name="connsiteY2" fmla="*/ 0 h 542441"/>
                  <a:gd name="connsiteX3" fmla="*/ 627682 w 3983065"/>
                  <a:gd name="connsiteY3" fmla="*/ 542441 h 542441"/>
                  <a:gd name="connsiteX4" fmla="*/ 418454 w 3983065"/>
                  <a:gd name="connsiteY4" fmla="*/ 255722 h 542441"/>
                  <a:gd name="connsiteX5" fmla="*/ 0 w 3983065"/>
                  <a:gd name="connsiteY5" fmla="*/ 255722 h 542441"/>
                  <a:gd name="connsiteX0" fmla="*/ 3983065 w 3983065"/>
                  <a:gd name="connsiteY0" fmla="*/ 247973 h 255722"/>
                  <a:gd name="connsiteX1" fmla="*/ 2131017 w 3983065"/>
                  <a:gd name="connsiteY1" fmla="*/ 247973 h 255722"/>
                  <a:gd name="connsiteX2" fmla="*/ 1875295 w 3983065"/>
                  <a:gd name="connsiteY2" fmla="*/ 0 h 255722"/>
                  <a:gd name="connsiteX3" fmla="*/ 968644 w 3983065"/>
                  <a:gd name="connsiteY3" fmla="*/ 0 h 255722"/>
                  <a:gd name="connsiteX4" fmla="*/ 418454 w 3983065"/>
                  <a:gd name="connsiteY4" fmla="*/ 255722 h 255722"/>
                  <a:gd name="connsiteX5" fmla="*/ 0 w 3983065"/>
                  <a:gd name="connsiteY5" fmla="*/ 255722 h 255722"/>
                  <a:gd name="connsiteX0" fmla="*/ 3983065 w 3983065"/>
                  <a:gd name="connsiteY0" fmla="*/ 247973 h 255722"/>
                  <a:gd name="connsiteX1" fmla="*/ 2131017 w 3983065"/>
                  <a:gd name="connsiteY1" fmla="*/ 247973 h 255722"/>
                  <a:gd name="connsiteX2" fmla="*/ 1875295 w 3983065"/>
                  <a:gd name="connsiteY2" fmla="*/ 0 h 255722"/>
                  <a:gd name="connsiteX3" fmla="*/ 968644 w 3983065"/>
                  <a:gd name="connsiteY3" fmla="*/ 0 h 255722"/>
                  <a:gd name="connsiteX4" fmla="*/ 790414 w 3983065"/>
                  <a:gd name="connsiteY4" fmla="*/ 247973 h 255722"/>
                  <a:gd name="connsiteX5" fmla="*/ 0 w 3983065"/>
                  <a:gd name="connsiteY5" fmla="*/ 255722 h 255722"/>
                  <a:gd name="connsiteX0" fmla="*/ 3983065 w 3983065"/>
                  <a:gd name="connsiteY0" fmla="*/ 247973 h 255722"/>
                  <a:gd name="connsiteX1" fmla="*/ 2131017 w 3983065"/>
                  <a:gd name="connsiteY1" fmla="*/ 247973 h 255722"/>
                  <a:gd name="connsiteX2" fmla="*/ 1875295 w 3983065"/>
                  <a:gd name="connsiteY2" fmla="*/ 0 h 255722"/>
                  <a:gd name="connsiteX3" fmla="*/ 968644 w 3983065"/>
                  <a:gd name="connsiteY3" fmla="*/ 0 h 255722"/>
                  <a:gd name="connsiteX4" fmla="*/ 743920 w 3983065"/>
                  <a:gd name="connsiteY4" fmla="*/ 247973 h 255722"/>
                  <a:gd name="connsiteX5" fmla="*/ 0 w 3983065"/>
                  <a:gd name="connsiteY5" fmla="*/ 255722 h 255722"/>
                  <a:gd name="connsiteX0" fmla="*/ 4459315 w 4459315"/>
                  <a:gd name="connsiteY0" fmla="*/ 247973 h 255722"/>
                  <a:gd name="connsiteX1" fmla="*/ 2607267 w 4459315"/>
                  <a:gd name="connsiteY1" fmla="*/ 247973 h 255722"/>
                  <a:gd name="connsiteX2" fmla="*/ 2351545 w 4459315"/>
                  <a:gd name="connsiteY2" fmla="*/ 0 h 255722"/>
                  <a:gd name="connsiteX3" fmla="*/ 1444894 w 4459315"/>
                  <a:gd name="connsiteY3" fmla="*/ 0 h 255722"/>
                  <a:gd name="connsiteX4" fmla="*/ 1220170 w 4459315"/>
                  <a:gd name="connsiteY4" fmla="*/ 247973 h 255722"/>
                  <a:gd name="connsiteX5" fmla="*/ 0 w 4459315"/>
                  <a:gd name="connsiteY5" fmla="*/ 255722 h 255722"/>
                  <a:gd name="connsiteX0" fmla="*/ 3239145 w 3239145"/>
                  <a:gd name="connsiteY0" fmla="*/ 247973 h 247973"/>
                  <a:gd name="connsiteX1" fmla="*/ 1387097 w 3239145"/>
                  <a:gd name="connsiteY1" fmla="*/ 247973 h 247973"/>
                  <a:gd name="connsiteX2" fmla="*/ 1131375 w 3239145"/>
                  <a:gd name="connsiteY2" fmla="*/ 0 h 247973"/>
                  <a:gd name="connsiteX3" fmla="*/ 224724 w 3239145"/>
                  <a:gd name="connsiteY3" fmla="*/ 0 h 247973"/>
                  <a:gd name="connsiteX4" fmla="*/ 0 w 3239145"/>
                  <a:gd name="connsiteY4" fmla="*/ 247973 h 247973"/>
                  <a:gd name="connsiteX0" fmla="*/ 3014421 w 3014421"/>
                  <a:gd name="connsiteY0" fmla="*/ 247973 h 247973"/>
                  <a:gd name="connsiteX1" fmla="*/ 1162373 w 3014421"/>
                  <a:gd name="connsiteY1" fmla="*/ 247973 h 247973"/>
                  <a:gd name="connsiteX2" fmla="*/ 906651 w 3014421"/>
                  <a:gd name="connsiteY2" fmla="*/ 0 h 247973"/>
                  <a:gd name="connsiteX3" fmla="*/ 0 w 3014421"/>
                  <a:gd name="connsiteY3" fmla="*/ 0 h 247973"/>
                  <a:gd name="connsiteX0" fmla="*/ 2107770 w 2107770"/>
                  <a:gd name="connsiteY0" fmla="*/ 247973 h 247973"/>
                  <a:gd name="connsiteX1" fmla="*/ 255722 w 2107770"/>
                  <a:gd name="connsiteY1" fmla="*/ 247973 h 247973"/>
                  <a:gd name="connsiteX2" fmla="*/ 0 w 2107770"/>
                  <a:gd name="connsiteY2" fmla="*/ 0 h 247973"/>
                  <a:gd name="connsiteX0" fmla="*/ 2107770 w 2107770"/>
                  <a:gd name="connsiteY0" fmla="*/ 247973 h 247973"/>
                  <a:gd name="connsiteX1" fmla="*/ 982797 w 2107770"/>
                  <a:gd name="connsiteY1" fmla="*/ 247973 h 247973"/>
                  <a:gd name="connsiteX2" fmla="*/ 0 w 2107770"/>
                  <a:gd name="connsiteY2" fmla="*/ 0 h 247973"/>
                  <a:gd name="connsiteX0" fmla="*/ 1260045 w 1260045"/>
                  <a:gd name="connsiteY0" fmla="*/ 66998 h 66998"/>
                  <a:gd name="connsiteX1" fmla="*/ 135072 w 1260045"/>
                  <a:gd name="connsiteY1" fmla="*/ 66998 h 66998"/>
                  <a:gd name="connsiteX2" fmla="*/ 0 w 1260045"/>
                  <a:gd name="connsiteY2" fmla="*/ 0 h 66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60045" h="66998">
                    <a:moveTo>
                      <a:pt x="1260045" y="66998"/>
                    </a:moveTo>
                    <a:lnTo>
                      <a:pt x="135072" y="66998"/>
                    </a:lnTo>
                    <a:lnTo>
                      <a:pt x="0" y="0"/>
                    </a:lnTo>
                  </a:path>
                </a:pathLst>
              </a:custGeom>
              <a:ln w="50800" cmpd="dbl">
                <a:solidFill>
                  <a:srgbClr val="FF0000"/>
                </a:solidFill>
                <a:prstDash val="sysDot"/>
                <a:tailEnd type="none" w="med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Freeform 67"/>
              <p:cNvSpPr/>
              <p:nvPr/>
            </p:nvSpPr>
            <p:spPr>
              <a:xfrm>
                <a:off x="8191500" y="3593369"/>
                <a:ext cx="1110336" cy="45719"/>
              </a:xfrm>
              <a:custGeom>
                <a:avLst/>
                <a:gdLst>
                  <a:gd name="connsiteX0" fmla="*/ 3983065 w 3983065"/>
                  <a:gd name="connsiteY0" fmla="*/ 0 h 294468"/>
                  <a:gd name="connsiteX1" fmla="*/ 2131017 w 3983065"/>
                  <a:gd name="connsiteY1" fmla="*/ 0 h 294468"/>
                  <a:gd name="connsiteX2" fmla="*/ 1929539 w 3983065"/>
                  <a:gd name="connsiteY2" fmla="*/ 294468 h 294468"/>
                  <a:gd name="connsiteX3" fmla="*/ 627682 w 3983065"/>
                  <a:gd name="connsiteY3" fmla="*/ 294468 h 294468"/>
                  <a:gd name="connsiteX4" fmla="*/ 418454 w 3983065"/>
                  <a:gd name="connsiteY4" fmla="*/ 7749 h 294468"/>
                  <a:gd name="connsiteX5" fmla="*/ 0 w 3983065"/>
                  <a:gd name="connsiteY5" fmla="*/ 7749 h 294468"/>
                  <a:gd name="connsiteX0" fmla="*/ 4468840 w 4468840"/>
                  <a:gd name="connsiteY0" fmla="*/ 0 h 294468"/>
                  <a:gd name="connsiteX1" fmla="*/ 2616792 w 4468840"/>
                  <a:gd name="connsiteY1" fmla="*/ 0 h 294468"/>
                  <a:gd name="connsiteX2" fmla="*/ 2415314 w 4468840"/>
                  <a:gd name="connsiteY2" fmla="*/ 294468 h 294468"/>
                  <a:gd name="connsiteX3" fmla="*/ 1113457 w 4468840"/>
                  <a:gd name="connsiteY3" fmla="*/ 294468 h 294468"/>
                  <a:gd name="connsiteX4" fmla="*/ 904229 w 4468840"/>
                  <a:gd name="connsiteY4" fmla="*/ 7749 h 294468"/>
                  <a:gd name="connsiteX5" fmla="*/ 0 w 4468840"/>
                  <a:gd name="connsiteY5" fmla="*/ 12512 h 294468"/>
                  <a:gd name="connsiteX0" fmla="*/ 2616792 w 2616792"/>
                  <a:gd name="connsiteY0" fmla="*/ 0 h 294468"/>
                  <a:gd name="connsiteX1" fmla="*/ 2415314 w 2616792"/>
                  <a:gd name="connsiteY1" fmla="*/ 294468 h 294468"/>
                  <a:gd name="connsiteX2" fmla="*/ 1113457 w 2616792"/>
                  <a:gd name="connsiteY2" fmla="*/ 294468 h 294468"/>
                  <a:gd name="connsiteX3" fmla="*/ 904229 w 2616792"/>
                  <a:gd name="connsiteY3" fmla="*/ 7749 h 294468"/>
                  <a:gd name="connsiteX4" fmla="*/ 0 w 2616792"/>
                  <a:gd name="connsiteY4" fmla="*/ 12512 h 294468"/>
                  <a:gd name="connsiteX0" fmla="*/ 2415314 w 2415314"/>
                  <a:gd name="connsiteY0" fmla="*/ 286719 h 286719"/>
                  <a:gd name="connsiteX1" fmla="*/ 1113457 w 2415314"/>
                  <a:gd name="connsiteY1" fmla="*/ 286719 h 286719"/>
                  <a:gd name="connsiteX2" fmla="*/ 904229 w 2415314"/>
                  <a:gd name="connsiteY2" fmla="*/ 0 h 286719"/>
                  <a:gd name="connsiteX3" fmla="*/ 0 w 2415314"/>
                  <a:gd name="connsiteY3" fmla="*/ 4763 h 286719"/>
                  <a:gd name="connsiteX0" fmla="*/ 1511085 w 1511085"/>
                  <a:gd name="connsiteY0" fmla="*/ 286719 h 286719"/>
                  <a:gd name="connsiteX1" fmla="*/ 209228 w 1511085"/>
                  <a:gd name="connsiteY1" fmla="*/ 286719 h 286719"/>
                  <a:gd name="connsiteX2" fmla="*/ 0 w 1511085"/>
                  <a:gd name="connsiteY2" fmla="*/ 0 h 286719"/>
                  <a:gd name="connsiteX0" fmla="*/ 1301857 w 1301857"/>
                  <a:gd name="connsiteY0" fmla="*/ 0 h 0"/>
                  <a:gd name="connsiteX1" fmla="*/ 0 w 1301857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301857">
                    <a:moveTo>
                      <a:pt x="1301857" y="0"/>
                    </a:moveTo>
                    <a:lnTo>
                      <a:pt x="0" y="0"/>
                    </a:lnTo>
                  </a:path>
                </a:pathLst>
              </a:custGeom>
              <a:ln w="50800">
                <a:solidFill>
                  <a:srgbClr val="FF0000"/>
                </a:solidFill>
                <a:prstDash val="solid"/>
                <a:tailEnd type="none" w="med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Freeform 68"/>
              <p:cNvSpPr/>
              <p:nvPr/>
            </p:nvSpPr>
            <p:spPr>
              <a:xfrm>
                <a:off x="6178497" y="3488893"/>
                <a:ext cx="1122982" cy="105744"/>
              </a:xfrm>
              <a:custGeom>
                <a:avLst/>
                <a:gdLst>
                  <a:gd name="connsiteX0" fmla="*/ 3983065 w 3983065"/>
                  <a:gd name="connsiteY0" fmla="*/ 0 h 294468"/>
                  <a:gd name="connsiteX1" fmla="*/ 2131017 w 3983065"/>
                  <a:gd name="connsiteY1" fmla="*/ 0 h 294468"/>
                  <a:gd name="connsiteX2" fmla="*/ 1929539 w 3983065"/>
                  <a:gd name="connsiteY2" fmla="*/ 294468 h 294468"/>
                  <a:gd name="connsiteX3" fmla="*/ 627682 w 3983065"/>
                  <a:gd name="connsiteY3" fmla="*/ 294468 h 294468"/>
                  <a:gd name="connsiteX4" fmla="*/ 418454 w 3983065"/>
                  <a:gd name="connsiteY4" fmla="*/ 7749 h 294468"/>
                  <a:gd name="connsiteX5" fmla="*/ 0 w 3983065"/>
                  <a:gd name="connsiteY5" fmla="*/ 7749 h 294468"/>
                  <a:gd name="connsiteX0" fmla="*/ 4468840 w 4468840"/>
                  <a:gd name="connsiteY0" fmla="*/ 0 h 294468"/>
                  <a:gd name="connsiteX1" fmla="*/ 2616792 w 4468840"/>
                  <a:gd name="connsiteY1" fmla="*/ 0 h 294468"/>
                  <a:gd name="connsiteX2" fmla="*/ 2415314 w 4468840"/>
                  <a:gd name="connsiteY2" fmla="*/ 294468 h 294468"/>
                  <a:gd name="connsiteX3" fmla="*/ 1113457 w 4468840"/>
                  <a:gd name="connsiteY3" fmla="*/ 294468 h 294468"/>
                  <a:gd name="connsiteX4" fmla="*/ 904229 w 4468840"/>
                  <a:gd name="connsiteY4" fmla="*/ 7749 h 294468"/>
                  <a:gd name="connsiteX5" fmla="*/ 0 w 4468840"/>
                  <a:gd name="connsiteY5" fmla="*/ 12512 h 294468"/>
                  <a:gd name="connsiteX0" fmla="*/ 2616792 w 2616792"/>
                  <a:gd name="connsiteY0" fmla="*/ 0 h 294468"/>
                  <a:gd name="connsiteX1" fmla="*/ 2415314 w 2616792"/>
                  <a:gd name="connsiteY1" fmla="*/ 294468 h 294468"/>
                  <a:gd name="connsiteX2" fmla="*/ 1113457 w 2616792"/>
                  <a:gd name="connsiteY2" fmla="*/ 294468 h 294468"/>
                  <a:gd name="connsiteX3" fmla="*/ 904229 w 2616792"/>
                  <a:gd name="connsiteY3" fmla="*/ 7749 h 294468"/>
                  <a:gd name="connsiteX4" fmla="*/ 0 w 2616792"/>
                  <a:gd name="connsiteY4" fmla="*/ 12512 h 294468"/>
                  <a:gd name="connsiteX0" fmla="*/ 2415314 w 2415314"/>
                  <a:gd name="connsiteY0" fmla="*/ 286719 h 286719"/>
                  <a:gd name="connsiteX1" fmla="*/ 1113457 w 2415314"/>
                  <a:gd name="connsiteY1" fmla="*/ 286719 h 286719"/>
                  <a:gd name="connsiteX2" fmla="*/ 904229 w 2415314"/>
                  <a:gd name="connsiteY2" fmla="*/ 0 h 286719"/>
                  <a:gd name="connsiteX3" fmla="*/ 0 w 2415314"/>
                  <a:gd name="connsiteY3" fmla="*/ 4763 h 286719"/>
                  <a:gd name="connsiteX0" fmla="*/ 1113457 w 1113457"/>
                  <a:gd name="connsiteY0" fmla="*/ 286719 h 286719"/>
                  <a:gd name="connsiteX1" fmla="*/ 904229 w 1113457"/>
                  <a:gd name="connsiteY1" fmla="*/ 0 h 286719"/>
                  <a:gd name="connsiteX2" fmla="*/ 0 w 1113457"/>
                  <a:gd name="connsiteY2" fmla="*/ 4763 h 286719"/>
                  <a:gd name="connsiteX0" fmla="*/ 1113457 w 1120830"/>
                  <a:gd name="connsiteY0" fmla="*/ 286719 h 286719"/>
                  <a:gd name="connsiteX1" fmla="*/ 1120830 w 1120830"/>
                  <a:gd name="connsiteY1" fmla="*/ 108382 h 286719"/>
                  <a:gd name="connsiteX2" fmla="*/ 904229 w 1120830"/>
                  <a:gd name="connsiteY2" fmla="*/ 0 h 286719"/>
                  <a:gd name="connsiteX3" fmla="*/ 0 w 1120830"/>
                  <a:gd name="connsiteY3" fmla="*/ 4763 h 286719"/>
                  <a:gd name="connsiteX0" fmla="*/ 1113457 w 1120830"/>
                  <a:gd name="connsiteY0" fmla="*/ 286719 h 286719"/>
                  <a:gd name="connsiteX1" fmla="*/ 1120830 w 1120830"/>
                  <a:gd name="connsiteY1" fmla="*/ 108382 h 286719"/>
                  <a:gd name="connsiteX2" fmla="*/ 904229 w 1120830"/>
                  <a:gd name="connsiteY2" fmla="*/ 0 h 286719"/>
                  <a:gd name="connsiteX3" fmla="*/ 0 w 1120830"/>
                  <a:gd name="connsiteY3" fmla="*/ 4763 h 286719"/>
                  <a:gd name="connsiteX0" fmla="*/ 1113457 w 1124005"/>
                  <a:gd name="connsiteY0" fmla="*/ 286719 h 286719"/>
                  <a:gd name="connsiteX1" fmla="*/ 1124005 w 1124005"/>
                  <a:gd name="connsiteY1" fmla="*/ 108382 h 286719"/>
                  <a:gd name="connsiteX2" fmla="*/ 904229 w 1124005"/>
                  <a:gd name="connsiteY2" fmla="*/ 0 h 286719"/>
                  <a:gd name="connsiteX3" fmla="*/ 0 w 1124005"/>
                  <a:gd name="connsiteY3" fmla="*/ 4763 h 286719"/>
                  <a:gd name="connsiteX0" fmla="*/ 1113457 w 1113457"/>
                  <a:gd name="connsiteY0" fmla="*/ 286719 h 286719"/>
                  <a:gd name="connsiteX1" fmla="*/ 904229 w 1113457"/>
                  <a:gd name="connsiteY1" fmla="*/ 0 h 286719"/>
                  <a:gd name="connsiteX2" fmla="*/ 0 w 1113457"/>
                  <a:gd name="connsiteY2" fmla="*/ 4763 h 286719"/>
                  <a:gd name="connsiteX0" fmla="*/ 1122982 w 1122982"/>
                  <a:gd name="connsiteY0" fmla="*/ 105744 h 105744"/>
                  <a:gd name="connsiteX1" fmla="*/ 904229 w 1122982"/>
                  <a:gd name="connsiteY1" fmla="*/ 0 h 105744"/>
                  <a:gd name="connsiteX2" fmla="*/ 0 w 1122982"/>
                  <a:gd name="connsiteY2" fmla="*/ 4763 h 1057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22982" h="105744">
                    <a:moveTo>
                      <a:pt x="1122982" y="105744"/>
                    </a:moveTo>
                    <a:lnTo>
                      <a:pt x="904229" y="0"/>
                    </a:lnTo>
                    <a:lnTo>
                      <a:pt x="0" y="4763"/>
                    </a:lnTo>
                  </a:path>
                </a:pathLst>
              </a:custGeom>
              <a:ln w="50800" cmpd="dbl">
                <a:solidFill>
                  <a:srgbClr val="FF0000"/>
                </a:solidFill>
                <a:prstDash val="sysDot"/>
                <a:tailEnd type="stealth" w="med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Freeform 69"/>
              <p:cNvSpPr/>
              <p:nvPr/>
            </p:nvSpPr>
            <p:spPr>
              <a:xfrm>
                <a:off x="6188021" y="3296132"/>
                <a:ext cx="1330594" cy="84272"/>
              </a:xfrm>
              <a:custGeom>
                <a:avLst/>
                <a:gdLst>
                  <a:gd name="connsiteX0" fmla="*/ 3983065 w 3983065"/>
                  <a:gd name="connsiteY0" fmla="*/ 0 h 294468"/>
                  <a:gd name="connsiteX1" fmla="*/ 2131017 w 3983065"/>
                  <a:gd name="connsiteY1" fmla="*/ 0 h 294468"/>
                  <a:gd name="connsiteX2" fmla="*/ 1929539 w 3983065"/>
                  <a:gd name="connsiteY2" fmla="*/ 294468 h 294468"/>
                  <a:gd name="connsiteX3" fmla="*/ 627682 w 3983065"/>
                  <a:gd name="connsiteY3" fmla="*/ 294468 h 294468"/>
                  <a:gd name="connsiteX4" fmla="*/ 418454 w 3983065"/>
                  <a:gd name="connsiteY4" fmla="*/ 7749 h 294468"/>
                  <a:gd name="connsiteX5" fmla="*/ 0 w 3983065"/>
                  <a:gd name="connsiteY5" fmla="*/ 7749 h 294468"/>
                  <a:gd name="connsiteX0" fmla="*/ 3983065 w 3983065"/>
                  <a:gd name="connsiteY0" fmla="*/ 247973 h 542441"/>
                  <a:gd name="connsiteX1" fmla="*/ 2131017 w 3983065"/>
                  <a:gd name="connsiteY1" fmla="*/ 247973 h 542441"/>
                  <a:gd name="connsiteX2" fmla="*/ 1875295 w 3983065"/>
                  <a:gd name="connsiteY2" fmla="*/ 0 h 542441"/>
                  <a:gd name="connsiteX3" fmla="*/ 627682 w 3983065"/>
                  <a:gd name="connsiteY3" fmla="*/ 542441 h 542441"/>
                  <a:gd name="connsiteX4" fmla="*/ 418454 w 3983065"/>
                  <a:gd name="connsiteY4" fmla="*/ 255722 h 542441"/>
                  <a:gd name="connsiteX5" fmla="*/ 0 w 3983065"/>
                  <a:gd name="connsiteY5" fmla="*/ 255722 h 542441"/>
                  <a:gd name="connsiteX0" fmla="*/ 3983065 w 3983065"/>
                  <a:gd name="connsiteY0" fmla="*/ 247973 h 255722"/>
                  <a:gd name="connsiteX1" fmla="*/ 2131017 w 3983065"/>
                  <a:gd name="connsiteY1" fmla="*/ 247973 h 255722"/>
                  <a:gd name="connsiteX2" fmla="*/ 1875295 w 3983065"/>
                  <a:gd name="connsiteY2" fmla="*/ 0 h 255722"/>
                  <a:gd name="connsiteX3" fmla="*/ 968644 w 3983065"/>
                  <a:gd name="connsiteY3" fmla="*/ 0 h 255722"/>
                  <a:gd name="connsiteX4" fmla="*/ 418454 w 3983065"/>
                  <a:gd name="connsiteY4" fmla="*/ 255722 h 255722"/>
                  <a:gd name="connsiteX5" fmla="*/ 0 w 3983065"/>
                  <a:gd name="connsiteY5" fmla="*/ 255722 h 255722"/>
                  <a:gd name="connsiteX0" fmla="*/ 3983065 w 3983065"/>
                  <a:gd name="connsiteY0" fmla="*/ 247973 h 255722"/>
                  <a:gd name="connsiteX1" fmla="*/ 2131017 w 3983065"/>
                  <a:gd name="connsiteY1" fmla="*/ 247973 h 255722"/>
                  <a:gd name="connsiteX2" fmla="*/ 1875295 w 3983065"/>
                  <a:gd name="connsiteY2" fmla="*/ 0 h 255722"/>
                  <a:gd name="connsiteX3" fmla="*/ 968644 w 3983065"/>
                  <a:gd name="connsiteY3" fmla="*/ 0 h 255722"/>
                  <a:gd name="connsiteX4" fmla="*/ 790414 w 3983065"/>
                  <a:gd name="connsiteY4" fmla="*/ 247973 h 255722"/>
                  <a:gd name="connsiteX5" fmla="*/ 0 w 3983065"/>
                  <a:gd name="connsiteY5" fmla="*/ 255722 h 255722"/>
                  <a:gd name="connsiteX0" fmla="*/ 3983065 w 3983065"/>
                  <a:gd name="connsiteY0" fmla="*/ 247973 h 255722"/>
                  <a:gd name="connsiteX1" fmla="*/ 2131017 w 3983065"/>
                  <a:gd name="connsiteY1" fmla="*/ 247973 h 255722"/>
                  <a:gd name="connsiteX2" fmla="*/ 1875295 w 3983065"/>
                  <a:gd name="connsiteY2" fmla="*/ 0 h 255722"/>
                  <a:gd name="connsiteX3" fmla="*/ 968644 w 3983065"/>
                  <a:gd name="connsiteY3" fmla="*/ 0 h 255722"/>
                  <a:gd name="connsiteX4" fmla="*/ 743920 w 3983065"/>
                  <a:gd name="connsiteY4" fmla="*/ 247973 h 255722"/>
                  <a:gd name="connsiteX5" fmla="*/ 0 w 3983065"/>
                  <a:gd name="connsiteY5" fmla="*/ 255722 h 255722"/>
                  <a:gd name="connsiteX0" fmla="*/ 4459315 w 4459315"/>
                  <a:gd name="connsiteY0" fmla="*/ 247973 h 255722"/>
                  <a:gd name="connsiteX1" fmla="*/ 2607267 w 4459315"/>
                  <a:gd name="connsiteY1" fmla="*/ 247973 h 255722"/>
                  <a:gd name="connsiteX2" fmla="*/ 2351545 w 4459315"/>
                  <a:gd name="connsiteY2" fmla="*/ 0 h 255722"/>
                  <a:gd name="connsiteX3" fmla="*/ 1444894 w 4459315"/>
                  <a:gd name="connsiteY3" fmla="*/ 0 h 255722"/>
                  <a:gd name="connsiteX4" fmla="*/ 1220170 w 4459315"/>
                  <a:gd name="connsiteY4" fmla="*/ 247973 h 255722"/>
                  <a:gd name="connsiteX5" fmla="*/ 0 w 4459315"/>
                  <a:gd name="connsiteY5" fmla="*/ 255722 h 255722"/>
                  <a:gd name="connsiteX0" fmla="*/ 4459315 w 4459315"/>
                  <a:gd name="connsiteY0" fmla="*/ 247973 h 255722"/>
                  <a:gd name="connsiteX1" fmla="*/ 4456167 w 4459315"/>
                  <a:gd name="connsiteY1" fmla="*/ 242405 h 255722"/>
                  <a:gd name="connsiteX2" fmla="*/ 2607267 w 4459315"/>
                  <a:gd name="connsiteY2" fmla="*/ 247973 h 255722"/>
                  <a:gd name="connsiteX3" fmla="*/ 2351545 w 4459315"/>
                  <a:gd name="connsiteY3" fmla="*/ 0 h 255722"/>
                  <a:gd name="connsiteX4" fmla="*/ 1444894 w 4459315"/>
                  <a:gd name="connsiteY4" fmla="*/ 0 h 255722"/>
                  <a:gd name="connsiteX5" fmla="*/ 1220170 w 4459315"/>
                  <a:gd name="connsiteY5" fmla="*/ 247973 h 255722"/>
                  <a:gd name="connsiteX6" fmla="*/ 0 w 4459315"/>
                  <a:gd name="connsiteY6" fmla="*/ 255722 h 255722"/>
                  <a:gd name="connsiteX0" fmla="*/ 4459315 w 4459315"/>
                  <a:gd name="connsiteY0" fmla="*/ 247973 h 255722"/>
                  <a:gd name="connsiteX1" fmla="*/ 4456167 w 4459315"/>
                  <a:gd name="connsiteY1" fmla="*/ 242405 h 255722"/>
                  <a:gd name="connsiteX2" fmla="*/ 2607267 w 4459315"/>
                  <a:gd name="connsiteY2" fmla="*/ 247973 h 255722"/>
                  <a:gd name="connsiteX3" fmla="*/ 2351545 w 4459315"/>
                  <a:gd name="connsiteY3" fmla="*/ 0 h 255722"/>
                  <a:gd name="connsiteX4" fmla="*/ 1444894 w 4459315"/>
                  <a:gd name="connsiteY4" fmla="*/ 0 h 255722"/>
                  <a:gd name="connsiteX5" fmla="*/ 1220170 w 4459315"/>
                  <a:gd name="connsiteY5" fmla="*/ 247973 h 255722"/>
                  <a:gd name="connsiteX6" fmla="*/ 0 w 4459315"/>
                  <a:gd name="connsiteY6" fmla="*/ 255722 h 255722"/>
                  <a:gd name="connsiteX0" fmla="*/ 4459315 w 4459315"/>
                  <a:gd name="connsiteY0" fmla="*/ 247973 h 255722"/>
                  <a:gd name="connsiteX1" fmla="*/ 4456167 w 4459315"/>
                  <a:gd name="connsiteY1" fmla="*/ 242405 h 255722"/>
                  <a:gd name="connsiteX2" fmla="*/ 2607267 w 4459315"/>
                  <a:gd name="connsiteY2" fmla="*/ 247973 h 255722"/>
                  <a:gd name="connsiteX3" fmla="*/ 2351545 w 4459315"/>
                  <a:gd name="connsiteY3" fmla="*/ 0 h 255722"/>
                  <a:gd name="connsiteX4" fmla="*/ 1444894 w 4459315"/>
                  <a:gd name="connsiteY4" fmla="*/ 0 h 255722"/>
                  <a:gd name="connsiteX5" fmla="*/ 1220170 w 4459315"/>
                  <a:gd name="connsiteY5" fmla="*/ 247973 h 255722"/>
                  <a:gd name="connsiteX6" fmla="*/ 0 w 4459315"/>
                  <a:gd name="connsiteY6" fmla="*/ 255722 h 255722"/>
                  <a:gd name="connsiteX0" fmla="*/ 4459315 w 4459315"/>
                  <a:gd name="connsiteY0" fmla="*/ 247973 h 255722"/>
                  <a:gd name="connsiteX1" fmla="*/ 2607267 w 4459315"/>
                  <a:gd name="connsiteY1" fmla="*/ 247973 h 255722"/>
                  <a:gd name="connsiteX2" fmla="*/ 2351545 w 4459315"/>
                  <a:gd name="connsiteY2" fmla="*/ 0 h 255722"/>
                  <a:gd name="connsiteX3" fmla="*/ 1444894 w 4459315"/>
                  <a:gd name="connsiteY3" fmla="*/ 0 h 255722"/>
                  <a:gd name="connsiteX4" fmla="*/ 1220170 w 4459315"/>
                  <a:gd name="connsiteY4" fmla="*/ 247973 h 255722"/>
                  <a:gd name="connsiteX5" fmla="*/ 0 w 4459315"/>
                  <a:gd name="connsiteY5" fmla="*/ 255722 h 255722"/>
                  <a:gd name="connsiteX0" fmla="*/ 2607267 w 2607267"/>
                  <a:gd name="connsiteY0" fmla="*/ 247973 h 255722"/>
                  <a:gd name="connsiteX1" fmla="*/ 2351545 w 2607267"/>
                  <a:gd name="connsiteY1" fmla="*/ 0 h 255722"/>
                  <a:gd name="connsiteX2" fmla="*/ 1444894 w 2607267"/>
                  <a:gd name="connsiteY2" fmla="*/ 0 h 255722"/>
                  <a:gd name="connsiteX3" fmla="*/ 1220170 w 2607267"/>
                  <a:gd name="connsiteY3" fmla="*/ 247973 h 255722"/>
                  <a:gd name="connsiteX4" fmla="*/ 0 w 2607267"/>
                  <a:gd name="connsiteY4" fmla="*/ 255722 h 255722"/>
                  <a:gd name="connsiteX0" fmla="*/ 2351545 w 2351545"/>
                  <a:gd name="connsiteY0" fmla="*/ 0 h 255722"/>
                  <a:gd name="connsiteX1" fmla="*/ 1444894 w 2351545"/>
                  <a:gd name="connsiteY1" fmla="*/ 0 h 255722"/>
                  <a:gd name="connsiteX2" fmla="*/ 1220170 w 2351545"/>
                  <a:gd name="connsiteY2" fmla="*/ 247973 h 255722"/>
                  <a:gd name="connsiteX3" fmla="*/ 0 w 2351545"/>
                  <a:gd name="connsiteY3" fmla="*/ 255722 h 255722"/>
                  <a:gd name="connsiteX0" fmla="*/ 1444894 w 1444894"/>
                  <a:gd name="connsiteY0" fmla="*/ 0 h 255722"/>
                  <a:gd name="connsiteX1" fmla="*/ 1220170 w 1444894"/>
                  <a:gd name="connsiteY1" fmla="*/ 247973 h 255722"/>
                  <a:gd name="connsiteX2" fmla="*/ 0 w 1444894"/>
                  <a:gd name="connsiteY2" fmla="*/ 255722 h 255722"/>
                  <a:gd name="connsiteX0" fmla="*/ 1330594 w 1330594"/>
                  <a:gd name="connsiteY0" fmla="*/ 0 h 84272"/>
                  <a:gd name="connsiteX1" fmla="*/ 1220170 w 1330594"/>
                  <a:gd name="connsiteY1" fmla="*/ 76523 h 84272"/>
                  <a:gd name="connsiteX2" fmla="*/ 0 w 1330594"/>
                  <a:gd name="connsiteY2" fmla="*/ 84272 h 842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30594" h="84272">
                    <a:moveTo>
                      <a:pt x="1330594" y="0"/>
                    </a:moveTo>
                    <a:lnTo>
                      <a:pt x="1220170" y="76523"/>
                    </a:lnTo>
                    <a:lnTo>
                      <a:pt x="0" y="84272"/>
                    </a:lnTo>
                  </a:path>
                </a:pathLst>
              </a:custGeom>
              <a:ln w="50800" cmpd="dbl">
                <a:solidFill>
                  <a:srgbClr val="FF0000"/>
                </a:solidFill>
                <a:prstDash val="sysDot"/>
                <a:tailEnd type="stealth" w="med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Freeform 70"/>
              <p:cNvSpPr/>
              <p:nvPr/>
            </p:nvSpPr>
            <p:spPr>
              <a:xfrm>
                <a:off x="7518400" y="3296187"/>
                <a:ext cx="225425" cy="45719"/>
              </a:xfrm>
              <a:custGeom>
                <a:avLst/>
                <a:gdLst>
                  <a:gd name="connsiteX0" fmla="*/ 3983065 w 3983065"/>
                  <a:gd name="connsiteY0" fmla="*/ 0 h 294468"/>
                  <a:gd name="connsiteX1" fmla="*/ 2131017 w 3983065"/>
                  <a:gd name="connsiteY1" fmla="*/ 0 h 294468"/>
                  <a:gd name="connsiteX2" fmla="*/ 1929539 w 3983065"/>
                  <a:gd name="connsiteY2" fmla="*/ 294468 h 294468"/>
                  <a:gd name="connsiteX3" fmla="*/ 627682 w 3983065"/>
                  <a:gd name="connsiteY3" fmla="*/ 294468 h 294468"/>
                  <a:gd name="connsiteX4" fmla="*/ 418454 w 3983065"/>
                  <a:gd name="connsiteY4" fmla="*/ 7749 h 294468"/>
                  <a:gd name="connsiteX5" fmla="*/ 0 w 3983065"/>
                  <a:gd name="connsiteY5" fmla="*/ 7749 h 294468"/>
                  <a:gd name="connsiteX0" fmla="*/ 4468840 w 4468840"/>
                  <a:gd name="connsiteY0" fmla="*/ 0 h 294468"/>
                  <a:gd name="connsiteX1" fmla="*/ 2616792 w 4468840"/>
                  <a:gd name="connsiteY1" fmla="*/ 0 h 294468"/>
                  <a:gd name="connsiteX2" fmla="*/ 2415314 w 4468840"/>
                  <a:gd name="connsiteY2" fmla="*/ 294468 h 294468"/>
                  <a:gd name="connsiteX3" fmla="*/ 1113457 w 4468840"/>
                  <a:gd name="connsiteY3" fmla="*/ 294468 h 294468"/>
                  <a:gd name="connsiteX4" fmla="*/ 904229 w 4468840"/>
                  <a:gd name="connsiteY4" fmla="*/ 7749 h 294468"/>
                  <a:gd name="connsiteX5" fmla="*/ 0 w 4468840"/>
                  <a:gd name="connsiteY5" fmla="*/ 12512 h 294468"/>
                  <a:gd name="connsiteX0" fmla="*/ 2616792 w 2616792"/>
                  <a:gd name="connsiteY0" fmla="*/ 0 h 294468"/>
                  <a:gd name="connsiteX1" fmla="*/ 2415314 w 2616792"/>
                  <a:gd name="connsiteY1" fmla="*/ 294468 h 294468"/>
                  <a:gd name="connsiteX2" fmla="*/ 1113457 w 2616792"/>
                  <a:gd name="connsiteY2" fmla="*/ 294468 h 294468"/>
                  <a:gd name="connsiteX3" fmla="*/ 904229 w 2616792"/>
                  <a:gd name="connsiteY3" fmla="*/ 7749 h 294468"/>
                  <a:gd name="connsiteX4" fmla="*/ 0 w 2616792"/>
                  <a:gd name="connsiteY4" fmla="*/ 12512 h 294468"/>
                  <a:gd name="connsiteX0" fmla="*/ 2415314 w 2415314"/>
                  <a:gd name="connsiteY0" fmla="*/ 286719 h 286719"/>
                  <a:gd name="connsiteX1" fmla="*/ 1113457 w 2415314"/>
                  <a:gd name="connsiteY1" fmla="*/ 286719 h 286719"/>
                  <a:gd name="connsiteX2" fmla="*/ 904229 w 2415314"/>
                  <a:gd name="connsiteY2" fmla="*/ 0 h 286719"/>
                  <a:gd name="connsiteX3" fmla="*/ 0 w 2415314"/>
                  <a:gd name="connsiteY3" fmla="*/ 4763 h 286719"/>
                  <a:gd name="connsiteX0" fmla="*/ 1511085 w 1511085"/>
                  <a:gd name="connsiteY0" fmla="*/ 286719 h 286719"/>
                  <a:gd name="connsiteX1" fmla="*/ 209228 w 1511085"/>
                  <a:gd name="connsiteY1" fmla="*/ 286719 h 286719"/>
                  <a:gd name="connsiteX2" fmla="*/ 0 w 1511085"/>
                  <a:gd name="connsiteY2" fmla="*/ 0 h 286719"/>
                  <a:gd name="connsiteX0" fmla="*/ 1301857 w 1301857"/>
                  <a:gd name="connsiteY0" fmla="*/ 0 h 0"/>
                  <a:gd name="connsiteX1" fmla="*/ 0 w 1301857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301857">
                    <a:moveTo>
                      <a:pt x="1301857" y="0"/>
                    </a:moveTo>
                    <a:lnTo>
                      <a:pt x="0" y="0"/>
                    </a:lnTo>
                  </a:path>
                </a:pathLst>
              </a:custGeom>
              <a:ln w="50800">
                <a:solidFill>
                  <a:srgbClr val="FF0000"/>
                </a:solidFill>
                <a:prstDash val="solid"/>
                <a:tailEnd type="none" w="med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Freeform 72"/>
              <p:cNvSpPr/>
              <p:nvPr/>
            </p:nvSpPr>
            <p:spPr>
              <a:xfrm>
                <a:off x="8204200" y="3296187"/>
                <a:ext cx="1196975" cy="45719"/>
              </a:xfrm>
              <a:custGeom>
                <a:avLst/>
                <a:gdLst>
                  <a:gd name="connsiteX0" fmla="*/ 3983065 w 3983065"/>
                  <a:gd name="connsiteY0" fmla="*/ 0 h 294468"/>
                  <a:gd name="connsiteX1" fmla="*/ 2131017 w 3983065"/>
                  <a:gd name="connsiteY1" fmla="*/ 0 h 294468"/>
                  <a:gd name="connsiteX2" fmla="*/ 1929539 w 3983065"/>
                  <a:gd name="connsiteY2" fmla="*/ 294468 h 294468"/>
                  <a:gd name="connsiteX3" fmla="*/ 627682 w 3983065"/>
                  <a:gd name="connsiteY3" fmla="*/ 294468 h 294468"/>
                  <a:gd name="connsiteX4" fmla="*/ 418454 w 3983065"/>
                  <a:gd name="connsiteY4" fmla="*/ 7749 h 294468"/>
                  <a:gd name="connsiteX5" fmla="*/ 0 w 3983065"/>
                  <a:gd name="connsiteY5" fmla="*/ 7749 h 294468"/>
                  <a:gd name="connsiteX0" fmla="*/ 4468840 w 4468840"/>
                  <a:gd name="connsiteY0" fmla="*/ 0 h 294468"/>
                  <a:gd name="connsiteX1" fmla="*/ 2616792 w 4468840"/>
                  <a:gd name="connsiteY1" fmla="*/ 0 h 294468"/>
                  <a:gd name="connsiteX2" fmla="*/ 2415314 w 4468840"/>
                  <a:gd name="connsiteY2" fmla="*/ 294468 h 294468"/>
                  <a:gd name="connsiteX3" fmla="*/ 1113457 w 4468840"/>
                  <a:gd name="connsiteY3" fmla="*/ 294468 h 294468"/>
                  <a:gd name="connsiteX4" fmla="*/ 904229 w 4468840"/>
                  <a:gd name="connsiteY4" fmla="*/ 7749 h 294468"/>
                  <a:gd name="connsiteX5" fmla="*/ 0 w 4468840"/>
                  <a:gd name="connsiteY5" fmla="*/ 12512 h 294468"/>
                  <a:gd name="connsiteX0" fmla="*/ 2616792 w 2616792"/>
                  <a:gd name="connsiteY0" fmla="*/ 0 h 294468"/>
                  <a:gd name="connsiteX1" fmla="*/ 2415314 w 2616792"/>
                  <a:gd name="connsiteY1" fmla="*/ 294468 h 294468"/>
                  <a:gd name="connsiteX2" fmla="*/ 1113457 w 2616792"/>
                  <a:gd name="connsiteY2" fmla="*/ 294468 h 294468"/>
                  <a:gd name="connsiteX3" fmla="*/ 904229 w 2616792"/>
                  <a:gd name="connsiteY3" fmla="*/ 7749 h 294468"/>
                  <a:gd name="connsiteX4" fmla="*/ 0 w 2616792"/>
                  <a:gd name="connsiteY4" fmla="*/ 12512 h 294468"/>
                  <a:gd name="connsiteX0" fmla="*/ 2415314 w 2415314"/>
                  <a:gd name="connsiteY0" fmla="*/ 286719 h 286719"/>
                  <a:gd name="connsiteX1" fmla="*/ 1113457 w 2415314"/>
                  <a:gd name="connsiteY1" fmla="*/ 286719 h 286719"/>
                  <a:gd name="connsiteX2" fmla="*/ 904229 w 2415314"/>
                  <a:gd name="connsiteY2" fmla="*/ 0 h 286719"/>
                  <a:gd name="connsiteX3" fmla="*/ 0 w 2415314"/>
                  <a:gd name="connsiteY3" fmla="*/ 4763 h 286719"/>
                  <a:gd name="connsiteX0" fmla="*/ 1511085 w 1511085"/>
                  <a:gd name="connsiteY0" fmla="*/ 286719 h 286719"/>
                  <a:gd name="connsiteX1" fmla="*/ 209228 w 1511085"/>
                  <a:gd name="connsiteY1" fmla="*/ 286719 h 286719"/>
                  <a:gd name="connsiteX2" fmla="*/ 0 w 1511085"/>
                  <a:gd name="connsiteY2" fmla="*/ 0 h 286719"/>
                  <a:gd name="connsiteX0" fmla="*/ 1301857 w 1301857"/>
                  <a:gd name="connsiteY0" fmla="*/ 0 h 0"/>
                  <a:gd name="connsiteX1" fmla="*/ 0 w 1301857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301857">
                    <a:moveTo>
                      <a:pt x="1301857" y="0"/>
                    </a:moveTo>
                    <a:lnTo>
                      <a:pt x="0" y="0"/>
                    </a:lnTo>
                  </a:path>
                </a:pathLst>
              </a:custGeom>
              <a:ln w="50800">
                <a:solidFill>
                  <a:srgbClr val="FF0000"/>
                </a:solidFill>
                <a:prstDash val="solid"/>
                <a:tailEnd type="none" w="med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Freeform 73"/>
              <p:cNvSpPr/>
              <p:nvPr/>
            </p:nvSpPr>
            <p:spPr>
              <a:xfrm>
                <a:off x="7756525" y="3295651"/>
                <a:ext cx="428625" cy="46256"/>
              </a:xfrm>
              <a:custGeom>
                <a:avLst/>
                <a:gdLst>
                  <a:gd name="connsiteX0" fmla="*/ 3983065 w 3983065"/>
                  <a:gd name="connsiteY0" fmla="*/ 0 h 294468"/>
                  <a:gd name="connsiteX1" fmla="*/ 2131017 w 3983065"/>
                  <a:gd name="connsiteY1" fmla="*/ 0 h 294468"/>
                  <a:gd name="connsiteX2" fmla="*/ 1929539 w 3983065"/>
                  <a:gd name="connsiteY2" fmla="*/ 294468 h 294468"/>
                  <a:gd name="connsiteX3" fmla="*/ 627682 w 3983065"/>
                  <a:gd name="connsiteY3" fmla="*/ 294468 h 294468"/>
                  <a:gd name="connsiteX4" fmla="*/ 418454 w 3983065"/>
                  <a:gd name="connsiteY4" fmla="*/ 7749 h 294468"/>
                  <a:gd name="connsiteX5" fmla="*/ 0 w 3983065"/>
                  <a:gd name="connsiteY5" fmla="*/ 7749 h 294468"/>
                  <a:gd name="connsiteX0" fmla="*/ 4468840 w 4468840"/>
                  <a:gd name="connsiteY0" fmla="*/ 0 h 294468"/>
                  <a:gd name="connsiteX1" fmla="*/ 2616792 w 4468840"/>
                  <a:gd name="connsiteY1" fmla="*/ 0 h 294468"/>
                  <a:gd name="connsiteX2" fmla="*/ 2415314 w 4468840"/>
                  <a:gd name="connsiteY2" fmla="*/ 294468 h 294468"/>
                  <a:gd name="connsiteX3" fmla="*/ 1113457 w 4468840"/>
                  <a:gd name="connsiteY3" fmla="*/ 294468 h 294468"/>
                  <a:gd name="connsiteX4" fmla="*/ 904229 w 4468840"/>
                  <a:gd name="connsiteY4" fmla="*/ 7749 h 294468"/>
                  <a:gd name="connsiteX5" fmla="*/ 0 w 4468840"/>
                  <a:gd name="connsiteY5" fmla="*/ 12512 h 294468"/>
                  <a:gd name="connsiteX0" fmla="*/ 2616792 w 2616792"/>
                  <a:gd name="connsiteY0" fmla="*/ 0 h 294468"/>
                  <a:gd name="connsiteX1" fmla="*/ 2415314 w 2616792"/>
                  <a:gd name="connsiteY1" fmla="*/ 294468 h 294468"/>
                  <a:gd name="connsiteX2" fmla="*/ 1113457 w 2616792"/>
                  <a:gd name="connsiteY2" fmla="*/ 294468 h 294468"/>
                  <a:gd name="connsiteX3" fmla="*/ 904229 w 2616792"/>
                  <a:gd name="connsiteY3" fmla="*/ 7749 h 294468"/>
                  <a:gd name="connsiteX4" fmla="*/ 0 w 2616792"/>
                  <a:gd name="connsiteY4" fmla="*/ 12512 h 294468"/>
                  <a:gd name="connsiteX0" fmla="*/ 2415314 w 2415314"/>
                  <a:gd name="connsiteY0" fmla="*/ 286719 h 286719"/>
                  <a:gd name="connsiteX1" fmla="*/ 1113457 w 2415314"/>
                  <a:gd name="connsiteY1" fmla="*/ 286719 h 286719"/>
                  <a:gd name="connsiteX2" fmla="*/ 904229 w 2415314"/>
                  <a:gd name="connsiteY2" fmla="*/ 0 h 286719"/>
                  <a:gd name="connsiteX3" fmla="*/ 0 w 2415314"/>
                  <a:gd name="connsiteY3" fmla="*/ 4763 h 286719"/>
                  <a:gd name="connsiteX0" fmla="*/ 1511085 w 1511085"/>
                  <a:gd name="connsiteY0" fmla="*/ 286719 h 286719"/>
                  <a:gd name="connsiteX1" fmla="*/ 209228 w 1511085"/>
                  <a:gd name="connsiteY1" fmla="*/ 286719 h 286719"/>
                  <a:gd name="connsiteX2" fmla="*/ 0 w 1511085"/>
                  <a:gd name="connsiteY2" fmla="*/ 0 h 286719"/>
                  <a:gd name="connsiteX0" fmla="*/ 1301857 w 1301857"/>
                  <a:gd name="connsiteY0" fmla="*/ 0 h 0"/>
                  <a:gd name="connsiteX1" fmla="*/ 0 w 1301857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301857">
                    <a:moveTo>
                      <a:pt x="1301857" y="0"/>
                    </a:moveTo>
                    <a:lnTo>
                      <a:pt x="0" y="0"/>
                    </a:lnTo>
                  </a:path>
                </a:pathLst>
              </a:custGeom>
              <a:ln w="50800" cmpd="dbl">
                <a:solidFill>
                  <a:srgbClr val="FF0000"/>
                </a:solidFill>
                <a:prstDash val="sysDot"/>
                <a:tailEnd type="none" w="med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" name="Freeform 74"/>
              <p:cNvSpPr/>
              <p:nvPr/>
            </p:nvSpPr>
            <p:spPr>
              <a:xfrm>
                <a:off x="7302500" y="3593369"/>
                <a:ext cx="444500" cy="45719"/>
              </a:xfrm>
              <a:custGeom>
                <a:avLst/>
                <a:gdLst>
                  <a:gd name="connsiteX0" fmla="*/ 3983065 w 3983065"/>
                  <a:gd name="connsiteY0" fmla="*/ 0 h 294468"/>
                  <a:gd name="connsiteX1" fmla="*/ 2131017 w 3983065"/>
                  <a:gd name="connsiteY1" fmla="*/ 0 h 294468"/>
                  <a:gd name="connsiteX2" fmla="*/ 1929539 w 3983065"/>
                  <a:gd name="connsiteY2" fmla="*/ 294468 h 294468"/>
                  <a:gd name="connsiteX3" fmla="*/ 627682 w 3983065"/>
                  <a:gd name="connsiteY3" fmla="*/ 294468 h 294468"/>
                  <a:gd name="connsiteX4" fmla="*/ 418454 w 3983065"/>
                  <a:gd name="connsiteY4" fmla="*/ 7749 h 294468"/>
                  <a:gd name="connsiteX5" fmla="*/ 0 w 3983065"/>
                  <a:gd name="connsiteY5" fmla="*/ 7749 h 294468"/>
                  <a:gd name="connsiteX0" fmla="*/ 4468840 w 4468840"/>
                  <a:gd name="connsiteY0" fmla="*/ 0 h 294468"/>
                  <a:gd name="connsiteX1" fmla="*/ 2616792 w 4468840"/>
                  <a:gd name="connsiteY1" fmla="*/ 0 h 294468"/>
                  <a:gd name="connsiteX2" fmla="*/ 2415314 w 4468840"/>
                  <a:gd name="connsiteY2" fmla="*/ 294468 h 294468"/>
                  <a:gd name="connsiteX3" fmla="*/ 1113457 w 4468840"/>
                  <a:gd name="connsiteY3" fmla="*/ 294468 h 294468"/>
                  <a:gd name="connsiteX4" fmla="*/ 904229 w 4468840"/>
                  <a:gd name="connsiteY4" fmla="*/ 7749 h 294468"/>
                  <a:gd name="connsiteX5" fmla="*/ 0 w 4468840"/>
                  <a:gd name="connsiteY5" fmla="*/ 12512 h 294468"/>
                  <a:gd name="connsiteX0" fmla="*/ 2616792 w 2616792"/>
                  <a:gd name="connsiteY0" fmla="*/ 0 h 294468"/>
                  <a:gd name="connsiteX1" fmla="*/ 2415314 w 2616792"/>
                  <a:gd name="connsiteY1" fmla="*/ 294468 h 294468"/>
                  <a:gd name="connsiteX2" fmla="*/ 1113457 w 2616792"/>
                  <a:gd name="connsiteY2" fmla="*/ 294468 h 294468"/>
                  <a:gd name="connsiteX3" fmla="*/ 904229 w 2616792"/>
                  <a:gd name="connsiteY3" fmla="*/ 7749 h 294468"/>
                  <a:gd name="connsiteX4" fmla="*/ 0 w 2616792"/>
                  <a:gd name="connsiteY4" fmla="*/ 12512 h 294468"/>
                  <a:gd name="connsiteX0" fmla="*/ 2415314 w 2415314"/>
                  <a:gd name="connsiteY0" fmla="*/ 286719 h 286719"/>
                  <a:gd name="connsiteX1" fmla="*/ 1113457 w 2415314"/>
                  <a:gd name="connsiteY1" fmla="*/ 286719 h 286719"/>
                  <a:gd name="connsiteX2" fmla="*/ 904229 w 2415314"/>
                  <a:gd name="connsiteY2" fmla="*/ 0 h 286719"/>
                  <a:gd name="connsiteX3" fmla="*/ 0 w 2415314"/>
                  <a:gd name="connsiteY3" fmla="*/ 4763 h 286719"/>
                  <a:gd name="connsiteX0" fmla="*/ 1511085 w 1511085"/>
                  <a:gd name="connsiteY0" fmla="*/ 286719 h 286719"/>
                  <a:gd name="connsiteX1" fmla="*/ 209228 w 1511085"/>
                  <a:gd name="connsiteY1" fmla="*/ 286719 h 286719"/>
                  <a:gd name="connsiteX2" fmla="*/ 0 w 1511085"/>
                  <a:gd name="connsiteY2" fmla="*/ 0 h 286719"/>
                  <a:gd name="connsiteX0" fmla="*/ 1301857 w 1301857"/>
                  <a:gd name="connsiteY0" fmla="*/ 0 h 0"/>
                  <a:gd name="connsiteX1" fmla="*/ 0 w 1301857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301857">
                    <a:moveTo>
                      <a:pt x="1301857" y="0"/>
                    </a:moveTo>
                    <a:lnTo>
                      <a:pt x="0" y="0"/>
                    </a:lnTo>
                  </a:path>
                </a:pathLst>
              </a:custGeom>
              <a:ln w="50800">
                <a:solidFill>
                  <a:srgbClr val="FF0000"/>
                </a:solidFill>
                <a:prstDash val="solid"/>
                <a:tailEnd type="none" w="med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Freeform 75"/>
              <p:cNvSpPr/>
              <p:nvPr/>
            </p:nvSpPr>
            <p:spPr>
              <a:xfrm>
                <a:off x="7756525" y="3594101"/>
                <a:ext cx="428625" cy="46256"/>
              </a:xfrm>
              <a:custGeom>
                <a:avLst/>
                <a:gdLst>
                  <a:gd name="connsiteX0" fmla="*/ 3983065 w 3983065"/>
                  <a:gd name="connsiteY0" fmla="*/ 0 h 294468"/>
                  <a:gd name="connsiteX1" fmla="*/ 2131017 w 3983065"/>
                  <a:gd name="connsiteY1" fmla="*/ 0 h 294468"/>
                  <a:gd name="connsiteX2" fmla="*/ 1929539 w 3983065"/>
                  <a:gd name="connsiteY2" fmla="*/ 294468 h 294468"/>
                  <a:gd name="connsiteX3" fmla="*/ 627682 w 3983065"/>
                  <a:gd name="connsiteY3" fmla="*/ 294468 h 294468"/>
                  <a:gd name="connsiteX4" fmla="*/ 418454 w 3983065"/>
                  <a:gd name="connsiteY4" fmla="*/ 7749 h 294468"/>
                  <a:gd name="connsiteX5" fmla="*/ 0 w 3983065"/>
                  <a:gd name="connsiteY5" fmla="*/ 7749 h 294468"/>
                  <a:gd name="connsiteX0" fmla="*/ 4468840 w 4468840"/>
                  <a:gd name="connsiteY0" fmla="*/ 0 h 294468"/>
                  <a:gd name="connsiteX1" fmla="*/ 2616792 w 4468840"/>
                  <a:gd name="connsiteY1" fmla="*/ 0 h 294468"/>
                  <a:gd name="connsiteX2" fmla="*/ 2415314 w 4468840"/>
                  <a:gd name="connsiteY2" fmla="*/ 294468 h 294468"/>
                  <a:gd name="connsiteX3" fmla="*/ 1113457 w 4468840"/>
                  <a:gd name="connsiteY3" fmla="*/ 294468 h 294468"/>
                  <a:gd name="connsiteX4" fmla="*/ 904229 w 4468840"/>
                  <a:gd name="connsiteY4" fmla="*/ 7749 h 294468"/>
                  <a:gd name="connsiteX5" fmla="*/ 0 w 4468840"/>
                  <a:gd name="connsiteY5" fmla="*/ 12512 h 294468"/>
                  <a:gd name="connsiteX0" fmla="*/ 2616792 w 2616792"/>
                  <a:gd name="connsiteY0" fmla="*/ 0 h 294468"/>
                  <a:gd name="connsiteX1" fmla="*/ 2415314 w 2616792"/>
                  <a:gd name="connsiteY1" fmla="*/ 294468 h 294468"/>
                  <a:gd name="connsiteX2" fmla="*/ 1113457 w 2616792"/>
                  <a:gd name="connsiteY2" fmla="*/ 294468 h 294468"/>
                  <a:gd name="connsiteX3" fmla="*/ 904229 w 2616792"/>
                  <a:gd name="connsiteY3" fmla="*/ 7749 h 294468"/>
                  <a:gd name="connsiteX4" fmla="*/ 0 w 2616792"/>
                  <a:gd name="connsiteY4" fmla="*/ 12512 h 294468"/>
                  <a:gd name="connsiteX0" fmla="*/ 2415314 w 2415314"/>
                  <a:gd name="connsiteY0" fmla="*/ 286719 h 286719"/>
                  <a:gd name="connsiteX1" fmla="*/ 1113457 w 2415314"/>
                  <a:gd name="connsiteY1" fmla="*/ 286719 h 286719"/>
                  <a:gd name="connsiteX2" fmla="*/ 904229 w 2415314"/>
                  <a:gd name="connsiteY2" fmla="*/ 0 h 286719"/>
                  <a:gd name="connsiteX3" fmla="*/ 0 w 2415314"/>
                  <a:gd name="connsiteY3" fmla="*/ 4763 h 286719"/>
                  <a:gd name="connsiteX0" fmla="*/ 1511085 w 1511085"/>
                  <a:gd name="connsiteY0" fmla="*/ 286719 h 286719"/>
                  <a:gd name="connsiteX1" fmla="*/ 209228 w 1511085"/>
                  <a:gd name="connsiteY1" fmla="*/ 286719 h 286719"/>
                  <a:gd name="connsiteX2" fmla="*/ 0 w 1511085"/>
                  <a:gd name="connsiteY2" fmla="*/ 0 h 286719"/>
                  <a:gd name="connsiteX0" fmla="*/ 1301857 w 1301857"/>
                  <a:gd name="connsiteY0" fmla="*/ 0 h 0"/>
                  <a:gd name="connsiteX1" fmla="*/ 0 w 1301857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301857">
                    <a:moveTo>
                      <a:pt x="1301857" y="0"/>
                    </a:moveTo>
                    <a:lnTo>
                      <a:pt x="0" y="0"/>
                    </a:lnTo>
                  </a:path>
                </a:pathLst>
              </a:custGeom>
              <a:ln w="50800" cmpd="dbl">
                <a:solidFill>
                  <a:srgbClr val="FF0000"/>
                </a:solidFill>
                <a:prstDash val="sysDot"/>
                <a:tailEnd type="none" w="med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72" name="Picture 71" descr="busi.jpg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336370" y="3295223"/>
              <a:ext cx="567979" cy="186487"/>
            </a:xfrm>
            <a:prstGeom prst="rect">
              <a:avLst/>
            </a:prstGeom>
          </p:spPr>
        </p:pic>
      </p:grpSp>
      <p:sp>
        <p:nvSpPr>
          <p:cNvPr id="78" name="Freeform 77"/>
          <p:cNvSpPr/>
          <p:nvPr/>
        </p:nvSpPr>
        <p:spPr>
          <a:xfrm>
            <a:off x="7194420" y="3707116"/>
            <a:ext cx="177800" cy="778009"/>
          </a:xfrm>
          <a:custGeom>
            <a:avLst/>
            <a:gdLst>
              <a:gd name="connsiteX0" fmla="*/ 0 w 1936750"/>
              <a:gd name="connsiteY0" fmla="*/ 0 h 679450"/>
              <a:gd name="connsiteX1" fmla="*/ 1565275 w 1936750"/>
              <a:gd name="connsiteY1" fmla="*/ 3175 h 679450"/>
              <a:gd name="connsiteX2" fmla="*/ 1641475 w 1936750"/>
              <a:gd name="connsiteY2" fmla="*/ 6350 h 679450"/>
              <a:gd name="connsiteX3" fmla="*/ 1724025 w 1936750"/>
              <a:gd name="connsiteY3" fmla="*/ 28575 h 679450"/>
              <a:gd name="connsiteX4" fmla="*/ 1793875 w 1936750"/>
              <a:gd name="connsiteY4" fmla="*/ 57150 h 679450"/>
              <a:gd name="connsiteX5" fmla="*/ 1863725 w 1936750"/>
              <a:gd name="connsiteY5" fmla="*/ 98425 h 679450"/>
              <a:gd name="connsiteX6" fmla="*/ 1901825 w 1936750"/>
              <a:gd name="connsiteY6" fmla="*/ 142875 h 679450"/>
              <a:gd name="connsiteX7" fmla="*/ 1924050 w 1936750"/>
              <a:gd name="connsiteY7" fmla="*/ 203200 h 679450"/>
              <a:gd name="connsiteX8" fmla="*/ 1933575 w 1936750"/>
              <a:gd name="connsiteY8" fmla="*/ 269875 h 679450"/>
              <a:gd name="connsiteX9" fmla="*/ 1936750 w 1936750"/>
              <a:gd name="connsiteY9" fmla="*/ 679450 h 679450"/>
              <a:gd name="connsiteX0" fmla="*/ 0 w 2120900"/>
              <a:gd name="connsiteY0" fmla="*/ 0 h 996950"/>
              <a:gd name="connsiteX1" fmla="*/ 1565275 w 2120900"/>
              <a:gd name="connsiteY1" fmla="*/ 3175 h 996950"/>
              <a:gd name="connsiteX2" fmla="*/ 1641475 w 2120900"/>
              <a:gd name="connsiteY2" fmla="*/ 6350 h 996950"/>
              <a:gd name="connsiteX3" fmla="*/ 1724025 w 2120900"/>
              <a:gd name="connsiteY3" fmla="*/ 28575 h 996950"/>
              <a:gd name="connsiteX4" fmla="*/ 1793875 w 2120900"/>
              <a:gd name="connsiteY4" fmla="*/ 57150 h 996950"/>
              <a:gd name="connsiteX5" fmla="*/ 1863725 w 2120900"/>
              <a:gd name="connsiteY5" fmla="*/ 98425 h 996950"/>
              <a:gd name="connsiteX6" fmla="*/ 1901825 w 2120900"/>
              <a:gd name="connsiteY6" fmla="*/ 142875 h 996950"/>
              <a:gd name="connsiteX7" fmla="*/ 1924050 w 2120900"/>
              <a:gd name="connsiteY7" fmla="*/ 203200 h 996950"/>
              <a:gd name="connsiteX8" fmla="*/ 1933575 w 2120900"/>
              <a:gd name="connsiteY8" fmla="*/ 269875 h 996950"/>
              <a:gd name="connsiteX9" fmla="*/ 2120900 w 2120900"/>
              <a:gd name="connsiteY9" fmla="*/ 996950 h 996950"/>
              <a:gd name="connsiteX0" fmla="*/ 0 w 2120900"/>
              <a:gd name="connsiteY0" fmla="*/ 0 h 996950"/>
              <a:gd name="connsiteX1" fmla="*/ 1565275 w 2120900"/>
              <a:gd name="connsiteY1" fmla="*/ 3175 h 996950"/>
              <a:gd name="connsiteX2" fmla="*/ 1641475 w 2120900"/>
              <a:gd name="connsiteY2" fmla="*/ 6350 h 996950"/>
              <a:gd name="connsiteX3" fmla="*/ 1724025 w 2120900"/>
              <a:gd name="connsiteY3" fmla="*/ 28575 h 996950"/>
              <a:gd name="connsiteX4" fmla="*/ 1793875 w 2120900"/>
              <a:gd name="connsiteY4" fmla="*/ 57150 h 996950"/>
              <a:gd name="connsiteX5" fmla="*/ 1863725 w 2120900"/>
              <a:gd name="connsiteY5" fmla="*/ 98425 h 996950"/>
              <a:gd name="connsiteX6" fmla="*/ 1901825 w 2120900"/>
              <a:gd name="connsiteY6" fmla="*/ 142875 h 996950"/>
              <a:gd name="connsiteX7" fmla="*/ 1924050 w 2120900"/>
              <a:gd name="connsiteY7" fmla="*/ 203200 h 996950"/>
              <a:gd name="connsiteX8" fmla="*/ 1946275 w 2120900"/>
              <a:gd name="connsiteY8" fmla="*/ 828675 h 996950"/>
              <a:gd name="connsiteX9" fmla="*/ 2120900 w 2120900"/>
              <a:gd name="connsiteY9" fmla="*/ 996950 h 996950"/>
              <a:gd name="connsiteX0" fmla="*/ 0 w 2120900"/>
              <a:gd name="connsiteY0" fmla="*/ 0 h 996950"/>
              <a:gd name="connsiteX1" fmla="*/ 1565275 w 2120900"/>
              <a:gd name="connsiteY1" fmla="*/ 3175 h 996950"/>
              <a:gd name="connsiteX2" fmla="*/ 1641475 w 2120900"/>
              <a:gd name="connsiteY2" fmla="*/ 6350 h 996950"/>
              <a:gd name="connsiteX3" fmla="*/ 1724025 w 2120900"/>
              <a:gd name="connsiteY3" fmla="*/ 28575 h 996950"/>
              <a:gd name="connsiteX4" fmla="*/ 1793875 w 2120900"/>
              <a:gd name="connsiteY4" fmla="*/ 57150 h 996950"/>
              <a:gd name="connsiteX5" fmla="*/ 1863725 w 2120900"/>
              <a:gd name="connsiteY5" fmla="*/ 98425 h 996950"/>
              <a:gd name="connsiteX6" fmla="*/ 1901825 w 2120900"/>
              <a:gd name="connsiteY6" fmla="*/ 142875 h 996950"/>
              <a:gd name="connsiteX7" fmla="*/ 1943100 w 2120900"/>
              <a:gd name="connsiteY7" fmla="*/ 311150 h 996950"/>
              <a:gd name="connsiteX8" fmla="*/ 1946275 w 2120900"/>
              <a:gd name="connsiteY8" fmla="*/ 828675 h 996950"/>
              <a:gd name="connsiteX9" fmla="*/ 2120900 w 2120900"/>
              <a:gd name="connsiteY9" fmla="*/ 996950 h 996950"/>
              <a:gd name="connsiteX0" fmla="*/ 0 w 2120900"/>
              <a:gd name="connsiteY0" fmla="*/ 0 h 996950"/>
              <a:gd name="connsiteX1" fmla="*/ 1565275 w 2120900"/>
              <a:gd name="connsiteY1" fmla="*/ 3175 h 996950"/>
              <a:gd name="connsiteX2" fmla="*/ 1641475 w 2120900"/>
              <a:gd name="connsiteY2" fmla="*/ 6350 h 996950"/>
              <a:gd name="connsiteX3" fmla="*/ 1724025 w 2120900"/>
              <a:gd name="connsiteY3" fmla="*/ 28575 h 996950"/>
              <a:gd name="connsiteX4" fmla="*/ 1793875 w 2120900"/>
              <a:gd name="connsiteY4" fmla="*/ 57150 h 996950"/>
              <a:gd name="connsiteX5" fmla="*/ 1863725 w 2120900"/>
              <a:gd name="connsiteY5" fmla="*/ 98425 h 996950"/>
              <a:gd name="connsiteX6" fmla="*/ 1943100 w 2120900"/>
              <a:gd name="connsiteY6" fmla="*/ 311150 h 996950"/>
              <a:gd name="connsiteX7" fmla="*/ 1946275 w 2120900"/>
              <a:gd name="connsiteY7" fmla="*/ 828675 h 996950"/>
              <a:gd name="connsiteX8" fmla="*/ 2120900 w 2120900"/>
              <a:gd name="connsiteY8" fmla="*/ 996950 h 996950"/>
              <a:gd name="connsiteX0" fmla="*/ 0 w 2120900"/>
              <a:gd name="connsiteY0" fmla="*/ 0 h 996950"/>
              <a:gd name="connsiteX1" fmla="*/ 1565275 w 2120900"/>
              <a:gd name="connsiteY1" fmla="*/ 3175 h 996950"/>
              <a:gd name="connsiteX2" fmla="*/ 1641475 w 2120900"/>
              <a:gd name="connsiteY2" fmla="*/ 6350 h 996950"/>
              <a:gd name="connsiteX3" fmla="*/ 1724025 w 2120900"/>
              <a:gd name="connsiteY3" fmla="*/ 28575 h 996950"/>
              <a:gd name="connsiteX4" fmla="*/ 1793875 w 2120900"/>
              <a:gd name="connsiteY4" fmla="*/ 57150 h 996950"/>
              <a:gd name="connsiteX5" fmla="*/ 1943100 w 2120900"/>
              <a:gd name="connsiteY5" fmla="*/ 311150 h 996950"/>
              <a:gd name="connsiteX6" fmla="*/ 1946275 w 2120900"/>
              <a:gd name="connsiteY6" fmla="*/ 828675 h 996950"/>
              <a:gd name="connsiteX7" fmla="*/ 2120900 w 2120900"/>
              <a:gd name="connsiteY7" fmla="*/ 996950 h 996950"/>
              <a:gd name="connsiteX0" fmla="*/ 0 w 2120900"/>
              <a:gd name="connsiteY0" fmla="*/ 0 h 996950"/>
              <a:gd name="connsiteX1" fmla="*/ 1565275 w 2120900"/>
              <a:gd name="connsiteY1" fmla="*/ 3175 h 996950"/>
              <a:gd name="connsiteX2" fmla="*/ 1641475 w 2120900"/>
              <a:gd name="connsiteY2" fmla="*/ 6350 h 996950"/>
              <a:gd name="connsiteX3" fmla="*/ 1724025 w 2120900"/>
              <a:gd name="connsiteY3" fmla="*/ 28575 h 996950"/>
              <a:gd name="connsiteX4" fmla="*/ 1943100 w 2120900"/>
              <a:gd name="connsiteY4" fmla="*/ 311150 h 996950"/>
              <a:gd name="connsiteX5" fmla="*/ 1946275 w 2120900"/>
              <a:gd name="connsiteY5" fmla="*/ 828675 h 996950"/>
              <a:gd name="connsiteX6" fmla="*/ 2120900 w 2120900"/>
              <a:gd name="connsiteY6" fmla="*/ 996950 h 996950"/>
              <a:gd name="connsiteX0" fmla="*/ 0 w 2120900"/>
              <a:gd name="connsiteY0" fmla="*/ 0 h 996950"/>
              <a:gd name="connsiteX1" fmla="*/ 1565275 w 2120900"/>
              <a:gd name="connsiteY1" fmla="*/ 3175 h 996950"/>
              <a:gd name="connsiteX2" fmla="*/ 1641475 w 2120900"/>
              <a:gd name="connsiteY2" fmla="*/ 6350 h 996950"/>
              <a:gd name="connsiteX3" fmla="*/ 1943100 w 2120900"/>
              <a:gd name="connsiteY3" fmla="*/ 311150 h 996950"/>
              <a:gd name="connsiteX4" fmla="*/ 1946275 w 2120900"/>
              <a:gd name="connsiteY4" fmla="*/ 828675 h 996950"/>
              <a:gd name="connsiteX5" fmla="*/ 2120900 w 2120900"/>
              <a:gd name="connsiteY5" fmla="*/ 996950 h 996950"/>
              <a:gd name="connsiteX0" fmla="*/ 0 w 2120900"/>
              <a:gd name="connsiteY0" fmla="*/ 0 h 996950"/>
              <a:gd name="connsiteX1" fmla="*/ 1565275 w 2120900"/>
              <a:gd name="connsiteY1" fmla="*/ 3175 h 996950"/>
              <a:gd name="connsiteX2" fmla="*/ 1943100 w 2120900"/>
              <a:gd name="connsiteY2" fmla="*/ 311150 h 996950"/>
              <a:gd name="connsiteX3" fmla="*/ 1946275 w 2120900"/>
              <a:gd name="connsiteY3" fmla="*/ 828675 h 996950"/>
              <a:gd name="connsiteX4" fmla="*/ 2120900 w 2120900"/>
              <a:gd name="connsiteY4" fmla="*/ 996950 h 996950"/>
              <a:gd name="connsiteX0" fmla="*/ 0 w 2120900"/>
              <a:gd name="connsiteY0" fmla="*/ 0 h 996950"/>
              <a:gd name="connsiteX1" fmla="*/ 1943100 w 2120900"/>
              <a:gd name="connsiteY1" fmla="*/ 311150 h 996950"/>
              <a:gd name="connsiteX2" fmla="*/ 1946275 w 2120900"/>
              <a:gd name="connsiteY2" fmla="*/ 828675 h 996950"/>
              <a:gd name="connsiteX3" fmla="*/ 2120900 w 2120900"/>
              <a:gd name="connsiteY3" fmla="*/ 996950 h 996950"/>
              <a:gd name="connsiteX0" fmla="*/ 0 w 177800"/>
              <a:gd name="connsiteY0" fmla="*/ 0 h 685800"/>
              <a:gd name="connsiteX1" fmla="*/ 3175 w 177800"/>
              <a:gd name="connsiteY1" fmla="*/ 517525 h 685800"/>
              <a:gd name="connsiteX2" fmla="*/ 177800 w 177800"/>
              <a:gd name="connsiteY2" fmla="*/ 685800 h 685800"/>
              <a:gd name="connsiteX0" fmla="*/ 0 w 177800"/>
              <a:gd name="connsiteY0" fmla="*/ 0 h 778009"/>
              <a:gd name="connsiteX1" fmla="*/ 3175 w 177800"/>
              <a:gd name="connsiteY1" fmla="*/ 609734 h 778009"/>
              <a:gd name="connsiteX2" fmla="*/ 177800 w 177800"/>
              <a:gd name="connsiteY2" fmla="*/ 778009 h 778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7800" h="778009">
                <a:moveTo>
                  <a:pt x="0" y="0"/>
                </a:moveTo>
                <a:cubicBezTo>
                  <a:pt x="1058" y="172508"/>
                  <a:pt x="2117" y="437226"/>
                  <a:pt x="3175" y="609734"/>
                </a:cubicBezTo>
                <a:cubicBezTo>
                  <a:pt x="4233" y="746259"/>
                  <a:pt x="176742" y="641484"/>
                  <a:pt x="177800" y="778009"/>
                </a:cubicBezTo>
              </a:path>
            </a:pathLst>
          </a:custGeom>
          <a:ln w="38100" cmpd="sng">
            <a:solidFill>
              <a:srgbClr val="008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Freeform 78"/>
          <p:cNvSpPr/>
          <p:nvPr/>
        </p:nvSpPr>
        <p:spPr>
          <a:xfrm>
            <a:off x="5332666" y="3600263"/>
            <a:ext cx="2663825" cy="127000"/>
          </a:xfrm>
          <a:custGeom>
            <a:avLst/>
            <a:gdLst>
              <a:gd name="connsiteX0" fmla="*/ 0 w 2613025"/>
              <a:gd name="connsiteY0" fmla="*/ 0 h 149225"/>
              <a:gd name="connsiteX1" fmla="*/ 1638300 w 2613025"/>
              <a:gd name="connsiteY1" fmla="*/ 6350 h 149225"/>
              <a:gd name="connsiteX2" fmla="*/ 1695450 w 2613025"/>
              <a:gd name="connsiteY2" fmla="*/ 12700 h 149225"/>
              <a:gd name="connsiteX3" fmla="*/ 1758950 w 2613025"/>
              <a:gd name="connsiteY3" fmla="*/ 34925 h 149225"/>
              <a:gd name="connsiteX4" fmla="*/ 1838325 w 2613025"/>
              <a:gd name="connsiteY4" fmla="*/ 73025 h 149225"/>
              <a:gd name="connsiteX5" fmla="*/ 1885950 w 2613025"/>
              <a:gd name="connsiteY5" fmla="*/ 107950 h 149225"/>
              <a:gd name="connsiteX6" fmla="*/ 1927225 w 2613025"/>
              <a:gd name="connsiteY6" fmla="*/ 130175 h 149225"/>
              <a:gd name="connsiteX7" fmla="*/ 1971675 w 2613025"/>
              <a:gd name="connsiteY7" fmla="*/ 142875 h 149225"/>
              <a:gd name="connsiteX8" fmla="*/ 2003425 w 2613025"/>
              <a:gd name="connsiteY8" fmla="*/ 149225 h 149225"/>
              <a:gd name="connsiteX9" fmla="*/ 2209800 w 2613025"/>
              <a:gd name="connsiteY9" fmla="*/ 149225 h 149225"/>
              <a:gd name="connsiteX10" fmla="*/ 2613025 w 2613025"/>
              <a:gd name="connsiteY10" fmla="*/ 149225 h 149225"/>
              <a:gd name="connsiteX0" fmla="*/ 0 w 2663825"/>
              <a:gd name="connsiteY0" fmla="*/ 0 h 149225"/>
              <a:gd name="connsiteX1" fmla="*/ 1638300 w 2663825"/>
              <a:gd name="connsiteY1" fmla="*/ 6350 h 149225"/>
              <a:gd name="connsiteX2" fmla="*/ 1695450 w 2663825"/>
              <a:gd name="connsiteY2" fmla="*/ 12700 h 149225"/>
              <a:gd name="connsiteX3" fmla="*/ 1758950 w 2663825"/>
              <a:gd name="connsiteY3" fmla="*/ 34925 h 149225"/>
              <a:gd name="connsiteX4" fmla="*/ 1838325 w 2663825"/>
              <a:gd name="connsiteY4" fmla="*/ 73025 h 149225"/>
              <a:gd name="connsiteX5" fmla="*/ 1885950 w 2663825"/>
              <a:gd name="connsiteY5" fmla="*/ 107950 h 149225"/>
              <a:gd name="connsiteX6" fmla="*/ 1927225 w 2663825"/>
              <a:gd name="connsiteY6" fmla="*/ 130175 h 149225"/>
              <a:gd name="connsiteX7" fmla="*/ 1971675 w 2663825"/>
              <a:gd name="connsiteY7" fmla="*/ 142875 h 149225"/>
              <a:gd name="connsiteX8" fmla="*/ 2003425 w 2663825"/>
              <a:gd name="connsiteY8" fmla="*/ 149225 h 149225"/>
              <a:gd name="connsiteX9" fmla="*/ 2209800 w 2663825"/>
              <a:gd name="connsiteY9" fmla="*/ 149225 h 149225"/>
              <a:gd name="connsiteX10" fmla="*/ 2663825 w 2663825"/>
              <a:gd name="connsiteY10" fmla="*/ 127000 h 149225"/>
              <a:gd name="connsiteX0" fmla="*/ 0 w 2663825"/>
              <a:gd name="connsiteY0" fmla="*/ 0 h 149225"/>
              <a:gd name="connsiteX1" fmla="*/ 1638300 w 2663825"/>
              <a:gd name="connsiteY1" fmla="*/ 6350 h 149225"/>
              <a:gd name="connsiteX2" fmla="*/ 1695450 w 2663825"/>
              <a:gd name="connsiteY2" fmla="*/ 12700 h 149225"/>
              <a:gd name="connsiteX3" fmla="*/ 1758950 w 2663825"/>
              <a:gd name="connsiteY3" fmla="*/ 34925 h 149225"/>
              <a:gd name="connsiteX4" fmla="*/ 1838325 w 2663825"/>
              <a:gd name="connsiteY4" fmla="*/ 73025 h 149225"/>
              <a:gd name="connsiteX5" fmla="*/ 1885950 w 2663825"/>
              <a:gd name="connsiteY5" fmla="*/ 107950 h 149225"/>
              <a:gd name="connsiteX6" fmla="*/ 1927225 w 2663825"/>
              <a:gd name="connsiteY6" fmla="*/ 130175 h 149225"/>
              <a:gd name="connsiteX7" fmla="*/ 1971675 w 2663825"/>
              <a:gd name="connsiteY7" fmla="*/ 142875 h 149225"/>
              <a:gd name="connsiteX8" fmla="*/ 2003425 w 2663825"/>
              <a:gd name="connsiteY8" fmla="*/ 149225 h 149225"/>
              <a:gd name="connsiteX9" fmla="*/ 2200275 w 2663825"/>
              <a:gd name="connsiteY9" fmla="*/ 130175 h 149225"/>
              <a:gd name="connsiteX10" fmla="*/ 2663825 w 2663825"/>
              <a:gd name="connsiteY10" fmla="*/ 127000 h 149225"/>
              <a:gd name="connsiteX0" fmla="*/ 0 w 2663825"/>
              <a:gd name="connsiteY0" fmla="*/ 0 h 142875"/>
              <a:gd name="connsiteX1" fmla="*/ 1638300 w 2663825"/>
              <a:gd name="connsiteY1" fmla="*/ 6350 h 142875"/>
              <a:gd name="connsiteX2" fmla="*/ 1695450 w 2663825"/>
              <a:gd name="connsiteY2" fmla="*/ 12700 h 142875"/>
              <a:gd name="connsiteX3" fmla="*/ 1758950 w 2663825"/>
              <a:gd name="connsiteY3" fmla="*/ 34925 h 142875"/>
              <a:gd name="connsiteX4" fmla="*/ 1838325 w 2663825"/>
              <a:gd name="connsiteY4" fmla="*/ 73025 h 142875"/>
              <a:gd name="connsiteX5" fmla="*/ 1885950 w 2663825"/>
              <a:gd name="connsiteY5" fmla="*/ 107950 h 142875"/>
              <a:gd name="connsiteX6" fmla="*/ 1927225 w 2663825"/>
              <a:gd name="connsiteY6" fmla="*/ 130175 h 142875"/>
              <a:gd name="connsiteX7" fmla="*/ 1971675 w 2663825"/>
              <a:gd name="connsiteY7" fmla="*/ 142875 h 142875"/>
              <a:gd name="connsiteX8" fmla="*/ 2047875 w 2663825"/>
              <a:gd name="connsiteY8" fmla="*/ 130175 h 142875"/>
              <a:gd name="connsiteX9" fmla="*/ 2200275 w 2663825"/>
              <a:gd name="connsiteY9" fmla="*/ 130175 h 142875"/>
              <a:gd name="connsiteX10" fmla="*/ 2663825 w 2663825"/>
              <a:gd name="connsiteY10" fmla="*/ 127000 h 142875"/>
              <a:gd name="connsiteX0" fmla="*/ 0 w 2663825"/>
              <a:gd name="connsiteY0" fmla="*/ 0 h 130175"/>
              <a:gd name="connsiteX1" fmla="*/ 1638300 w 2663825"/>
              <a:gd name="connsiteY1" fmla="*/ 6350 h 130175"/>
              <a:gd name="connsiteX2" fmla="*/ 1695450 w 2663825"/>
              <a:gd name="connsiteY2" fmla="*/ 12700 h 130175"/>
              <a:gd name="connsiteX3" fmla="*/ 1758950 w 2663825"/>
              <a:gd name="connsiteY3" fmla="*/ 34925 h 130175"/>
              <a:gd name="connsiteX4" fmla="*/ 1838325 w 2663825"/>
              <a:gd name="connsiteY4" fmla="*/ 73025 h 130175"/>
              <a:gd name="connsiteX5" fmla="*/ 1885950 w 2663825"/>
              <a:gd name="connsiteY5" fmla="*/ 107950 h 130175"/>
              <a:gd name="connsiteX6" fmla="*/ 1927225 w 2663825"/>
              <a:gd name="connsiteY6" fmla="*/ 130175 h 130175"/>
              <a:gd name="connsiteX7" fmla="*/ 1974850 w 2663825"/>
              <a:gd name="connsiteY7" fmla="*/ 130175 h 130175"/>
              <a:gd name="connsiteX8" fmla="*/ 2047875 w 2663825"/>
              <a:gd name="connsiteY8" fmla="*/ 130175 h 130175"/>
              <a:gd name="connsiteX9" fmla="*/ 2200275 w 2663825"/>
              <a:gd name="connsiteY9" fmla="*/ 130175 h 130175"/>
              <a:gd name="connsiteX10" fmla="*/ 2663825 w 2663825"/>
              <a:gd name="connsiteY10" fmla="*/ 127000 h 130175"/>
              <a:gd name="connsiteX0" fmla="*/ 0 w 2663825"/>
              <a:gd name="connsiteY0" fmla="*/ 0 h 130175"/>
              <a:gd name="connsiteX1" fmla="*/ 1638300 w 2663825"/>
              <a:gd name="connsiteY1" fmla="*/ 6350 h 130175"/>
              <a:gd name="connsiteX2" fmla="*/ 1695450 w 2663825"/>
              <a:gd name="connsiteY2" fmla="*/ 12700 h 130175"/>
              <a:gd name="connsiteX3" fmla="*/ 1758950 w 2663825"/>
              <a:gd name="connsiteY3" fmla="*/ 34925 h 130175"/>
              <a:gd name="connsiteX4" fmla="*/ 1838325 w 2663825"/>
              <a:gd name="connsiteY4" fmla="*/ 73025 h 130175"/>
              <a:gd name="connsiteX5" fmla="*/ 1885950 w 2663825"/>
              <a:gd name="connsiteY5" fmla="*/ 107950 h 130175"/>
              <a:gd name="connsiteX6" fmla="*/ 1917700 w 2663825"/>
              <a:gd name="connsiteY6" fmla="*/ 117475 h 130175"/>
              <a:gd name="connsiteX7" fmla="*/ 1974850 w 2663825"/>
              <a:gd name="connsiteY7" fmla="*/ 130175 h 130175"/>
              <a:gd name="connsiteX8" fmla="*/ 2047875 w 2663825"/>
              <a:gd name="connsiteY8" fmla="*/ 130175 h 130175"/>
              <a:gd name="connsiteX9" fmla="*/ 2200275 w 2663825"/>
              <a:gd name="connsiteY9" fmla="*/ 130175 h 130175"/>
              <a:gd name="connsiteX10" fmla="*/ 2663825 w 2663825"/>
              <a:gd name="connsiteY10" fmla="*/ 127000 h 130175"/>
              <a:gd name="connsiteX0" fmla="*/ 0 w 2663825"/>
              <a:gd name="connsiteY0" fmla="*/ 0 h 130175"/>
              <a:gd name="connsiteX1" fmla="*/ 1638300 w 2663825"/>
              <a:gd name="connsiteY1" fmla="*/ 6350 h 130175"/>
              <a:gd name="connsiteX2" fmla="*/ 1695450 w 2663825"/>
              <a:gd name="connsiteY2" fmla="*/ 12700 h 130175"/>
              <a:gd name="connsiteX3" fmla="*/ 1758950 w 2663825"/>
              <a:gd name="connsiteY3" fmla="*/ 34925 h 130175"/>
              <a:gd name="connsiteX4" fmla="*/ 1838325 w 2663825"/>
              <a:gd name="connsiteY4" fmla="*/ 73025 h 130175"/>
              <a:gd name="connsiteX5" fmla="*/ 1885950 w 2663825"/>
              <a:gd name="connsiteY5" fmla="*/ 107950 h 130175"/>
              <a:gd name="connsiteX6" fmla="*/ 1917700 w 2663825"/>
              <a:gd name="connsiteY6" fmla="*/ 117475 h 130175"/>
              <a:gd name="connsiteX7" fmla="*/ 1974850 w 2663825"/>
              <a:gd name="connsiteY7" fmla="*/ 130175 h 130175"/>
              <a:gd name="connsiteX8" fmla="*/ 2105025 w 2663825"/>
              <a:gd name="connsiteY8" fmla="*/ 130175 h 130175"/>
              <a:gd name="connsiteX9" fmla="*/ 2200275 w 2663825"/>
              <a:gd name="connsiteY9" fmla="*/ 130175 h 130175"/>
              <a:gd name="connsiteX10" fmla="*/ 2663825 w 2663825"/>
              <a:gd name="connsiteY10" fmla="*/ 127000 h 130175"/>
              <a:gd name="connsiteX0" fmla="*/ 0 w 2663825"/>
              <a:gd name="connsiteY0" fmla="*/ 0 h 130175"/>
              <a:gd name="connsiteX1" fmla="*/ 1638300 w 2663825"/>
              <a:gd name="connsiteY1" fmla="*/ 6350 h 130175"/>
              <a:gd name="connsiteX2" fmla="*/ 1695450 w 2663825"/>
              <a:gd name="connsiteY2" fmla="*/ 12700 h 130175"/>
              <a:gd name="connsiteX3" fmla="*/ 1758950 w 2663825"/>
              <a:gd name="connsiteY3" fmla="*/ 34925 h 130175"/>
              <a:gd name="connsiteX4" fmla="*/ 1838325 w 2663825"/>
              <a:gd name="connsiteY4" fmla="*/ 73025 h 130175"/>
              <a:gd name="connsiteX5" fmla="*/ 1885950 w 2663825"/>
              <a:gd name="connsiteY5" fmla="*/ 107950 h 130175"/>
              <a:gd name="connsiteX6" fmla="*/ 1917700 w 2663825"/>
              <a:gd name="connsiteY6" fmla="*/ 117475 h 130175"/>
              <a:gd name="connsiteX7" fmla="*/ 1974850 w 2663825"/>
              <a:gd name="connsiteY7" fmla="*/ 130175 h 130175"/>
              <a:gd name="connsiteX8" fmla="*/ 2105025 w 2663825"/>
              <a:gd name="connsiteY8" fmla="*/ 130175 h 130175"/>
              <a:gd name="connsiteX9" fmla="*/ 2422525 w 2663825"/>
              <a:gd name="connsiteY9" fmla="*/ 130175 h 130175"/>
              <a:gd name="connsiteX10" fmla="*/ 2663825 w 2663825"/>
              <a:gd name="connsiteY10" fmla="*/ 127000 h 130175"/>
              <a:gd name="connsiteX0" fmla="*/ 0 w 2663825"/>
              <a:gd name="connsiteY0" fmla="*/ 0 h 130175"/>
              <a:gd name="connsiteX1" fmla="*/ 1638300 w 2663825"/>
              <a:gd name="connsiteY1" fmla="*/ 6350 h 130175"/>
              <a:gd name="connsiteX2" fmla="*/ 1695450 w 2663825"/>
              <a:gd name="connsiteY2" fmla="*/ 12700 h 130175"/>
              <a:gd name="connsiteX3" fmla="*/ 1758950 w 2663825"/>
              <a:gd name="connsiteY3" fmla="*/ 34925 h 130175"/>
              <a:gd name="connsiteX4" fmla="*/ 1838325 w 2663825"/>
              <a:gd name="connsiteY4" fmla="*/ 73025 h 130175"/>
              <a:gd name="connsiteX5" fmla="*/ 1885950 w 2663825"/>
              <a:gd name="connsiteY5" fmla="*/ 107950 h 130175"/>
              <a:gd name="connsiteX6" fmla="*/ 1917700 w 2663825"/>
              <a:gd name="connsiteY6" fmla="*/ 117475 h 130175"/>
              <a:gd name="connsiteX7" fmla="*/ 1974850 w 2663825"/>
              <a:gd name="connsiteY7" fmla="*/ 130175 h 130175"/>
              <a:gd name="connsiteX8" fmla="*/ 2165350 w 2663825"/>
              <a:gd name="connsiteY8" fmla="*/ 130175 h 130175"/>
              <a:gd name="connsiteX9" fmla="*/ 2422525 w 2663825"/>
              <a:gd name="connsiteY9" fmla="*/ 130175 h 130175"/>
              <a:gd name="connsiteX10" fmla="*/ 2663825 w 2663825"/>
              <a:gd name="connsiteY10" fmla="*/ 127000 h 130175"/>
              <a:gd name="connsiteX0" fmla="*/ 0 w 2663825"/>
              <a:gd name="connsiteY0" fmla="*/ 0 h 130175"/>
              <a:gd name="connsiteX1" fmla="*/ 1638300 w 2663825"/>
              <a:gd name="connsiteY1" fmla="*/ 6350 h 130175"/>
              <a:gd name="connsiteX2" fmla="*/ 1695450 w 2663825"/>
              <a:gd name="connsiteY2" fmla="*/ 12700 h 130175"/>
              <a:gd name="connsiteX3" fmla="*/ 1758950 w 2663825"/>
              <a:gd name="connsiteY3" fmla="*/ 34925 h 130175"/>
              <a:gd name="connsiteX4" fmla="*/ 1838325 w 2663825"/>
              <a:gd name="connsiteY4" fmla="*/ 73025 h 130175"/>
              <a:gd name="connsiteX5" fmla="*/ 1885950 w 2663825"/>
              <a:gd name="connsiteY5" fmla="*/ 107950 h 130175"/>
              <a:gd name="connsiteX6" fmla="*/ 1917700 w 2663825"/>
              <a:gd name="connsiteY6" fmla="*/ 117475 h 130175"/>
              <a:gd name="connsiteX7" fmla="*/ 2022475 w 2663825"/>
              <a:gd name="connsiteY7" fmla="*/ 123825 h 130175"/>
              <a:gd name="connsiteX8" fmla="*/ 2165350 w 2663825"/>
              <a:gd name="connsiteY8" fmla="*/ 130175 h 130175"/>
              <a:gd name="connsiteX9" fmla="*/ 2422525 w 2663825"/>
              <a:gd name="connsiteY9" fmla="*/ 130175 h 130175"/>
              <a:gd name="connsiteX10" fmla="*/ 2663825 w 2663825"/>
              <a:gd name="connsiteY10" fmla="*/ 127000 h 130175"/>
              <a:gd name="connsiteX0" fmla="*/ 0 w 2663825"/>
              <a:gd name="connsiteY0" fmla="*/ 0 h 130175"/>
              <a:gd name="connsiteX1" fmla="*/ 1638300 w 2663825"/>
              <a:gd name="connsiteY1" fmla="*/ 6350 h 130175"/>
              <a:gd name="connsiteX2" fmla="*/ 1695450 w 2663825"/>
              <a:gd name="connsiteY2" fmla="*/ 12700 h 130175"/>
              <a:gd name="connsiteX3" fmla="*/ 1758950 w 2663825"/>
              <a:gd name="connsiteY3" fmla="*/ 34925 h 130175"/>
              <a:gd name="connsiteX4" fmla="*/ 1838325 w 2663825"/>
              <a:gd name="connsiteY4" fmla="*/ 73025 h 130175"/>
              <a:gd name="connsiteX5" fmla="*/ 1885950 w 2663825"/>
              <a:gd name="connsiteY5" fmla="*/ 107950 h 130175"/>
              <a:gd name="connsiteX6" fmla="*/ 1917700 w 2663825"/>
              <a:gd name="connsiteY6" fmla="*/ 117475 h 130175"/>
              <a:gd name="connsiteX7" fmla="*/ 2022475 w 2663825"/>
              <a:gd name="connsiteY7" fmla="*/ 123825 h 130175"/>
              <a:gd name="connsiteX8" fmla="*/ 2216150 w 2663825"/>
              <a:gd name="connsiteY8" fmla="*/ 123825 h 130175"/>
              <a:gd name="connsiteX9" fmla="*/ 2422525 w 2663825"/>
              <a:gd name="connsiteY9" fmla="*/ 130175 h 130175"/>
              <a:gd name="connsiteX10" fmla="*/ 2663825 w 2663825"/>
              <a:gd name="connsiteY10" fmla="*/ 127000 h 130175"/>
              <a:gd name="connsiteX0" fmla="*/ 0 w 2663825"/>
              <a:gd name="connsiteY0" fmla="*/ 0 h 127000"/>
              <a:gd name="connsiteX1" fmla="*/ 1638300 w 2663825"/>
              <a:gd name="connsiteY1" fmla="*/ 6350 h 127000"/>
              <a:gd name="connsiteX2" fmla="*/ 1695450 w 2663825"/>
              <a:gd name="connsiteY2" fmla="*/ 12700 h 127000"/>
              <a:gd name="connsiteX3" fmla="*/ 1758950 w 2663825"/>
              <a:gd name="connsiteY3" fmla="*/ 34925 h 127000"/>
              <a:gd name="connsiteX4" fmla="*/ 1838325 w 2663825"/>
              <a:gd name="connsiteY4" fmla="*/ 73025 h 127000"/>
              <a:gd name="connsiteX5" fmla="*/ 1885950 w 2663825"/>
              <a:gd name="connsiteY5" fmla="*/ 107950 h 127000"/>
              <a:gd name="connsiteX6" fmla="*/ 1917700 w 2663825"/>
              <a:gd name="connsiteY6" fmla="*/ 117475 h 127000"/>
              <a:gd name="connsiteX7" fmla="*/ 2022475 w 2663825"/>
              <a:gd name="connsiteY7" fmla="*/ 123825 h 127000"/>
              <a:gd name="connsiteX8" fmla="*/ 2216150 w 2663825"/>
              <a:gd name="connsiteY8" fmla="*/ 123825 h 127000"/>
              <a:gd name="connsiteX9" fmla="*/ 2435225 w 2663825"/>
              <a:gd name="connsiteY9" fmla="*/ 127000 h 127000"/>
              <a:gd name="connsiteX10" fmla="*/ 2663825 w 2663825"/>
              <a:gd name="connsiteY10" fmla="*/ 127000 h 12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63825" h="127000">
                <a:moveTo>
                  <a:pt x="0" y="0"/>
                </a:moveTo>
                <a:lnTo>
                  <a:pt x="1638300" y="6350"/>
                </a:lnTo>
                <a:lnTo>
                  <a:pt x="1695450" y="12700"/>
                </a:lnTo>
                <a:lnTo>
                  <a:pt x="1758950" y="34925"/>
                </a:lnTo>
                <a:lnTo>
                  <a:pt x="1838325" y="73025"/>
                </a:lnTo>
                <a:lnTo>
                  <a:pt x="1885950" y="107950"/>
                </a:lnTo>
                <a:lnTo>
                  <a:pt x="1917700" y="117475"/>
                </a:lnTo>
                <a:lnTo>
                  <a:pt x="2022475" y="123825"/>
                </a:lnTo>
                <a:lnTo>
                  <a:pt x="2216150" y="123825"/>
                </a:lnTo>
                <a:lnTo>
                  <a:pt x="2435225" y="127000"/>
                </a:lnTo>
                <a:lnTo>
                  <a:pt x="2663825" y="127000"/>
                </a:lnTo>
              </a:path>
            </a:pathLst>
          </a:custGeom>
          <a:ln w="38100" cmpd="sng">
            <a:solidFill>
              <a:srgbClr val="008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80" name="Freeform 79"/>
          <p:cNvSpPr/>
          <p:nvPr/>
        </p:nvSpPr>
        <p:spPr>
          <a:xfrm>
            <a:off x="9569704" y="3735201"/>
            <a:ext cx="142875" cy="2786062"/>
          </a:xfrm>
          <a:custGeom>
            <a:avLst/>
            <a:gdLst>
              <a:gd name="connsiteX0" fmla="*/ 1676400 w 1690688"/>
              <a:gd name="connsiteY0" fmla="*/ 2800350 h 2800350"/>
              <a:gd name="connsiteX1" fmla="*/ 1676400 w 1690688"/>
              <a:gd name="connsiteY1" fmla="*/ 2309813 h 2800350"/>
              <a:gd name="connsiteX2" fmla="*/ 1666875 w 1690688"/>
              <a:gd name="connsiteY2" fmla="*/ 2228850 h 2800350"/>
              <a:gd name="connsiteX3" fmla="*/ 1628775 w 1690688"/>
              <a:gd name="connsiteY3" fmla="*/ 2147888 h 2800350"/>
              <a:gd name="connsiteX4" fmla="*/ 1585913 w 1690688"/>
              <a:gd name="connsiteY4" fmla="*/ 2109788 h 2800350"/>
              <a:gd name="connsiteX5" fmla="*/ 1557338 w 1690688"/>
              <a:gd name="connsiteY5" fmla="*/ 2066925 h 2800350"/>
              <a:gd name="connsiteX6" fmla="*/ 1547813 w 1690688"/>
              <a:gd name="connsiteY6" fmla="*/ 1995488 h 2800350"/>
              <a:gd name="connsiteX7" fmla="*/ 1547813 w 1690688"/>
              <a:gd name="connsiteY7" fmla="*/ 1200150 h 2800350"/>
              <a:gd name="connsiteX8" fmla="*/ 1566863 w 1690688"/>
              <a:gd name="connsiteY8" fmla="*/ 1085850 h 2800350"/>
              <a:gd name="connsiteX9" fmla="*/ 1604963 w 1690688"/>
              <a:gd name="connsiteY9" fmla="*/ 1014413 h 2800350"/>
              <a:gd name="connsiteX10" fmla="*/ 1657350 w 1690688"/>
              <a:gd name="connsiteY10" fmla="*/ 923925 h 2800350"/>
              <a:gd name="connsiteX11" fmla="*/ 1681163 w 1690688"/>
              <a:gd name="connsiteY11" fmla="*/ 838200 h 2800350"/>
              <a:gd name="connsiteX12" fmla="*/ 1685925 w 1690688"/>
              <a:gd name="connsiteY12" fmla="*/ 781050 h 2800350"/>
              <a:gd name="connsiteX13" fmla="*/ 1690688 w 1690688"/>
              <a:gd name="connsiteY13" fmla="*/ 52388 h 2800350"/>
              <a:gd name="connsiteX14" fmla="*/ 1681163 w 1690688"/>
              <a:gd name="connsiteY14" fmla="*/ 14288 h 2800350"/>
              <a:gd name="connsiteX15" fmla="*/ 1633538 w 1690688"/>
              <a:gd name="connsiteY15" fmla="*/ 0 h 2800350"/>
              <a:gd name="connsiteX16" fmla="*/ 0 w 1690688"/>
              <a:gd name="connsiteY16" fmla="*/ 0 h 2800350"/>
              <a:gd name="connsiteX0" fmla="*/ 128587 w 142875"/>
              <a:gd name="connsiteY0" fmla="*/ 2800350 h 2800350"/>
              <a:gd name="connsiteX1" fmla="*/ 128587 w 142875"/>
              <a:gd name="connsiteY1" fmla="*/ 2309813 h 2800350"/>
              <a:gd name="connsiteX2" fmla="*/ 119062 w 142875"/>
              <a:gd name="connsiteY2" fmla="*/ 2228850 h 2800350"/>
              <a:gd name="connsiteX3" fmla="*/ 80962 w 142875"/>
              <a:gd name="connsiteY3" fmla="*/ 2147888 h 2800350"/>
              <a:gd name="connsiteX4" fmla="*/ 38100 w 142875"/>
              <a:gd name="connsiteY4" fmla="*/ 2109788 h 2800350"/>
              <a:gd name="connsiteX5" fmla="*/ 9525 w 142875"/>
              <a:gd name="connsiteY5" fmla="*/ 2066925 h 2800350"/>
              <a:gd name="connsiteX6" fmla="*/ 0 w 142875"/>
              <a:gd name="connsiteY6" fmla="*/ 1995488 h 2800350"/>
              <a:gd name="connsiteX7" fmla="*/ 0 w 142875"/>
              <a:gd name="connsiteY7" fmla="*/ 1200150 h 2800350"/>
              <a:gd name="connsiteX8" fmla="*/ 19050 w 142875"/>
              <a:gd name="connsiteY8" fmla="*/ 1085850 h 2800350"/>
              <a:gd name="connsiteX9" fmla="*/ 57150 w 142875"/>
              <a:gd name="connsiteY9" fmla="*/ 1014413 h 2800350"/>
              <a:gd name="connsiteX10" fmla="*/ 109537 w 142875"/>
              <a:gd name="connsiteY10" fmla="*/ 923925 h 2800350"/>
              <a:gd name="connsiteX11" fmla="*/ 133350 w 142875"/>
              <a:gd name="connsiteY11" fmla="*/ 838200 h 2800350"/>
              <a:gd name="connsiteX12" fmla="*/ 138112 w 142875"/>
              <a:gd name="connsiteY12" fmla="*/ 781050 h 2800350"/>
              <a:gd name="connsiteX13" fmla="*/ 142875 w 142875"/>
              <a:gd name="connsiteY13" fmla="*/ 52388 h 2800350"/>
              <a:gd name="connsiteX14" fmla="*/ 133350 w 142875"/>
              <a:gd name="connsiteY14" fmla="*/ 14288 h 2800350"/>
              <a:gd name="connsiteX15" fmla="*/ 85725 w 142875"/>
              <a:gd name="connsiteY15" fmla="*/ 0 h 2800350"/>
              <a:gd name="connsiteX0" fmla="*/ 128587 w 142875"/>
              <a:gd name="connsiteY0" fmla="*/ 2786062 h 2786062"/>
              <a:gd name="connsiteX1" fmla="*/ 128587 w 142875"/>
              <a:gd name="connsiteY1" fmla="*/ 2295525 h 2786062"/>
              <a:gd name="connsiteX2" fmla="*/ 119062 w 142875"/>
              <a:gd name="connsiteY2" fmla="*/ 2214562 h 2786062"/>
              <a:gd name="connsiteX3" fmla="*/ 80962 w 142875"/>
              <a:gd name="connsiteY3" fmla="*/ 2133600 h 2786062"/>
              <a:gd name="connsiteX4" fmla="*/ 38100 w 142875"/>
              <a:gd name="connsiteY4" fmla="*/ 2095500 h 2786062"/>
              <a:gd name="connsiteX5" fmla="*/ 9525 w 142875"/>
              <a:gd name="connsiteY5" fmla="*/ 2052637 h 2786062"/>
              <a:gd name="connsiteX6" fmla="*/ 0 w 142875"/>
              <a:gd name="connsiteY6" fmla="*/ 1981200 h 2786062"/>
              <a:gd name="connsiteX7" fmla="*/ 0 w 142875"/>
              <a:gd name="connsiteY7" fmla="*/ 1185862 h 2786062"/>
              <a:gd name="connsiteX8" fmla="*/ 19050 w 142875"/>
              <a:gd name="connsiteY8" fmla="*/ 1071562 h 2786062"/>
              <a:gd name="connsiteX9" fmla="*/ 57150 w 142875"/>
              <a:gd name="connsiteY9" fmla="*/ 1000125 h 2786062"/>
              <a:gd name="connsiteX10" fmla="*/ 109537 w 142875"/>
              <a:gd name="connsiteY10" fmla="*/ 909637 h 2786062"/>
              <a:gd name="connsiteX11" fmla="*/ 133350 w 142875"/>
              <a:gd name="connsiteY11" fmla="*/ 823912 h 2786062"/>
              <a:gd name="connsiteX12" fmla="*/ 138112 w 142875"/>
              <a:gd name="connsiteY12" fmla="*/ 766762 h 2786062"/>
              <a:gd name="connsiteX13" fmla="*/ 142875 w 142875"/>
              <a:gd name="connsiteY13" fmla="*/ 38100 h 2786062"/>
              <a:gd name="connsiteX14" fmla="*/ 133350 w 142875"/>
              <a:gd name="connsiteY14" fmla="*/ 0 h 2786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42875" h="2786062">
                <a:moveTo>
                  <a:pt x="128587" y="2786062"/>
                </a:moveTo>
                <a:lnTo>
                  <a:pt x="128587" y="2295525"/>
                </a:lnTo>
                <a:lnTo>
                  <a:pt x="119062" y="2214562"/>
                </a:lnTo>
                <a:lnTo>
                  <a:pt x="80962" y="2133600"/>
                </a:lnTo>
                <a:lnTo>
                  <a:pt x="38100" y="2095500"/>
                </a:lnTo>
                <a:lnTo>
                  <a:pt x="9525" y="2052637"/>
                </a:lnTo>
                <a:lnTo>
                  <a:pt x="0" y="1981200"/>
                </a:lnTo>
                <a:lnTo>
                  <a:pt x="0" y="1185862"/>
                </a:lnTo>
                <a:lnTo>
                  <a:pt x="19050" y="1071562"/>
                </a:lnTo>
                <a:lnTo>
                  <a:pt x="57150" y="1000125"/>
                </a:lnTo>
                <a:lnTo>
                  <a:pt x="109537" y="909637"/>
                </a:lnTo>
                <a:lnTo>
                  <a:pt x="133350" y="823912"/>
                </a:lnTo>
                <a:lnTo>
                  <a:pt x="138112" y="766762"/>
                </a:lnTo>
                <a:cubicBezTo>
                  <a:pt x="139700" y="523875"/>
                  <a:pt x="141287" y="280987"/>
                  <a:pt x="142875" y="38100"/>
                </a:cubicBezTo>
                <a:lnTo>
                  <a:pt x="133350" y="0"/>
                </a:lnTo>
              </a:path>
            </a:pathLst>
          </a:custGeom>
          <a:ln w="38100" cmpd="sng">
            <a:solidFill>
              <a:srgbClr val="008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Freeform 80"/>
          <p:cNvSpPr/>
          <p:nvPr/>
        </p:nvSpPr>
        <p:spPr>
          <a:xfrm>
            <a:off x="9566847" y="4554353"/>
            <a:ext cx="133350" cy="1962150"/>
          </a:xfrm>
          <a:custGeom>
            <a:avLst/>
            <a:gdLst>
              <a:gd name="connsiteX0" fmla="*/ 1633538 w 1638300"/>
              <a:gd name="connsiteY0" fmla="*/ 2024063 h 2024063"/>
              <a:gd name="connsiteX1" fmla="*/ 1638300 w 1638300"/>
              <a:gd name="connsiteY1" fmla="*/ 1524000 h 2024063"/>
              <a:gd name="connsiteX2" fmla="*/ 1628775 w 1638300"/>
              <a:gd name="connsiteY2" fmla="*/ 1447800 h 2024063"/>
              <a:gd name="connsiteX3" fmla="*/ 1600200 w 1638300"/>
              <a:gd name="connsiteY3" fmla="*/ 1390650 h 2024063"/>
              <a:gd name="connsiteX4" fmla="*/ 1566863 w 1638300"/>
              <a:gd name="connsiteY4" fmla="*/ 1347788 h 2024063"/>
              <a:gd name="connsiteX5" fmla="*/ 1524000 w 1638300"/>
              <a:gd name="connsiteY5" fmla="*/ 1309688 h 2024063"/>
              <a:gd name="connsiteX6" fmla="*/ 1504950 w 1638300"/>
              <a:gd name="connsiteY6" fmla="*/ 1238250 h 2024063"/>
              <a:gd name="connsiteX7" fmla="*/ 1514475 w 1638300"/>
              <a:gd name="connsiteY7" fmla="*/ 428625 h 2024063"/>
              <a:gd name="connsiteX8" fmla="*/ 1519238 w 1638300"/>
              <a:gd name="connsiteY8" fmla="*/ 361950 h 2024063"/>
              <a:gd name="connsiteX9" fmla="*/ 1528763 w 1638300"/>
              <a:gd name="connsiteY9" fmla="*/ 304800 h 2024063"/>
              <a:gd name="connsiteX10" fmla="*/ 1562100 w 1638300"/>
              <a:gd name="connsiteY10" fmla="*/ 266700 h 2024063"/>
              <a:gd name="connsiteX11" fmla="*/ 1576388 w 1638300"/>
              <a:gd name="connsiteY11" fmla="*/ 219075 h 2024063"/>
              <a:gd name="connsiteX12" fmla="*/ 1619250 w 1638300"/>
              <a:gd name="connsiteY12" fmla="*/ 166688 h 2024063"/>
              <a:gd name="connsiteX13" fmla="*/ 1633538 w 1638300"/>
              <a:gd name="connsiteY13" fmla="*/ 114300 h 2024063"/>
              <a:gd name="connsiteX14" fmla="*/ 1633538 w 1638300"/>
              <a:gd name="connsiteY14" fmla="*/ 61913 h 2024063"/>
              <a:gd name="connsiteX15" fmla="*/ 1604963 w 1638300"/>
              <a:gd name="connsiteY15" fmla="*/ 33338 h 2024063"/>
              <a:gd name="connsiteX16" fmla="*/ 1604963 w 1638300"/>
              <a:gd name="connsiteY16" fmla="*/ 33338 h 2024063"/>
              <a:gd name="connsiteX17" fmla="*/ 1557338 w 1638300"/>
              <a:gd name="connsiteY17" fmla="*/ 9525 h 2024063"/>
              <a:gd name="connsiteX18" fmla="*/ 1514475 w 1638300"/>
              <a:gd name="connsiteY18" fmla="*/ 0 h 2024063"/>
              <a:gd name="connsiteX19" fmla="*/ 171450 w 1638300"/>
              <a:gd name="connsiteY19" fmla="*/ 0 h 2024063"/>
              <a:gd name="connsiteX20" fmla="*/ 133350 w 1638300"/>
              <a:gd name="connsiteY20" fmla="*/ 4763 h 2024063"/>
              <a:gd name="connsiteX21" fmla="*/ 100013 w 1638300"/>
              <a:gd name="connsiteY21" fmla="*/ 28575 h 2024063"/>
              <a:gd name="connsiteX22" fmla="*/ 66675 w 1638300"/>
              <a:gd name="connsiteY22" fmla="*/ 76200 h 2024063"/>
              <a:gd name="connsiteX23" fmla="*/ 0 w 1638300"/>
              <a:gd name="connsiteY23" fmla="*/ 176213 h 2024063"/>
              <a:gd name="connsiteX0" fmla="*/ 1566863 w 1571625"/>
              <a:gd name="connsiteY0" fmla="*/ 2024063 h 2024063"/>
              <a:gd name="connsiteX1" fmla="*/ 1571625 w 1571625"/>
              <a:gd name="connsiteY1" fmla="*/ 1524000 h 2024063"/>
              <a:gd name="connsiteX2" fmla="*/ 1562100 w 1571625"/>
              <a:gd name="connsiteY2" fmla="*/ 1447800 h 2024063"/>
              <a:gd name="connsiteX3" fmla="*/ 1533525 w 1571625"/>
              <a:gd name="connsiteY3" fmla="*/ 1390650 h 2024063"/>
              <a:gd name="connsiteX4" fmla="*/ 1500188 w 1571625"/>
              <a:gd name="connsiteY4" fmla="*/ 1347788 h 2024063"/>
              <a:gd name="connsiteX5" fmla="*/ 1457325 w 1571625"/>
              <a:gd name="connsiteY5" fmla="*/ 1309688 h 2024063"/>
              <a:gd name="connsiteX6" fmla="*/ 1438275 w 1571625"/>
              <a:gd name="connsiteY6" fmla="*/ 1238250 h 2024063"/>
              <a:gd name="connsiteX7" fmla="*/ 1447800 w 1571625"/>
              <a:gd name="connsiteY7" fmla="*/ 428625 h 2024063"/>
              <a:gd name="connsiteX8" fmla="*/ 1452563 w 1571625"/>
              <a:gd name="connsiteY8" fmla="*/ 361950 h 2024063"/>
              <a:gd name="connsiteX9" fmla="*/ 1462088 w 1571625"/>
              <a:gd name="connsiteY9" fmla="*/ 304800 h 2024063"/>
              <a:gd name="connsiteX10" fmla="*/ 1495425 w 1571625"/>
              <a:gd name="connsiteY10" fmla="*/ 266700 h 2024063"/>
              <a:gd name="connsiteX11" fmla="*/ 1509713 w 1571625"/>
              <a:gd name="connsiteY11" fmla="*/ 219075 h 2024063"/>
              <a:gd name="connsiteX12" fmla="*/ 1552575 w 1571625"/>
              <a:gd name="connsiteY12" fmla="*/ 166688 h 2024063"/>
              <a:gd name="connsiteX13" fmla="*/ 1566863 w 1571625"/>
              <a:gd name="connsiteY13" fmla="*/ 114300 h 2024063"/>
              <a:gd name="connsiteX14" fmla="*/ 1566863 w 1571625"/>
              <a:gd name="connsiteY14" fmla="*/ 61913 h 2024063"/>
              <a:gd name="connsiteX15" fmla="*/ 1538288 w 1571625"/>
              <a:gd name="connsiteY15" fmla="*/ 33338 h 2024063"/>
              <a:gd name="connsiteX16" fmla="*/ 1538288 w 1571625"/>
              <a:gd name="connsiteY16" fmla="*/ 33338 h 2024063"/>
              <a:gd name="connsiteX17" fmla="*/ 1490663 w 1571625"/>
              <a:gd name="connsiteY17" fmla="*/ 9525 h 2024063"/>
              <a:gd name="connsiteX18" fmla="*/ 1447800 w 1571625"/>
              <a:gd name="connsiteY18" fmla="*/ 0 h 2024063"/>
              <a:gd name="connsiteX19" fmla="*/ 104775 w 1571625"/>
              <a:gd name="connsiteY19" fmla="*/ 0 h 2024063"/>
              <a:gd name="connsiteX20" fmla="*/ 66675 w 1571625"/>
              <a:gd name="connsiteY20" fmla="*/ 4763 h 2024063"/>
              <a:gd name="connsiteX21" fmla="*/ 33338 w 1571625"/>
              <a:gd name="connsiteY21" fmla="*/ 28575 h 2024063"/>
              <a:gd name="connsiteX22" fmla="*/ 0 w 1571625"/>
              <a:gd name="connsiteY22" fmla="*/ 76200 h 2024063"/>
              <a:gd name="connsiteX0" fmla="*/ 1533525 w 1538287"/>
              <a:gd name="connsiteY0" fmla="*/ 2024063 h 2024063"/>
              <a:gd name="connsiteX1" fmla="*/ 1538287 w 1538287"/>
              <a:gd name="connsiteY1" fmla="*/ 1524000 h 2024063"/>
              <a:gd name="connsiteX2" fmla="*/ 1528762 w 1538287"/>
              <a:gd name="connsiteY2" fmla="*/ 1447800 h 2024063"/>
              <a:gd name="connsiteX3" fmla="*/ 1500187 w 1538287"/>
              <a:gd name="connsiteY3" fmla="*/ 1390650 h 2024063"/>
              <a:gd name="connsiteX4" fmla="*/ 1466850 w 1538287"/>
              <a:gd name="connsiteY4" fmla="*/ 1347788 h 2024063"/>
              <a:gd name="connsiteX5" fmla="*/ 1423987 w 1538287"/>
              <a:gd name="connsiteY5" fmla="*/ 1309688 h 2024063"/>
              <a:gd name="connsiteX6" fmla="*/ 1404937 w 1538287"/>
              <a:gd name="connsiteY6" fmla="*/ 1238250 h 2024063"/>
              <a:gd name="connsiteX7" fmla="*/ 1414462 w 1538287"/>
              <a:gd name="connsiteY7" fmla="*/ 428625 h 2024063"/>
              <a:gd name="connsiteX8" fmla="*/ 1419225 w 1538287"/>
              <a:gd name="connsiteY8" fmla="*/ 361950 h 2024063"/>
              <a:gd name="connsiteX9" fmla="*/ 1428750 w 1538287"/>
              <a:gd name="connsiteY9" fmla="*/ 304800 h 2024063"/>
              <a:gd name="connsiteX10" fmla="*/ 1462087 w 1538287"/>
              <a:gd name="connsiteY10" fmla="*/ 266700 h 2024063"/>
              <a:gd name="connsiteX11" fmla="*/ 1476375 w 1538287"/>
              <a:gd name="connsiteY11" fmla="*/ 219075 h 2024063"/>
              <a:gd name="connsiteX12" fmla="*/ 1519237 w 1538287"/>
              <a:gd name="connsiteY12" fmla="*/ 166688 h 2024063"/>
              <a:gd name="connsiteX13" fmla="*/ 1533525 w 1538287"/>
              <a:gd name="connsiteY13" fmla="*/ 114300 h 2024063"/>
              <a:gd name="connsiteX14" fmla="*/ 1533525 w 1538287"/>
              <a:gd name="connsiteY14" fmla="*/ 61913 h 2024063"/>
              <a:gd name="connsiteX15" fmla="*/ 1504950 w 1538287"/>
              <a:gd name="connsiteY15" fmla="*/ 33338 h 2024063"/>
              <a:gd name="connsiteX16" fmla="*/ 1504950 w 1538287"/>
              <a:gd name="connsiteY16" fmla="*/ 33338 h 2024063"/>
              <a:gd name="connsiteX17" fmla="*/ 1457325 w 1538287"/>
              <a:gd name="connsiteY17" fmla="*/ 9525 h 2024063"/>
              <a:gd name="connsiteX18" fmla="*/ 1414462 w 1538287"/>
              <a:gd name="connsiteY18" fmla="*/ 0 h 2024063"/>
              <a:gd name="connsiteX19" fmla="*/ 71437 w 1538287"/>
              <a:gd name="connsiteY19" fmla="*/ 0 h 2024063"/>
              <a:gd name="connsiteX20" fmla="*/ 33337 w 1538287"/>
              <a:gd name="connsiteY20" fmla="*/ 4763 h 2024063"/>
              <a:gd name="connsiteX21" fmla="*/ 0 w 1538287"/>
              <a:gd name="connsiteY21" fmla="*/ 28575 h 2024063"/>
              <a:gd name="connsiteX0" fmla="*/ 1500188 w 1504950"/>
              <a:gd name="connsiteY0" fmla="*/ 2024063 h 2024063"/>
              <a:gd name="connsiteX1" fmla="*/ 1504950 w 1504950"/>
              <a:gd name="connsiteY1" fmla="*/ 1524000 h 2024063"/>
              <a:gd name="connsiteX2" fmla="*/ 1495425 w 1504950"/>
              <a:gd name="connsiteY2" fmla="*/ 1447800 h 2024063"/>
              <a:gd name="connsiteX3" fmla="*/ 1466850 w 1504950"/>
              <a:gd name="connsiteY3" fmla="*/ 1390650 h 2024063"/>
              <a:gd name="connsiteX4" fmla="*/ 1433513 w 1504950"/>
              <a:gd name="connsiteY4" fmla="*/ 1347788 h 2024063"/>
              <a:gd name="connsiteX5" fmla="*/ 1390650 w 1504950"/>
              <a:gd name="connsiteY5" fmla="*/ 1309688 h 2024063"/>
              <a:gd name="connsiteX6" fmla="*/ 1371600 w 1504950"/>
              <a:gd name="connsiteY6" fmla="*/ 1238250 h 2024063"/>
              <a:gd name="connsiteX7" fmla="*/ 1381125 w 1504950"/>
              <a:gd name="connsiteY7" fmla="*/ 428625 h 2024063"/>
              <a:gd name="connsiteX8" fmla="*/ 1385888 w 1504950"/>
              <a:gd name="connsiteY8" fmla="*/ 361950 h 2024063"/>
              <a:gd name="connsiteX9" fmla="*/ 1395413 w 1504950"/>
              <a:gd name="connsiteY9" fmla="*/ 304800 h 2024063"/>
              <a:gd name="connsiteX10" fmla="*/ 1428750 w 1504950"/>
              <a:gd name="connsiteY10" fmla="*/ 266700 h 2024063"/>
              <a:gd name="connsiteX11" fmla="*/ 1443038 w 1504950"/>
              <a:gd name="connsiteY11" fmla="*/ 219075 h 2024063"/>
              <a:gd name="connsiteX12" fmla="*/ 1485900 w 1504950"/>
              <a:gd name="connsiteY12" fmla="*/ 166688 h 2024063"/>
              <a:gd name="connsiteX13" fmla="*/ 1500188 w 1504950"/>
              <a:gd name="connsiteY13" fmla="*/ 114300 h 2024063"/>
              <a:gd name="connsiteX14" fmla="*/ 1500188 w 1504950"/>
              <a:gd name="connsiteY14" fmla="*/ 61913 h 2024063"/>
              <a:gd name="connsiteX15" fmla="*/ 1471613 w 1504950"/>
              <a:gd name="connsiteY15" fmla="*/ 33338 h 2024063"/>
              <a:gd name="connsiteX16" fmla="*/ 1471613 w 1504950"/>
              <a:gd name="connsiteY16" fmla="*/ 33338 h 2024063"/>
              <a:gd name="connsiteX17" fmla="*/ 1423988 w 1504950"/>
              <a:gd name="connsiteY17" fmla="*/ 9525 h 2024063"/>
              <a:gd name="connsiteX18" fmla="*/ 1381125 w 1504950"/>
              <a:gd name="connsiteY18" fmla="*/ 0 h 2024063"/>
              <a:gd name="connsiteX19" fmla="*/ 38100 w 1504950"/>
              <a:gd name="connsiteY19" fmla="*/ 0 h 2024063"/>
              <a:gd name="connsiteX20" fmla="*/ 0 w 1504950"/>
              <a:gd name="connsiteY20" fmla="*/ 4763 h 2024063"/>
              <a:gd name="connsiteX0" fmla="*/ 1462088 w 1466850"/>
              <a:gd name="connsiteY0" fmla="*/ 2024063 h 2024063"/>
              <a:gd name="connsiteX1" fmla="*/ 1466850 w 1466850"/>
              <a:gd name="connsiteY1" fmla="*/ 1524000 h 2024063"/>
              <a:gd name="connsiteX2" fmla="*/ 1457325 w 1466850"/>
              <a:gd name="connsiteY2" fmla="*/ 1447800 h 2024063"/>
              <a:gd name="connsiteX3" fmla="*/ 1428750 w 1466850"/>
              <a:gd name="connsiteY3" fmla="*/ 1390650 h 2024063"/>
              <a:gd name="connsiteX4" fmla="*/ 1395413 w 1466850"/>
              <a:gd name="connsiteY4" fmla="*/ 1347788 h 2024063"/>
              <a:gd name="connsiteX5" fmla="*/ 1352550 w 1466850"/>
              <a:gd name="connsiteY5" fmla="*/ 1309688 h 2024063"/>
              <a:gd name="connsiteX6" fmla="*/ 1333500 w 1466850"/>
              <a:gd name="connsiteY6" fmla="*/ 1238250 h 2024063"/>
              <a:gd name="connsiteX7" fmla="*/ 1343025 w 1466850"/>
              <a:gd name="connsiteY7" fmla="*/ 428625 h 2024063"/>
              <a:gd name="connsiteX8" fmla="*/ 1347788 w 1466850"/>
              <a:gd name="connsiteY8" fmla="*/ 361950 h 2024063"/>
              <a:gd name="connsiteX9" fmla="*/ 1357313 w 1466850"/>
              <a:gd name="connsiteY9" fmla="*/ 304800 h 2024063"/>
              <a:gd name="connsiteX10" fmla="*/ 1390650 w 1466850"/>
              <a:gd name="connsiteY10" fmla="*/ 266700 h 2024063"/>
              <a:gd name="connsiteX11" fmla="*/ 1404938 w 1466850"/>
              <a:gd name="connsiteY11" fmla="*/ 219075 h 2024063"/>
              <a:gd name="connsiteX12" fmla="*/ 1447800 w 1466850"/>
              <a:gd name="connsiteY12" fmla="*/ 166688 h 2024063"/>
              <a:gd name="connsiteX13" fmla="*/ 1462088 w 1466850"/>
              <a:gd name="connsiteY13" fmla="*/ 114300 h 2024063"/>
              <a:gd name="connsiteX14" fmla="*/ 1462088 w 1466850"/>
              <a:gd name="connsiteY14" fmla="*/ 61913 h 2024063"/>
              <a:gd name="connsiteX15" fmla="*/ 1433513 w 1466850"/>
              <a:gd name="connsiteY15" fmla="*/ 33338 h 2024063"/>
              <a:gd name="connsiteX16" fmla="*/ 1433513 w 1466850"/>
              <a:gd name="connsiteY16" fmla="*/ 33338 h 2024063"/>
              <a:gd name="connsiteX17" fmla="*/ 1385888 w 1466850"/>
              <a:gd name="connsiteY17" fmla="*/ 9525 h 2024063"/>
              <a:gd name="connsiteX18" fmla="*/ 1343025 w 1466850"/>
              <a:gd name="connsiteY18" fmla="*/ 0 h 2024063"/>
              <a:gd name="connsiteX19" fmla="*/ 0 w 1466850"/>
              <a:gd name="connsiteY19" fmla="*/ 0 h 2024063"/>
              <a:gd name="connsiteX0" fmla="*/ 128588 w 133350"/>
              <a:gd name="connsiteY0" fmla="*/ 2024063 h 2024063"/>
              <a:gd name="connsiteX1" fmla="*/ 133350 w 133350"/>
              <a:gd name="connsiteY1" fmla="*/ 1524000 h 2024063"/>
              <a:gd name="connsiteX2" fmla="*/ 123825 w 133350"/>
              <a:gd name="connsiteY2" fmla="*/ 1447800 h 2024063"/>
              <a:gd name="connsiteX3" fmla="*/ 95250 w 133350"/>
              <a:gd name="connsiteY3" fmla="*/ 1390650 h 2024063"/>
              <a:gd name="connsiteX4" fmla="*/ 61913 w 133350"/>
              <a:gd name="connsiteY4" fmla="*/ 1347788 h 2024063"/>
              <a:gd name="connsiteX5" fmla="*/ 19050 w 133350"/>
              <a:gd name="connsiteY5" fmla="*/ 1309688 h 2024063"/>
              <a:gd name="connsiteX6" fmla="*/ 0 w 133350"/>
              <a:gd name="connsiteY6" fmla="*/ 1238250 h 2024063"/>
              <a:gd name="connsiteX7" fmla="*/ 9525 w 133350"/>
              <a:gd name="connsiteY7" fmla="*/ 428625 h 2024063"/>
              <a:gd name="connsiteX8" fmla="*/ 14288 w 133350"/>
              <a:gd name="connsiteY8" fmla="*/ 361950 h 2024063"/>
              <a:gd name="connsiteX9" fmla="*/ 23813 w 133350"/>
              <a:gd name="connsiteY9" fmla="*/ 304800 h 2024063"/>
              <a:gd name="connsiteX10" fmla="*/ 57150 w 133350"/>
              <a:gd name="connsiteY10" fmla="*/ 266700 h 2024063"/>
              <a:gd name="connsiteX11" fmla="*/ 71438 w 133350"/>
              <a:gd name="connsiteY11" fmla="*/ 219075 h 2024063"/>
              <a:gd name="connsiteX12" fmla="*/ 114300 w 133350"/>
              <a:gd name="connsiteY12" fmla="*/ 166688 h 2024063"/>
              <a:gd name="connsiteX13" fmla="*/ 128588 w 133350"/>
              <a:gd name="connsiteY13" fmla="*/ 114300 h 2024063"/>
              <a:gd name="connsiteX14" fmla="*/ 128588 w 133350"/>
              <a:gd name="connsiteY14" fmla="*/ 61913 h 2024063"/>
              <a:gd name="connsiteX15" fmla="*/ 100013 w 133350"/>
              <a:gd name="connsiteY15" fmla="*/ 33338 h 2024063"/>
              <a:gd name="connsiteX16" fmla="*/ 100013 w 133350"/>
              <a:gd name="connsiteY16" fmla="*/ 33338 h 2024063"/>
              <a:gd name="connsiteX17" fmla="*/ 52388 w 133350"/>
              <a:gd name="connsiteY17" fmla="*/ 9525 h 2024063"/>
              <a:gd name="connsiteX18" fmla="*/ 9525 w 133350"/>
              <a:gd name="connsiteY18" fmla="*/ 0 h 2024063"/>
              <a:gd name="connsiteX0" fmla="*/ 128588 w 133350"/>
              <a:gd name="connsiteY0" fmla="*/ 2014538 h 2014538"/>
              <a:gd name="connsiteX1" fmla="*/ 133350 w 133350"/>
              <a:gd name="connsiteY1" fmla="*/ 1514475 h 2014538"/>
              <a:gd name="connsiteX2" fmla="*/ 123825 w 133350"/>
              <a:gd name="connsiteY2" fmla="*/ 1438275 h 2014538"/>
              <a:gd name="connsiteX3" fmla="*/ 95250 w 133350"/>
              <a:gd name="connsiteY3" fmla="*/ 1381125 h 2014538"/>
              <a:gd name="connsiteX4" fmla="*/ 61913 w 133350"/>
              <a:gd name="connsiteY4" fmla="*/ 1338263 h 2014538"/>
              <a:gd name="connsiteX5" fmla="*/ 19050 w 133350"/>
              <a:gd name="connsiteY5" fmla="*/ 1300163 h 2014538"/>
              <a:gd name="connsiteX6" fmla="*/ 0 w 133350"/>
              <a:gd name="connsiteY6" fmla="*/ 1228725 h 2014538"/>
              <a:gd name="connsiteX7" fmla="*/ 9525 w 133350"/>
              <a:gd name="connsiteY7" fmla="*/ 419100 h 2014538"/>
              <a:gd name="connsiteX8" fmla="*/ 14288 w 133350"/>
              <a:gd name="connsiteY8" fmla="*/ 352425 h 2014538"/>
              <a:gd name="connsiteX9" fmla="*/ 23813 w 133350"/>
              <a:gd name="connsiteY9" fmla="*/ 295275 h 2014538"/>
              <a:gd name="connsiteX10" fmla="*/ 57150 w 133350"/>
              <a:gd name="connsiteY10" fmla="*/ 257175 h 2014538"/>
              <a:gd name="connsiteX11" fmla="*/ 71438 w 133350"/>
              <a:gd name="connsiteY11" fmla="*/ 209550 h 2014538"/>
              <a:gd name="connsiteX12" fmla="*/ 114300 w 133350"/>
              <a:gd name="connsiteY12" fmla="*/ 157163 h 2014538"/>
              <a:gd name="connsiteX13" fmla="*/ 128588 w 133350"/>
              <a:gd name="connsiteY13" fmla="*/ 104775 h 2014538"/>
              <a:gd name="connsiteX14" fmla="*/ 128588 w 133350"/>
              <a:gd name="connsiteY14" fmla="*/ 52388 h 2014538"/>
              <a:gd name="connsiteX15" fmla="*/ 100013 w 133350"/>
              <a:gd name="connsiteY15" fmla="*/ 23813 h 2014538"/>
              <a:gd name="connsiteX16" fmla="*/ 100013 w 133350"/>
              <a:gd name="connsiteY16" fmla="*/ 23813 h 2014538"/>
              <a:gd name="connsiteX17" fmla="*/ 52388 w 133350"/>
              <a:gd name="connsiteY17" fmla="*/ 0 h 2014538"/>
              <a:gd name="connsiteX0" fmla="*/ 128588 w 133350"/>
              <a:gd name="connsiteY0" fmla="*/ 1990725 h 1990725"/>
              <a:gd name="connsiteX1" fmla="*/ 133350 w 133350"/>
              <a:gd name="connsiteY1" fmla="*/ 1490662 h 1990725"/>
              <a:gd name="connsiteX2" fmla="*/ 123825 w 133350"/>
              <a:gd name="connsiteY2" fmla="*/ 1414462 h 1990725"/>
              <a:gd name="connsiteX3" fmla="*/ 95250 w 133350"/>
              <a:gd name="connsiteY3" fmla="*/ 1357312 h 1990725"/>
              <a:gd name="connsiteX4" fmla="*/ 61913 w 133350"/>
              <a:gd name="connsiteY4" fmla="*/ 1314450 h 1990725"/>
              <a:gd name="connsiteX5" fmla="*/ 19050 w 133350"/>
              <a:gd name="connsiteY5" fmla="*/ 1276350 h 1990725"/>
              <a:gd name="connsiteX6" fmla="*/ 0 w 133350"/>
              <a:gd name="connsiteY6" fmla="*/ 1204912 h 1990725"/>
              <a:gd name="connsiteX7" fmla="*/ 9525 w 133350"/>
              <a:gd name="connsiteY7" fmla="*/ 395287 h 1990725"/>
              <a:gd name="connsiteX8" fmla="*/ 14288 w 133350"/>
              <a:gd name="connsiteY8" fmla="*/ 328612 h 1990725"/>
              <a:gd name="connsiteX9" fmla="*/ 23813 w 133350"/>
              <a:gd name="connsiteY9" fmla="*/ 271462 h 1990725"/>
              <a:gd name="connsiteX10" fmla="*/ 57150 w 133350"/>
              <a:gd name="connsiteY10" fmla="*/ 233362 h 1990725"/>
              <a:gd name="connsiteX11" fmla="*/ 71438 w 133350"/>
              <a:gd name="connsiteY11" fmla="*/ 185737 h 1990725"/>
              <a:gd name="connsiteX12" fmla="*/ 114300 w 133350"/>
              <a:gd name="connsiteY12" fmla="*/ 133350 h 1990725"/>
              <a:gd name="connsiteX13" fmla="*/ 128588 w 133350"/>
              <a:gd name="connsiteY13" fmla="*/ 80962 h 1990725"/>
              <a:gd name="connsiteX14" fmla="*/ 128588 w 133350"/>
              <a:gd name="connsiteY14" fmla="*/ 28575 h 1990725"/>
              <a:gd name="connsiteX15" fmla="*/ 100013 w 133350"/>
              <a:gd name="connsiteY15" fmla="*/ 0 h 1990725"/>
              <a:gd name="connsiteX16" fmla="*/ 100013 w 133350"/>
              <a:gd name="connsiteY16" fmla="*/ 0 h 1990725"/>
              <a:gd name="connsiteX0" fmla="*/ 128588 w 133350"/>
              <a:gd name="connsiteY0" fmla="*/ 1990725 h 1990725"/>
              <a:gd name="connsiteX1" fmla="*/ 133350 w 133350"/>
              <a:gd name="connsiteY1" fmla="*/ 1490662 h 1990725"/>
              <a:gd name="connsiteX2" fmla="*/ 123825 w 133350"/>
              <a:gd name="connsiteY2" fmla="*/ 1414462 h 1990725"/>
              <a:gd name="connsiteX3" fmla="*/ 95250 w 133350"/>
              <a:gd name="connsiteY3" fmla="*/ 1357312 h 1990725"/>
              <a:gd name="connsiteX4" fmla="*/ 61913 w 133350"/>
              <a:gd name="connsiteY4" fmla="*/ 1314450 h 1990725"/>
              <a:gd name="connsiteX5" fmla="*/ 19050 w 133350"/>
              <a:gd name="connsiteY5" fmla="*/ 1276350 h 1990725"/>
              <a:gd name="connsiteX6" fmla="*/ 0 w 133350"/>
              <a:gd name="connsiteY6" fmla="*/ 1204912 h 1990725"/>
              <a:gd name="connsiteX7" fmla="*/ 9525 w 133350"/>
              <a:gd name="connsiteY7" fmla="*/ 395287 h 1990725"/>
              <a:gd name="connsiteX8" fmla="*/ 14288 w 133350"/>
              <a:gd name="connsiteY8" fmla="*/ 328612 h 1990725"/>
              <a:gd name="connsiteX9" fmla="*/ 23813 w 133350"/>
              <a:gd name="connsiteY9" fmla="*/ 271462 h 1990725"/>
              <a:gd name="connsiteX10" fmla="*/ 57150 w 133350"/>
              <a:gd name="connsiteY10" fmla="*/ 233362 h 1990725"/>
              <a:gd name="connsiteX11" fmla="*/ 71438 w 133350"/>
              <a:gd name="connsiteY11" fmla="*/ 185737 h 1990725"/>
              <a:gd name="connsiteX12" fmla="*/ 114300 w 133350"/>
              <a:gd name="connsiteY12" fmla="*/ 133350 h 1990725"/>
              <a:gd name="connsiteX13" fmla="*/ 128588 w 133350"/>
              <a:gd name="connsiteY13" fmla="*/ 80962 h 1990725"/>
              <a:gd name="connsiteX14" fmla="*/ 128588 w 133350"/>
              <a:gd name="connsiteY14" fmla="*/ 28575 h 1990725"/>
              <a:gd name="connsiteX15" fmla="*/ 100013 w 133350"/>
              <a:gd name="connsiteY15" fmla="*/ 0 h 1990725"/>
              <a:gd name="connsiteX0" fmla="*/ 128588 w 133350"/>
              <a:gd name="connsiteY0" fmla="*/ 1962150 h 1962150"/>
              <a:gd name="connsiteX1" fmla="*/ 133350 w 133350"/>
              <a:gd name="connsiteY1" fmla="*/ 1462087 h 1962150"/>
              <a:gd name="connsiteX2" fmla="*/ 123825 w 133350"/>
              <a:gd name="connsiteY2" fmla="*/ 1385887 h 1962150"/>
              <a:gd name="connsiteX3" fmla="*/ 95250 w 133350"/>
              <a:gd name="connsiteY3" fmla="*/ 1328737 h 1962150"/>
              <a:gd name="connsiteX4" fmla="*/ 61913 w 133350"/>
              <a:gd name="connsiteY4" fmla="*/ 1285875 h 1962150"/>
              <a:gd name="connsiteX5" fmla="*/ 19050 w 133350"/>
              <a:gd name="connsiteY5" fmla="*/ 1247775 h 1962150"/>
              <a:gd name="connsiteX6" fmla="*/ 0 w 133350"/>
              <a:gd name="connsiteY6" fmla="*/ 1176337 h 1962150"/>
              <a:gd name="connsiteX7" fmla="*/ 9525 w 133350"/>
              <a:gd name="connsiteY7" fmla="*/ 366712 h 1962150"/>
              <a:gd name="connsiteX8" fmla="*/ 14288 w 133350"/>
              <a:gd name="connsiteY8" fmla="*/ 300037 h 1962150"/>
              <a:gd name="connsiteX9" fmla="*/ 23813 w 133350"/>
              <a:gd name="connsiteY9" fmla="*/ 242887 h 1962150"/>
              <a:gd name="connsiteX10" fmla="*/ 57150 w 133350"/>
              <a:gd name="connsiteY10" fmla="*/ 204787 h 1962150"/>
              <a:gd name="connsiteX11" fmla="*/ 71438 w 133350"/>
              <a:gd name="connsiteY11" fmla="*/ 157162 h 1962150"/>
              <a:gd name="connsiteX12" fmla="*/ 114300 w 133350"/>
              <a:gd name="connsiteY12" fmla="*/ 104775 h 1962150"/>
              <a:gd name="connsiteX13" fmla="*/ 128588 w 133350"/>
              <a:gd name="connsiteY13" fmla="*/ 52387 h 1962150"/>
              <a:gd name="connsiteX14" fmla="*/ 128588 w 133350"/>
              <a:gd name="connsiteY14" fmla="*/ 0 h 1962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33350" h="1962150">
                <a:moveTo>
                  <a:pt x="128588" y="1962150"/>
                </a:moveTo>
                <a:cubicBezTo>
                  <a:pt x="130175" y="1795462"/>
                  <a:pt x="131763" y="1628775"/>
                  <a:pt x="133350" y="1462087"/>
                </a:cubicBezTo>
                <a:lnTo>
                  <a:pt x="123825" y="1385887"/>
                </a:lnTo>
                <a:lnTo>
                  <a:pt x="95250" y="1328737"/>
                </a:lnTo>
                <a:lnTo>
                  <a:pt x="61913" y="1285875"/>
                </a:lnTo>
                <a:lnTo>
                  <a:pt x="19050" y="1247775"/>
                </a:lnTo>
                <a:lnTo>
                  <a:pt x="0" y="1176337"/>
                </a:lnTo>
                <a:lnTo>
                  <a:pt x="9525" y="366712"/>
                </a:lnTo>
                <a:lnTo>
                  <a:pt x="14288" y="300037"/>
                </a:lnTo>
                <a:lnTo>
                  <a:pt x="23813" y="242887"/>
                </a:lnTo>
                <a:lnTo>
                  <a:pt x="57150" y="204787"/>
                </a:lnTo>
                <a:lnTo>
                  <a:pt x="71438" y="157162"/>
                </a:lnTo>
                <a:lnTo>
                  <a:pt x="114300" y="104775"/>
                </a:lnTo>
                <a:lnTo>
                  <a:pt x="128588" y="52387"/>
                </a:lnTo>
                <a:lnTo>
                  <a:pt x="128588" y="0"/>
                </a:lnTo>
              </a:path>
            </a:pathLst>
          </a:custGeom>
          <a:ln w="38100" cmpd="sng">
            <a:solidFill>
              <a:srgbClr val="008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Freeform 81"/>
          <p:cNvSpPr/>
          <p:nvPr/>
        </p:nvSpPr>
        <p:spPr>
          <a:xfrm>
            <a:off x="5351716" y="3206563"/>
            <a:ext cx="2589213" cy="71438"/>
          </a:xfrm>
          <a:custGeom>
            <a:avLst/>
            <a:gdLst>
              <a:gd name="connsiteX0" fmla="*/ 0 w 2366963"/>
              <a:gd name="connsiteY0" fmla="*/ 66675 h 71438"/>
              <a:gd name="connsiteX1" fmla="*/ 1614488 w 2366963"/>
              <a:gd name="connsiteY1" fmla="*/ 71438 h 71438"/>
              <a:gd name="connsiteX2" fmla="*/ 1719263 w 2366963"/>
              <a:gd name="connsiteY2" fmla="*/ 57150 h 71438"/>
              <a:gd name="connsiteX3" fmla="*/ 1809750 w 2366963"/>
              <a:gd name="connsiteY3" fmla="*/ 23813 h 71438"/>
              <a:gd name="connsiteX4" fmla="*/ 1905000 w 2366963"/>
              <a:gd name="connsiteY4" fmla="*/ 0 h 71438"/>
              <a:gd name="connsiteX5" fmla="*/ 2366963 w 2366963"/>
              <a:gd name="connsiteY5" fmla="*/ 0 h 71438"/>
              <a:gd name="connsiteX0" fmla="*/ 222250 w 2589213"/>
              <a:gd name="connsiteY0" fmla="*/ 66675 h 71438"/>
              <a:gd name="connsiteX1" fmla="*/ 0 w 2589213"/>
              <a:gd name="connsiteY1" fmla="*/ 66675 h 71438"/>
              <a:gd name="connsiteX2" fmla="*/ 1836738 w 2589213"/>
              <a:gd name="connsiteY2" fmla="*/ 71438 h 71438"/>
              <a:gd name="connsiteX3" fmla="*/ 1941513 w 2589213"/>
              <a:gd name="connsiteY3" fmla="*/ 57150 h 71438"/>
              <a:gd name="connsiteX4" fmla="*/ 2032000 w 2589213"/>
              <a:gd name="connsiteY4" fmla="*/ 23813 h 71438"/>
              <a:gd name="connsiteX5" fmla="*/ 2127250 w 2589213"/>
              <a:gd name="connsiteY5" fmla="*/ 0 h 71438"/>
              <a:gd name="connsiteX6" fmla="*/ 2589213 w 2589213"/>
              <a:gd name="connsiteY6" fmla="*/ 0 h 71438"/>
              <a:gd name="connsiteX0" fmla="*/ 0 w 2589213"/>
              <a:gd name="connsiteY0" fmla="*/ 66675 h 71438"/>
              <a:gd name="connsiteX1" fmla="*/ 1836738 w 2589213"/>
              <a:gd name="connsiteY1" fmla="*/ 71438 h 71438"/>
              <a:gd name="connsiteX2" fmla="*/ 1941513 w 2589213"/>
              <a:gd name="connsiteY2" fmla="*/ 57150 h 71438"/>
              <a:gd name="connsiteX3" fmla="*/ 2032000 w 2589213"/>
              <a:gd name="connsiteY3" fmla="*/ 23813 h 71438"/>
              <a:gd name="connsiteX4" fmla="*/ 2127250 w 2589213"/>
              <a:gd name="connsiteY4" fmla="*/ 0 h 71438"/>
              <a:gd name="connsiteX5" fmla="*/ 2589213 w 2589213"/>
              <a:gd name="connsiteY5" fmla="*/ 0 h 71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89213" h="71438">
                <a:moveTo>
                  <a:pt x="0" y="66675"/>
                </a:moveTo>
                <a:lnTo>
                  <a:pt x="1836738" y="71438"/>
                </a:lnTo>
                <a:lnTo>
                  <a:pt x="1941513" y="57150"/>
                </a:lnTo>
                <a:lnTo>
                  <a:pt x="2032000" y="23813"/>
                </a:lnTo>
                <a:lnTo>
                  <a:pt x="2127250" y="0"/>
                </a:lnTo>
                <a:lnTo>
                  <a:pt x="2589213" y="0"/>
                </a:lnTo>
              </a:path>
            </a:pathLst>
          </a:custGeom>
          <a:ln w="38100" cmpd="sng">
            <a:solidFill>
              <a:srgbClr val="008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Freeform 82"/>
          <p:cNvSpPr/>
          <p:nvPr/>
        </p:nvSpPr>
        <p:spPr>
          <a:xfrm>
            <a:off x="7988554" y="3206563"/>
            <a:ext cx="2314575" cy="80963"/>
          </a:xfrm>
          <a:custGeom>
            <a:avLst/>
            <a:gdLst>
              <a:gd name="connsiteX0" fmla="*/ 2314575 w 2314575"/>
              <a:gd name="connsiteY0" fmla="*/ 76200 h 80963"/>
              <a:gd name="connsiteX1" fmla="*/ 1604962 w 2314575"/>
              <a:gd name="connsiteY1" fmla="*/ 80963 h 80963"/>
              <a:gd name="connsiteX2" fmla="*/ 1524000 w 2314575"/>
              <a:gd name="connsiteY2" fmla="*/ 66675 h 80963"/>
              <a:gd name="connsiteX3" fmla="*/ 1433512 w 2314575"/>
              <a:gd name="connsiteY3" fmla="*/ 28575 h 80963"/>
              <a:gd name="connsiteX4" fmla="*/ 1328737 w 2314575"/>
              <a:gd name="connsiteY4" fmla="*/ 14288 h 80963"/>
              <a:gd name="connsiteX5" fmla="*/ 1257300 w 2314575"/>
              <a:gd name="connsiteY5" fmla="*/ 4763 h 80963"/>
              <a:gd name="connsiteX6" fmla="*/ 0 w 2314575"/>
              <a:gd name="connsiteY6" fmla="*/ 0 h 80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14575" h="80963">
                <a:moveTo>
                  <a:pt x="2314575" y="76200"/>
                </a:moveTo>
                <a:lnTo>
                  <a:pt x="1604962" y="80963"/>
                </a:lnTo>
                <a:lnTo>
                  <a:pt x="1524000" y="66675"/>
                </a:lnTo>
                <a:lnTo>
                  <a:pt x="1433512" y="28575"/>
                </a:lnTo>
                <a:lnTo>
                  <a:pt x="1328737" y="14288"/>
                </a:lnTo>
                <a:lnTo>
                  <a:pt x="1257300" y="4763"/>
                </a:lnTo>
                <a:lnTo>
                  <a:pt x="0" y="0"/>
                </a:lnTo>
              </a:path>
            </a:pathLst>
          </a:custGeom>
          <a:ln w="38100" cmpd="sng">
            <a:solidFill>
              <a:srgbClr val="008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Freeform 85"/>
          <p:cNvSpPr/>
          <p:nvPr/>
        </p:nvSpPr>
        <p:spPr>
          <a:xfrm>
            <a:off x="7980616" y="4513074"/>
            <a:ext cx="1714500" cy="146050"/>
          </a:xfrm>
          <a:custGeom>
            <a:avLst/>
            <a:gdLst>
              <a:gd name="connsiteX0" fmla="*/ 1633538 w 1638300"/>
              <a:gd name="connsiteY0" fmla="*/ 2024063 h 2024063"/>
              <a:gd name="connsiteX1" fmla="*/ 1638300 w 1638300"/>
              <a:gd name="connsiteY1" fmla="*/ 1524000 h 2024063"/>
              <a:gd name="connsiteX2" fmla="*/ 1628775 w 1638300"/>
              <a:gd name="connsiteY2" fmla="*/ 1447800 h 2024063"/>
              <a:gd name="connsiteX3" fmla="*/ 1600200 w 1638300"/>
              <a:gd name="connsiteY3" fmla="*/ 1390650 h 2024063"/>
              <a:gd name="connsiteX4" fmla="*/ 1566863 w 1638300"/>
              <a:gd name="connsiteY4" fmla="*/ 1347788 h 2024063"/>
              <a:gd name="connsiteX5" fmla="*/ 1524000 w 1638300"/>
              <a:gd name="connsiteY5" fmla="*/ 1309688 h 2024063"/>
              <a:gd name="connsiteX6" fmla="*/ 1504950 w 1638300"/>
              <a:gd name="connsiteY6" fmla="*/ 1238250 h 2024063"/>
              <a:gd name="connsiteX7" fmla="*/ 1514475 w 1638300"/>
              <a:gd name="connsiteY7" fmla="*/ 428625 h 2024063"/>
              <a:gd name="connsiteX8" fmla="*/ 1519238 w 1638300"/>
              <a:gd name="connsiteY8" fmla="*/ 361950 h 2024063"/>
              <a:gd name="connsiteX9" fmla="*/ 1528763 w 1638300"/>
              <a:gd name="connsiteY9" fmla="*/ 304800 h 2024063"/>
              <a:gd name="connsiteX10" fmla="*/ 1562100 w 1638300"/>
              <a:gd name="connsiteY10" fmla="*/ 266700 h 2024063"/>
              <a:gd name="connsiteX11" fmla="*/ 1576388 w 1638300"/>
              <a:gd name="connsiteY11" fmla="*/ 219075 h 2024063"/>
              <a:gd name="connsiteX12" fmla="*/ 1619250 w 1638300"/>
              <a:gd name="connsiteY12" fmla="*/ 166688 h 2024063"/>
              <a:gd name="connsiteX13" fmla="*/ 1633538 w 1638300"/>
              <a:gd name="connsiteY13" fmla="*/ 114300 h 2024063"/>
              <a:gd name="connsiteX14" fmla="*/ 1633538 w 1638300"/>
              <a:gd name="connsiteY14" fmla="*/ 61913 h 2024063"/>
              <a:gd name="connsiteX15" fmla="*/ 1604963 w 1638300"/>
              <a:gd name="connsiteY15" fmla="*/ 33338 h 2024063"/>
              <a:gd name="connsiteX16" fmla="*/ 1604963 w 1638300"/>
              <a:gd name="connsiteY16" fmla="*/ 33338 h 2024063"/>
              <a:gd name="connsiteX17" fmla="*/ 1557338 w 1638300"/>
              <a:gd name="connsiteY17" fmla="*/ 9525 h 2024063"/>
              <a:gd name="connsiteX18" fmla="*/ 1514475 w 1638300"/>
              <a:gd name="connsiteY18" fmla="*/ 0 h 2024063"/>
              <a:gd name="connsiteX19" fmla="*/ 171450 w 1638300"/>
              <a:gd name="connsiteY19" fmla="*/ 0 h 2024063"/>
              <a:gd name="connsiteX20" fmla="*/ 133350 w 1638300"/>
              <a:gd name="connsiteY20" fmla="*/ 4763 h 2024063"/>
              <a:gd name="connsiteX21" fmla="*/ 100013 w 1638300"/>
              <a:gd name="connsiteY21" fmla="*/ 28575 h 2024063"/>
              <a:gd name="connsiteX22" fmla="*/ 66675 w 1638300"/>
              <a:gd name="connsiteY22" fmla="*/ 76200 h 2024063"/>
              <a:gd name="connsiteX23" fmla="*/ 0 w 1638300"/>
              <a:gd name="connsiteY23" fmla="*/ 176213 h 2024063"/>
              <a:gd name="connsiteX0" fmla="*/ 1638300 w 1638300"/>
              <a:gd name="connsiteY0" fmla="*/ 1524000 h 1524000"/>
              <a:gd name="connsiteX1" fmla="*/ 1628775 w 1638300"/>
              <a:gd name="connsiteY1" fmla="*/ 1447800 h 1524000"/>
              <a:gd name="connsiteX2" fmla="*/ 1600200 w 1638300"/>
              <a:gd name="connsiteY2" fmla="*/ 1390650 h 1524000"/>
              <a:gd name="connsiteX3" fmla="*/ 1566863 w 1638300"/>
              <a:gd name="connsiteY3" fmla="*/ 1347788 h 1524000"/>
              <a:gd name="connsiteX4" fmla="*/ 1524000 w 1638300"/>
              <a:gd name="connsiteY4" fmla="*/ 1309688 h 1524000"/>
              <a:gd name="connsiteX5" fmla="*/ 1504950 w 1638300"/>
              <a:gd name="connsiteY5" fmla="*/ 1238250 h 1524000"/>
              <a:gd name="connsiteX6" fmla="*/ 1514475 w 1638300"/>
              <a:gd name="connsiteY6" fmla="*/ 428625 h 1524000"/>
              <a:gd name="connsiteX7" fmla="*/ 1519238 w 1638300"/>
              <a:gd name="connsiteY7" fmla="*/ 361950 h 1524000"/>
              <a:gd name="connsiteX8" fmla="*/ 1528763 w 1638300"/>
              <a:gd name="connsiteY8" fmla="*/ 304800 h 1524000"/>
              <a:gd name="connsiteX9" fmla="*/ 1562100 w 1638300"/>
              <a:gd name="connsiteY9" fmla="*/ 266700 h 1524000"/>
              <a:gd name="connsiteX10" fmla="*/ 1576388 w 1638300"/>
              <a:gd name="connsiteY10" fmla="*/ 219075 h 1524000"/>
              <a:gd name="connsiteX11" fmla="*/ 1619250 w 1638300"/>
              <a:gd name="connsiteY11" fmla="*/ 166688 h 1524000"/>
              <a:gd name="connsiteX12" fmla="*/ 1633538 w 1638300"/>
              <a:gd name="connsiteY12" fmla="*/ 114300 h 1524000"/>
              <a:gd name="connsiteX13" fmla="*/ 1633538 w 1638300"/>
              <a:gd name="connsiteY13" fmla="*/ 61913 h 1524000"/>
              <a:gd name="connsiteX14" fmla="*/ 1604963 w 1638300"/>
              <a:gd name="connsiteY14" fmla="*/ 33338 h 1524000"/>
              <a:gd name="connsiteX15" fmla="*/ 1604963 w 1638300"/>
              <a:gd name="connsiteY15" fmla="*/ 33338 h 1524000"/>
              <a:gd name="connsiteX16" fmla="*/ 1557338 w 1638300"/>
              <a:gd name="connsiteY16" fmla="*/ 9525 h 1524000"/>
              <a:gd name="connsiteX17" fmla="*/ 1514475 w 1638300"/>
              <a:gd name="connsiteY17" fmla="*/ 0 h 1524000"/>
              <a:gd name="connsiteX18" fmla="*/ 171450 w 1638300"/>
              <a:gd name="connsiteY18" fmla="*/ 0 h 1524000"/>
              <a:gd name="connsiteX19" fmla="*/ 133350 w 1638300"/>
              <a:gd name="connsiteY19" fmla="*/ 4763 h 1524000"/>
              <a:gd name="connsiteX20" fmla="*/ 100013 w 1638300"/>
              <a:gd name="connsiteY20" fmla="*/ 28575 h 1524000"/>
              <a:gd name="connsiteX21" fmla="*/ 66675 w 1638300"/>
              <a:gd name="connsiteY21" fmla="*/ 76200 h 1524000"/>
              <a:gd name="connsiteX22" fmla="*/ 0 w 1638300"/>
              <a:gd name="connsiteY22" fmla="*/ 176213 h 1524000"/>
              <a:gd name="connsiteX0" fmla="*/ 1628775 w 1633538"/>
              <a:gd name="connsiteY0" fmla="*/ 1447800 h 1447800"/>
              <a:gd name="connsiteX1" fmla="*/ 1600200 w 1633538"/>
              <a:gd name="connsiteY1" fmla="*/ 1390650 h 1447800"/>
              <a:gd name="connsiteX2" fmla="*/ 1566863 w 1633538"/>
              <a:gd name="connsiteY2" fmla="*/ 1347788 h 1447800"/>
              <a:gd name="connsiteX3" fmla="*/ 1524000 w 1633538"/>
              <a:gd name="connsiteY3" fmla="*/ 1309688 h 1447800"/>
              <a:gd name="connsiteX4" fmla="*/ 1504950 w 1633538"/>
              <a:gd name="connsiteY4" fmla="*/ 1238250 h 1447800"/>
              <a:gd name="connsiteX5" fmla="*/ 1514475 w 1633538"/>
              <a:gd name="connsiteY5" fmla="*/ 428625 h 1447800"/>
              <a:gd name="connsiteX6" fmla="*/ 1519238 w 1633538"/>
              <a:gd name="connsiteY6" fmla="*/ 361950 h 1447800"/>
              <a:gd name="connsiteX7" fmla="*/ 1528763 w 1633538"/>
              <a:gd name="connsiteY7" fmla="*/ 304800 h 1447800"/>
              <a:gd name="connsiteX8" fmla="*/ 1562100 w 1633538"/>
              <a:gd name="connsiteY8" fmla="*/ 266700 h 1447800"/>
              <a:gd name="connsiteX9" fmla="*/ 1576388 w 1633538"/>
              <a:gd name="connsiteY9" fmla="*/ 219075 h 1447800"/>
              <a:gd name="connsiteX10" fmla="*/ 1619250 w 1633538"/>
              <a:gd name="connsiteY10" fmla="*/ 166688 h 1447800"/>
              <a:gd name="connsiteX11" fmla="*/ 1633538 w 1633538"/>
              <a:gd name="connsiteY11" fmla="*/ 114300 h 1447800"/>
              <a:gd name="connsiteX12" fmla="*/ 1633538 w 1633538"/>
              <a:gd name="connsiteY12" fmla="*/ 61913 h 1447800"/>
              <a:gd name="connsiteX13" fmla="*/ 1604963 w 1633538"/>
              <a:gd name="connsiteY13" fmla="*/ 33338 h 1447800"/>
              <a:gd name="connsiteX14" fmla="*/ 1604963 w 1633538"/>
              <a:gd name="connsiteY14" fmla="*/ 33338 h 1447800"/>
              <a:gd name="connsiteX15" fmla="*/ 1557338 w 1633538"/>
              <a:gd name="connsiteY15" fmla="*/ 9525 h 1447800"/>
              <a:gd name="connsiteX16" fmla="*/ 1514475 w 1633538"/>
              <a:gd name="connsiteY16" fmla="*/ 0 h 1447800"/>
              <a:gd name="connsiteX17" fmla="*/ 171450 w 1633538"/>
              <a:gd name="connsiteY17" fmla="*/ 0 h 1447800"/>
              <a:gd name="connsiteX18" fmla="*/ 133350 w 1633538"/>
              <a:gd name="connsiteY18" fmla="*/ 4763 h 1447800"/>
              <a:gd name="connsiteX19" fmla="*/ 100013 w 1633538"/>
              <a:gd name="connsiteY19" fmla="*/ 28575 h 1447800"/>
              <a:gd name="connsiteX20" fmla="*/ 66675 w 1633538"/>
              <a:gd name="connsiteY20" fmla="*/ 76200 h 1447800"/>
              <a:gd name="connsiteX21" fmla="*/ 0 w 1633538"/>
              <a:gd name="connsiteY21" fmla="*/ 176213 h 1447800"/>
              <a:gd name="connsiteX0" fmla="*/ 1600200 w 1633538"/>
              <a:gd name="connsiteY0" fmla="*/ 1390650 h 1390650"/>
              <a:gd name="connsiteX1" fmla="*/ 1566863 w 1633538"/>
              <a:gd name="connsiteY1" fmla="*/ 1347788 h 1390650"/>
              <a:gd name="connsiteX2" fmla="*/ 1524000 w 1633538"/>
              <a:gd name="connsiteY2" fmla="*/ 1309688 h 1390650"/>
              <a:gd name="connsiteX3" fmla="*/ 1504950 w 1633538"/>
              <a:gd name="connsiteY3" fmla="*/ 1238250 h 1390650"/>
              <a:gd name="connsiteX4" fmla="*/ 1514475 w 1633538"/>
              <a:gd name="connsiteY4" fmla="*/ 428625 h 1390650"/>
              <a:gd name="connsiteX5" fmla="*/ 1519238 w 1633538"/>
              <a:gd name="connsiteY5" fmla="*/ 361950 h 1390650"/>
              <a:gd name="connsiteX6" fmla="*/ 1528763 w 1633538"/>
              <a:gd name="connsiteY6" fmla="*/ 304800 h 1390650"/>
              <a:gd name="connsiteX7" fmla="*/ 1562100 w 1633538"/>
              <a:gd name="connsiteY7" fmla="*/ 266700 h 1390650"/>
              <a:gd name="connsiteX8" fmla="*/ 1576388 w 1633538"/>
              <a:gd name="connsiteY8" fmla="*/ 219075 h 1390650"/>
              <a:gd name="connsiteX9" fmla="*/ 1619250 w 1633538"/>
              <a:gd name="connsiteY9" fmla="*/ 166688 h 1390650"/>
              <a:gd name="connsiteX10" fmla="*/ 1633538 w 1633538"/>
              <a:gd name="connsiteY10" fmla="*/ 114300 h 1390650"/>
              <a:gd name="connsiteX11" fmla="*/ 1633538 w 1633538"/>
              <a:gd name="connsiteY11" fmla="*/ 61913 h 1390650"/>
              <a:gd name="connsiteX12" fmla="*/ 1604963 w 1633538"/>
              <a:gd name="connsiteY12" fmla="*/ 33338 h 1390650"/>
              <a:gd name="connsiteX13" fmla="*/ 1604963 w 1633538"/>
              <a:gd name="connsiteY13" fmla="*/ 33338 h 1390650"/>
              <a:gd name="connsiteX14" fmla="*/ 1557338 w 1633538"/>
              <a:gd name="connsiteY14" fmla="*/ 9525 h 1390650"/>
              <a:gd name="connsiteX15" fmla="*/ 1514475 w 1633538"/>
              <a:gd name="connsiteY15" fmla="*/ 0 h 1390650"/>
              <a:gd name="connsiteX16" fmla="*/ 171450 w 1633538"/>
              <a:gd name="connsiteY16" fmla="*/ 0 h 1390650"/>
              <a:gd name="connsiteX17" fmla="*/ 133350 w 1633538"/>
              <a:gd name="connsiteY17" fmla="*/ 4763 h 1390650"/>
              <a:gd name="connsiteX18" fmla="*/ 100013 w 1633538"/>
              <a:gd name="connsiteY18" fmla="*/ 28575 h 1390650"/>
              <a:gd name="connsiteX19" fmla="*/ 66675 w 1633538"/>
              <a:gd name="connsiteY19" fmla="*/ 76200 h 1390650"/>
              <a:gd name="connsiteX20" fmla="*/ 0 w 1633538"/>
              <a:gd name="connsiteY20" fmla="*/ 176213 h 1390650"/>
              <a:gd name="connsiteX0" fmla="*/ 1600200 w 1633538"/>
              <a:gd name="connsiteY0" fmla="*/ 1390650 h 1390650"/>
              <a:gd name="connsiteX1" fmla="*/ 1524000 w 1633538"/>
              <a:gd name="connsiteY1" fmla="*/ 1309688 h 1390650"/>
              <a:gd name="connsiteX2" fmla="*/ 1504950 w 1633538"/>
              <a:gd name="connsiteY2" fmla="*/ 1238250 h 1390650"/>
              <a:gd name="connsiteX3" fmla="*/ 1514475 w 1633538"/>
              <a:gd name="connsiteY3" fmla="*/ 428625 h 1390650"/>
              <a:gd name="connsiteX4" fmla="*/ 1519238 w 1633538"/>
              <a:gd name="connsiteY4" fmla="*/ 361950 h 1390650"/>
              <a:gd name="connsiteX5" fmla="*/ 1528763 w 1633538"/>
              <a:gd name="connsiteY5" fmla="*/ 304800 h 1390650"/>
              <a:gd name="connsiteX6" fmla="*/ 1562100 w 1633538"/>
              <a:gd name="connsiteY6" fmla="*/ 266700 h 1390650"/>
              <a:gd name="connsiteX7" fmla="*/ 1576388 w 1633538"/>
              <a:gd name="connsiteY7" fmla="*/ 219075 h 1390650"/>
              <a:gd name="connsiteX8" fmla="*/ 1619250 w 1633538"/>
              <a:gd name="connsiteY8" fmla="*/ 166688 h 1390650"/>
              <a:gd name="connsiteX9" fmla="*/ 1633538 w 1633538"/>
              <a:gd name="connsiteY9" fmla="*/ 114300 h 1390650"/>
              <a:gd name="connsiteX10" fmla="*/ 1633538 w 1633538"/>
              <a:gd name="connsiteY10" fmla="*/ 61913 h 1390650"/>
              <a:gd name="connsiteX11" fmla="*/ 1604963 w 1633538"/>
              <a:gd name="connsiteY11" fmla="*/ 33338 h 1390650"/>
              <a:gd name="connsiteX12" fmla="*/ 1604963 w 1633538"/>
              <a:gd name="connsiteY12" fmla="*/ 33338 h 1390650"/>
              <a:gd name="connsiteX13" fmla="*/ 1557338 w 1633538"/>
              <a:gd name="connsiteY13" fmla="*/ 9525 h 1390650"/>
              <a:gd name="connsiteX14" fmla="*/ 1514475 w 1633538"/>
              <a:gd name="connsiteY14" fmla="*/ 0 h 1390650"/>
              <a:gd name="connsiteX15" fmla="*/ 171450 w 1633538"/>
              <a:gd name="connsiteY15" fmla="*/ 0 h 1390650"/>
              <a:gd name="connsiteX16" fmla="*/ 133350 w 1633538"/>
              <a:gd name="connsiteY16" fmla="*/ 4763 h 1390650"/>
              <a:gd name="connsiteX17" fmla="*/ 100013 w 1633538"/>
              <a:gd name="connsiteY17" fmla="*/ 28575 h 1390650"/>
              <a:gd name="connsiteX18" fmla="*/ 66675 w 1633538"/>
              <a:gd name="connsiteY18" fmla="*/ 76200 h 1390650"/>
              <a:gd name="connsiteX19" fmla="*/ 0 w 1633538"/>
              <a:gd name="connsiteY19" fmla="*/ 176213 h 1390650"/>
              <a:gd name="connsiteX0" fmla="*/ 1600200 w 1633538"/>
              <a:gd name="connsiteY0" fmla="*/ 1390650 h 1390650"/>
              <a:gd name="connsiteX1" fmla="*/ 1504950 w 1633538"/>
              <a:gd name="connsiteY1" fmla="*/ 1238250 h 1390650"/>
              <a:gd name="connsiteX2" fmla="*/ 1514475 w 1633538"/>
              <a:gd name="connsiteY2" fmla="*/ 428625 h 1390650"/>
              <a:gd name="connsiteX3" fmla="*/ 1519238 w 1633538"/>
              <a:gd name="connsiteY3" fmla="*/ 361950 h 1390650"/>
              <a:gd name="connsiteX4" fmla="*/ 1528763 w 1633538"/>
              <a:gd name="connsiteY4" fmla="*/ 304800 h 1390650"/>
              <a:gd name="connsiteX5" fmla="*/ 1562100 w 1633538"/>
              <a:gd name="connsiteY5" fmla="*/ 266700 h 1390650"/>
              <a:gd name="connsiteX6" fmla="*/ 1576388 w 1633538"/>
              <a:gd name="connsiteY6" fmla="*/ 219075 h 1390650"/>
              <a:gd name="connsiteX7" fmla="*/ 1619250 w 1633538"/>
              <a:gd name="connsiteY7" fmla="*/ 166688 h 1390650"/>
              <a:gd name="connsiteX8" fmla="*/ 1633538 w 1633538"/>
              <a:gd name="connsiteY8" fmla="*/ 114300 h 1390650"/>
              <a:gd name="connsiteX9" fmla="*/ 1633538 w 1633538"/>
              <a:gd name="connsiteY9" fmla="*/ 61913 h 1390650"/>
              <a:gd name="connsiteX10" fmla="*/ 1604963 w 1633538"/>
              <a:gd name="connsiteY10" fmla="*/ 33338 h 1390650"/>
              <a:gd name="connsiteX11" fmla="*/ 1604963 w 1633538"/>
              <a:gd name="connsiteY11" fmla="*/ 33338 h 1390650"/>
              <a:gd name="connsiteX12" fmla="*/ 1557338 w 1633538"/>
              <a:gd name="connsiteY12" fmla="*/ 9525 h 1390650"/>
              <a:gd name="connsiteX13" fmla="*/ 1514475 w 1633538"/>
              <a:gd name="connsiteY13" fmla="*/ 0 h 1390650"/>
              <a:gd name="connsiteX14" fmla="*/ 171450 w 1633538"/>
              <a:gd name="connsiteY14" fmla="*/ 0 h 1390650"/>
              <a:gd name="connsiteX15" fmla="*/ 133350 w 1633538"/>
              <a:gd name="connsiteY15" fmla="*/ 4763 h 1390650"/>
              <a:gd name="connsiteX16" fmla="*/ 100013 w 1633538"/>
              <a:gd name="connsiteY16" fmla="*/ 28575 h 1390650"/>
              <a:gd name="connsiteX17" fmla="*/ 66675 w 1633538"/>
              <a:gd name="connsiteY17" fmla="*/ 76200 h 1390650"/>
              <a:gd name="connsiteX18" fmla="*/ 0 w 1633538"/>
              <a:gd name="connsiteY18" fmla="*/ 176213 h 1390650"/>
              <a:gd name="connsiteX0" fmla="*/ 1600200 w 1633538"/>
              <a:gd name="connsiteY0" fmla="*/ 1390650 h 1390650"/>
              <a:gd name="connsiteX1" fmla="*/ 1514475 w 1633538"/>
              <a:gd name="connsiteY1" fmla="*/ 428625 h 1390650"/>
              <a:gd name="connsiteX2" fmla="*/ 1519238 w 1633538"/>
              <a:gd name="connsiteY2" fmla="*/ 361950 h 1390650"/>
              <a:gd name="connsiteX3" fmla="*/ 1528763 w 1633538"/>
              <a:gd name="connsiteY3" fmla="*/ 304800 h 1390650"/>
              <a:gd name="connsiteX4" fmla="*/ 1562100 w 1633538"/>
              <a:gd name="connsiteY4" fmla="*/ 266700 h 1390650"/>
              <a:gd name="connsiteX5" fmla="*/ 1576388 w 1633538"/>
              <a:gd name="connsiteY5" fmla="*/ 219075 h 1390650"/>
              <a:gd name="connsiteX6" fmla="*/ 1619250 w 1633538"/>
              <a:gd name="connsiteY6" fmla="*/ 166688 h 1390650"/>
              <a:gd name="connsiteX7" fmla="*/ 1633538 w 1633538"/>
              <a:gd name="connsiteY7" fmla="*/ 114300 h 1390650"/>
              <a:gd name="connsiteX8" fmla="*/ 1633538 w 1633538"/>
              <a:gd name="connsiteY8" fmla="*/ 61913 h 1390650"/>
              <a:gd name="connsiteX9" fmla="*/ 1604963 w 1633538"/>
              <a:gd name="connsiteY9" fmla="*/ 33338 h 1390650"/>
              <a:gd name="connsiteX10" fmla="*/ 1604963 w 1633538"/>
              <a:gd name="connsiteY10" fmla="*/ 33338 h 1390650"/>
              <a:gd name="connsiteX11" fmla="*/ 1557338 w 1633538"/>
              <a:gd name="connsiteY11" fmla="*/ 9525 h 1390650"/>
              <a:gd name="connsiteX12" fmla="*/ 1514475 w 1633538"/>
              <a:gd name="connsiteY12" fmla="*/ 0 h 1390650"/>
              <a:gd name="connsiteX13" fmla="*/ 171450 w 1633538"/>
              <a:gd name="connsiteY13" fmla="*/ 0 h 1390650"/>
              <a:gd name="connsiteX14" fmla="*/ 133350 w 1633538"/>
              <a:gd name="connsiteY14" fmla="*/ 4763 h 1390650"/>
              <a:gd name="connsiteX15" fmla="*/ 100013 w 1633538"/>
              <a:gd name="connsiteY15" fmla="*/ 28575 h 1390650"/>
              <a:gd name="connsiteX16" fmla="*/ 66675 w 1633538"/>
              <a:gd name="connsiteY16" fmla="*/ 76200 h 1390650"/>
              <a:gd name="connsiteX17" fmla="*/ 0 w 1633538"/>
              <a:gd name="connsiteY17" fmla="*/ 176213 h 1390650"/>
              <a:gd name="connsiteX0" fmla="*/ 1600200 w 1633538"/>
              <a:gd name="connsiteY0" fmla="*/ 1390650 h 1390650"/>
              <a:gd name="connsiteX1" fmla="*/ 1519238 w 1633538"/>
              <a:gd name="connsiteY1" fmla="*/ 361950 h 1390650"/>
              <a:gd name="connsiteX2" fmla="*/ 1528763 w 1633538"/>
              <a:gd name="connsiteY2" fmla="*/ 304800 h 1390650"/>
              <a:gd name="connsiteX3" fmla="*/ 1562100 w 1633538"/>
              <a:gd name="connsiteY3" fmla="*/ 266700 h 1390650"/>
              <a:gd name="connsiteX4" fmla="*/ 1576388 w 1633538"/>
              <a:gd name="connsiteY4" fmla="*/ 219075 h 1390650"/>
              <a:gd name="connsiteX5" fmla="*/ 1619250 w 1633538"/>
              <a:gd name="connsiteY5" fmla="*/ 166688 h 1390650"/>
              <a:gd name="connsiteX6" fmla="*/ 1633538 w 1633538"/>
              <a:gd name="connsiteY6" fmla="*/ 114300 h 1390650"/>
              <a:gd name="connsiteX7" fmla="*/ 1633538 w 1633538"/>
              <a:gd name="connsiteY7" fmla="*/ 61913 h 1390650"/>
              <a:gd name="connsiteX8" fmla="*/ 1604963 w 1633538"/>
              <a:gd name="connsiteY8" fmla="*/ 33338 h 1390650"/>
              <a:gd name="connsiteX9" fmla="*/ 1604963 w 1633538"/>
              <a:gd name="connsiteY9" fmla="*/ 33338 h 1390650"/>
              <a:gd name="connsiteX10" fmla="*/ 1557338 w 1633538"/>
              <a:gd name="connsiteY10" fmla="*/ 9525 h 1390650"/>
              <a:gd name="connsiteX11" fmla="*/ 1514475 w 1633538"/>
              <a:gd name="connsiteY11" fmla="*/ 0 h 1390650"/>
              <a:gd name="connsiteX12" fmla="*/ 171450 w 1633538"/>
              <a:gd name="connsiteY12" fmla="*/ 0 h 1390650"/>
              <a:gd name="connsiteX13" fmla="*/ 133350 w 1633538"/>
              <a:gd name="connsiteY13" fmla="*/ 4763 h 1390650"/>
              <a:gd name="connsiteX14" fmla="*/ 100013 w 1633538"/>
              <a:gd name="connsiteY14" fmla="*/ 28575 h 1390650"/>
              <a:gd name="connsiteX15" fmla="*/ 66675 w 1633538"/>
              <a:gd name="connsiteY15" fmla="*/ 76200 h 1390650"/>
              <a:gd name="connsiteX16" fmla="*/ 0 w 1633538"/>
              <a:gd name="connsiteY16" fmla="*/ 176213 h 1390650"/>
              <a:gd name="connsiteX0" fmla="*/ 1600200 w 1633538"/>
              <a:gd name="connsiteY0" fmla="*/ 1390650 h 1390650"/>
              <a:gd name="connsiteX1" fmla="*/ 1528763 w 1633538"/>
              <a:gd name="connsiteY1" fmla="*/ 304800 h 1390650"/>
              <a:gd name="connsiteX2" fmla="*/ 1562100 w 1633538"/>
              <a:gd name="connsiteY2" fmla="*/ 266700 h 1390650"/>
              <a:gd name="connsiteX3" fmla="*/ 1576388 w 1633538"/>
              <a:gd name="connsiteY3" fmla="*/ 219075 h 1390650"/>
              <a:gd name="connsiteX4" fmla="*/ 1619250 w 1633538"/>
              <a:gd name="connsiteY4" fmla="*/ 166688 h 1390650"/>
              <a:gd name="connsiteX5" fmla="*/ 1633538 w 1633538"/>
              <a:gd name="connsiteY5" fmla="*/ 114300 h 1390650"/>
              <a:gd name="connsiteX6" fmla="*/ 1633538 w 1633538"/>
              <a:gd name="connsiteY6" fmla="*/ 61913 h 1390650"/>
              <a:gd name="connsiteX7" fmla="*/ 1604963 w 1633538"/>
              <a:gd name="connsiteY7" fmla="*/ 33338 h 1390650"/>
              <a:gd name="connsiteX8" fmla="*/ 1604963 w 1633538"/>
              <a:gd name="connsiteY8" fmla="*/ 33338 h 1390650"/>
              <a:gd name="connsiteX9" fmla="*/ 1557338 w 1633538"/>
              <a:gd name="connsiteY9" fmla="*/ 9525 h 1390650"/>
              <a:gd name="connsiteX10" fmla="*/ 1514475 w 1633538"/>
              <a:gd name="connsiteY10" fmla="*/ 0 h 1390650"/>
              <a:gd name="connsiteX11" fmla="*/ 171450 w 1633538"/>
              <a:gd name="connsiteY11" fmla="*/ 0 h 1390650"/>
              <a:gd name="connsiteX12" fmla="*/ 133350 w 1633538"/>
              <a:gd name="connsiteY12" fmla="*/ 4763 h 1390650"/>
              <a:gd name="connsiteX13" fmla="*/ 100013 w 1633538"/>
              <a:gd name="connsiteY13" fmla="*/ 28575 h 1390650"/>
              <a:gd name="connsiteX14" fmla="*/ 66675 w 1633538"/>
              <a:gd name="connsiteY14" fmla="*/ 76200 h 1390650"/>
              <a:gd name="connsiteX15" fmla="*/ 0 w 1633538"/>
              <a:gd name="connsiteY15" fmla="*/ 176213 h 1390650"/>
              <a:gd name="connsiteX0" fmla="*/ 1600200 w 1633538"/>
              <a:gd name="connsiteY0" fmla="*/ 1390650 h 1390650"/>
              <a:gd name="connsiteX1" fmla="*/ 1562100 w 1633538"/>
              <a:gd name="connsiteY1" fmla="*/ 266700 h 1390650"/>
              <a:gd name="connsiteX2" fmla="*/ 1576388 w 1633538"/>
              <a:gd name="connsiteY2" fmla="*/ 219075 h 1390650"/>
              <a:gd name="connsiteX3" fmla="*/ 1619250 w 1633538"/>
              <a:gd name="connsiteY3" fmla="*/ 166688 h 1390650"/>
              <a:gd name="connsiteX4" fmla="*/ 1633538 w 1633538"/>
              <a:gd name="connsiteY4" fmla="*/ 114300 h 1390650"/>
              <a:gd name="connsiteX5" fmla="*/ 1633538 w 1633538"/>
              <a:gd name="connsiteY5" fmla="*/ 61913 h 1390650"/>
              <a:gd name="connsiteX6" fmla="*/ 1604963 w 1633538"/>
              <a:gd name="connsiteY6" fmla="*/ 33338 h 1390650"/>
              <a:gd name="connsiteX7" fmla="*/ 1604963 w 1633538"/>
              <a:gd name="connsiteY7" fmla="*/ 33338 h 1390650"/>
              <a:gd name="connsiteX8" fmla="*/ 1557338 w 1633538"/>
              <a:gd name="connsiteY8" fmla="*/ 9525 h 1390650"/>
              <a:gd name="connsiteX9" fmla="*/ 1514475 w 1633538"/>
              <a:gd name="connsiteY9" fmla="*/ 0 h 1390650"/>
              <a:gd name="connsiteX10" fmla="*/ 171450 w 1633538"/>
              <a:gd name="connsiteY10" fmla="*/ 0 h 1390650"/>
              <a:gd name="connsiteX11" fmla="*/ 133350 w 1633538"/>
              <a:gd name="connsiteY11" fmla="*/ 4763 h 1390650"/>
              <a:gd name="connsiteX12" fmla="*/ 100013 w 1633538"/>
              <a:gd name="connsiteY12" fmla="*/ 28575 h 1390650"/>
              <a:gd name="connsiteX13" fmla="*/ 66675 w 1633538"/>
              <a:gd name="connsiteY13" fmla="*/ 76200 h 1390650"/>
              <a:gd name="connsiteX14" fmla="*/ 0 w 1633538"/>
              <a:gd name="connsiteY14" fmla="*/ 176213 h 1390650"/>
              <a:gd name="connsiteX0" fmla="*/ 1600200 w 1633538"/>
              <a:gd name="connsiteY0" fmla="*/ 1390650 h 1390650"/>
              <a:gd name="connsiteX1" fmla="*/ 1576388 w 1633538"/>
              <a:gd name="connsiteY1" fmla="*/ 219075 h 1390650"/>
              <a:gd name="connsiteX2" fmla="*/ 1619250 w 1633538"/>
              <a:gd name="connsiteY2" fmla="*/ 166688 h 1390650"/>
              <a:gd name="connsiteX3" fmla="*/ 1633538 w 1633538"/>
              <a:gd name="connsiteY3" fmla="*/ 114300 h 1390650"/>
              <a:gd name="connsiteX4" fmla="*/ 1633538 w 1633538"/>
              <a:gd name="connsiteY4" fmla="*/ 61913 h 1390650"/>
              <a:gd name="connsiteX5" fmla="*/ 1604963 w 1633538"/>
              <a:gd name="connsiteY5" fmla="*/ 33338 h 1390650"/>
              <a:gd name="connsiteX6" fmla="*/ 1604963 w 1633538"/>
              <a:gd name="connsiteY6" fmla="*/ 33338 h 1390650"/>
              <a:gd name="connsiteX7" fmla="*/ 1557338 w 1633538"/>
              <a:gd name="connsiteY7" fmla="*/ 9525 h 1390650"/>
              <a:gd name="connsiteX8" fmla="*/ 1514475 w 1633538"/>
              <a:gd name="connsiteY8" fmla="*/ 0 h 1390650"/>
              <a:gd name="connsiteX9" fmla="*/ 171450 w 1633538"/>
              <a:gd name="connsiteY9" fmla="*/ 0 h 1390650"/>
              <a:gd name="connsiteX10" fmla="*/ 133350 w 1633538"/>
              <a:gd name="connsiteY10" fmla="*/ 4763 h 1390650"/>
              <a:gd name="connsiteX11" fmla="*/ 100013 w 1633538"/>
              <a:gd name="connsiteY11" fmla="*/ 28575 h 1390650"/>
              <a:gd name="connsiteX12" fmla="*/ 66675 w 1633538"/>
              <a:gd name="connsiteY12" fmla="*/ 76200 h 1390650"/>
              <a:gd name="connsiteX13" fmla="*/ 0 w 1633538"/>
              <a:gd name="connsiteY13" fmla="*/ 176213 h 1390650"/>
              <a:gd name="connsiteX0" fmla="*/ 1600200 w 1633538"/>
              <a:gd name="connsiteY0" fmla="*/ 1390650 h 1390650"/>
              <a:gd name="connsiteX1" fmla="*/ 1619250 w 1633538"/>
              <a:gd name="connsiteY1" fmla="*/ 166688 h 1390650"/>
              <a:gd name="connsiteX2" fmla="*/ 1633538 w 1633538"/>
              <a:gd name="connsiteY2" fmla="*/ 114300 h 1390650"/>
              <a:gd name="connsiteX3" fmla="*/ 1633538 w 1633538"/>
              <a:gd name="connsiteY3" fmla="*/ 61913 h 1390650"/>
              <a:gd name="connsiteX4" fmla="*/ 1604963 w 1633538"/>
              <a:gd name="connsiteY4" fmla="*/ 33338 h 1390650"/>
              <a:gd name="connsiteX5" fmla="*/ 1604963 w 1633538"/>
              <a:gd name="connsiteY5" fmla="*/ 33338 h 1390650"/>
              <a:gd name="connsiteX6" fmla="*/ 1557338 w 1633538"/>
              <a:gd name="connsiteY6" fmla="*/ 9525 h 1390650"/>
              <a:gd name="connsiteX7" fmla="*/ 1514475 w 1633538"/>
              <a:gd name="connsiteY7" fmla="*/ 0 h 1390650"/>
              <a:gd name="connsiteX8" fmla="*/ 171450 w 1633538"/>
              <a:gd name="connsiteY8" fmla="*/ 0 h 1390650"/>
              <a:gd name="connsiteX9" fmla="*/ 133350 w 1633538"/>
              <a:gd name="connsiteY9" fmla="*/ 4763 h 1390650"/>
              <a:gd name="connsiteX10" fmla="*/ 100013 w 1633538"/>
              <a:gd name="connsiteY10" fmla="*/ 28575 h 1390650"/>
              <a:gd name="connsiteX11" fmla="*/ 66675 w 1633538"/>
              <a:gd name="connsiteY11" fmla="*/ 76200 h 1390650"/>
              <a:gd name="connsiteX12" fmla="*/ 0 w 1633538"/>
              <a:gd name="connsiteY12" fmla="*/ 176213 h 1390650"/>
              <a:gd name="connsiteX0" fmla="*/ 1600200 w 1633538"/>
              <a:gd name="connsiteY0" fmla="*/ 1390650 h 1390650"/>
              <a:gd name="connsiteX1" fmla="*/ 1633538 w 1633538"/>
              <a:gd name="connsiteY1" fmla="*/ 114300 h 1390650"/>
              <a:gd name="connsiteX2" fmla="*/ 1633538 w 1633538"/>
              <a:gd name="connsiteY2" fmla="*/ 61913 h 1390650"/>
              <a:gd name="connsiteX3" fmla="*/ 1604963 w 1633538"/>
              <a:gd name="connsiteY3" fmla="*/ 33338 h 1390650"/>
              <a:gd name="connsiteX4" fmla="*/ 1604963 w 1633538"/>
              <a:gd name="connsiteY4" fmla="*/ 33338 h 1390650"/>
              <a:gd name="connsiteX5" fmla="*/ 1557338 w 1633538"/>
              <a:gd name="connsiteY5" fmla="*/ 9525 h 1390650"/>
              <a:gd name="connsiteX6" fmla="*/ 1514475 w 1633538"/>
              <a:gd name="connsiteY6" fmla="*/ 0 h 1390650"/>
              <a:gd name="connsiteX7" fmla="*/ 171450 w 1633538"/>
              <a:gd name="connsiteY7" fmla="*/ 0 h 1390650"/>
              <a:gd name="connsiteX8" fmla="*/ 133350 w 1633538"/>
              <a:gd name="connsiteY8" fmla="*/ 4763 h 1390650"/>
              <a:gd name="connsiteX9" fmla="*/ 100013 w 1633538"/>
              <a:gd name="connsiteY9" fmla="*/ 28575 h 1390650"/>
              <a:gd name="connsiteX10" fmla="*/ 66675 w 1633538"/>
              <a:gd name="connsiteY10" fmla="*/ 76200 h 1390650"/>
              <a:gd name="connsiteX11" fmla="*/ 0 w 1633538"/>
              <a:gd name="connsiteY11" fmla="*/ 176213 h 1390650"/>
              <a:gd name="connsiteX0" fmla="*/ 1600200 w 1633538"/>
              <a:gd name="connsiteY0" fmla="*/ 1390650 h 1390650"/>
              <a:gd name="connsiteX1" fmla="*/ 1633538 w 1633538"/>
              <a:gd name="connsiteY1" fmla="*/ 61913 h 1390650"/>
              <a:gd name="connsiteX2" fmla="*/ 1604963 w 1633538"/>
              <a:gd name="connsiteY2" fmla="*/ 33338 h 1390650"/>
              <a:gd name="connsiteX3" fmla="*/ 1604963 w 1633538"/>
              <a:gd name="connsiteY3" fmla="*/ 33338 h 1390650"/>
              <a:gd name="connsiteX4" fmla="*/ 1557338 w 1633538"/>
              <a:gd name="connsiteY4" fmla="*/ 9525 h 1390650"/>
              <a:gd name="connsiteX5" fmla="*/ 1514475 w 1633538"/>
              <a:gd name="connsiteY5" fmla="*/ 0 h 1390650"/>
              <a:gd name="connsiteX6" fmla="*/ 171450 w 1633538"/>
              <a:gd name="connsiteY6" fmla="*/ 0 h 1390650"/>
              <a:gd name="connsiteX7" fmla="*/ 133350 w 1633538"/>
              <a:gd name="connsiteY7" fmla="*/ 4763 h 1390650"/>
              <a:gd name="connsiteX8" fmla="*/ 100013 w 1633538"/>
              <a:gd name="connsiteY8" fmla="*/ 28575 h 1390650"/>
              <a:gd name="connsiteX9" fmla="*/ 66675 w 1633538"/>
              <a:gd name="connsiteY9" fmla="*/ 76200 h 1390650"/>
              <a:gd name="connsiteX10" fmla="*/ 0 w 1633538"/>
              <a:gd name="connsiteY10" fmla="*/ 176213 h 1390650"/>
              <a:gd name="connsiteX0" fmla="*/ 1638300 w 1638300"/>
              <a:gd name="connsiteY0" fmla="*/ 146050 h 176213"/>
              <a:gd name="connsiteX1" fmla="*/ 1633538 w 1638300"/>
              <a:gd name="connsiteY1" fmla="*/ 61913 h 176213"/>
              <a:gd name="connsiteX2" fmla="*/ 1604963 w 1638300"/>
              <a:gd name="connsiteY2" fmla="*/ 33338 h 176213"/>
              <a:gd name="connsiteX3" fmla="*/ 1604963 w 1638300"/>
              <a:gd name="connsiteY3" fmla="*/ 33338 h 176213"/>
              <a:gd name="connsiteX4" fmla="*/ 1557338 w 1638300"/>
              <a:gd name="connsiteY4" fmla="*/ 9525 h 176213"/>
              <a:gd name="connsiteX5" fmla="*/ 1514475 w 1638300"/>
              <a:gd name="connsiteY5" fmla="*/ 0 h 176213"/>
              <a:gd name="connsiteX6" fmla="*/ 171450 w 1638300"/>
              <a:gd name="connsiteY6" fmla="*/ 0 h 176213"/>
              <a:gd name="connsiteX7" fmla="*/ 133350 w 1638300"/>
              <a:gd name="connsiteY7" fmla="*/ 4763 h 176213"/>
              <a:gd name="connsiteX8" fmla="*/ 100013 w 1638300"/>
              <a:gd name="connsiteY8" fmla="*/ 28575 h 176213"/>
              <a:gd name="connsiteX9" fmla="*/ 66675 w 1638300"/>
              <a:gd name="connsiteY9" fmla="*/ 76200 h 176213"/>
              <a:gd name="connsiteX10" fmla="*/ 0 w 1638300"/>
              <a:gd name="connsiteY10" fmla="*/ 176213 h 176213"/>
              <a:gd name="connsiteX0" fmla="*/ 1714500 w 1714500"/>
              <a:gd name="connsiteY0" fmla="*/ 146050 h 146050"/>
              <a:gd name="connsiteX1" fmla="*/ 1709738 w 1714500"/>
              <a:gd name="connsiteY1" fmla="*/ 61913 h 146050"/>
              <a:gd name="connsiteX2" fmla="*/ 1681163 w 1714500"/>
              <a:gd name="connsiteY2" fmla="*/ 33338 h 146050"/>
              <a:gd name="connsiteX3" fmla="*/ 1681163 w 1714500"/>
              <a:gd name="connsiteY3" fmla="*/ 33338 h 146050"/>
              <a:gd name="connsiteX4" fmla="*/ 1633538 w 1714500"/>
              <a:gd name="connsiteY4" fmla="*/ 9525 h 146050"/>
              <a:gd name="connsiteX5" fmla="*/ 1590675 w 1714500"/>
              <a:gd name="connsiteY5" fmla="*/ 0 h 146050"/>
              <a:gd name="connsiteX6" fmla="*/ 247650 w 1714500"/>
              <a:gd name="connsiteY6" fmla="*/ 0 h 146050"/>
              <a:gd name="connsiteX7" fmla="*/ 209550 w 1714500"/>
              <a:gd name="connsiteY7" fmla="*/ 4763 h 146050"/>
              <a:gd name="connsiteX8" fmla="*/ 176213 w 1714500"/>
              <a:gd name="connsiteY8" fmla="*/ 28575 h 146050"/>
              <a:gd name="connsiteX9" fmla="*/ 142875 w 1714500"/>
              <a:gd name="connsiteY9" fmla="*/ 76200 h 146050"/>
              <a:gd name="connsiteX10" fmla="*/ 0 w 1714500"/>
              <a:gd name="connsiteY10" fmla="*/ 119063 h 146050"/>
              <a:gd name="connsiteX0" fmla="*/ 1714500 w 1714500"/>
              <a:gd name="connsiteY0" fmla="*/ 146050 h 146050"/>
              <a:gd name="connsiteX1" fmla="*/ 1709738 w 1714500"/>
              <a:gd name="connsiteY1" fmla="*/ 61913 h 146050"/>
              <a:gd name="connsiteX2" fmla="*/ 1681163 w 1714500"/>
              <a:gd name="connsiteY2" fmla="*/ 33338 h 146050"/>
              <a:gd name="connsiteX3" fmla="*/ 1681163 w 1714500"/>
              <a:gd name="connsiteY3" fmla="*/ 33338 h 146050"/>
              <a:gd name="connsiteX4" fmla="*/ 1633538 w 1714500"/>
              <a:gd name="connsiteY4" fmla="*/ 9525 h 146050"/>
              <a:gd name="connsiteX5" fmla="*/ 1590675 w 1714500"/>
              <a:gd name="connsiteY5" fmla="*/ 0 h 146050"/>
              <a:gd name="connsiteX6" fmla="*/ 247650 w 1714500"/>
              <a:gd name="connsiteY6" fmla="*/ 0 h 146050"/>
              <a:gd name="connsiteX7" fmla="*/ 209550 w 1714500"/>
              <a:gd name="connsiteY7" fmla="*/ 4763 h 146050"/>
              <a:gd name="connsiteX8" fmla="*/ 176213 w 1714500"/>
              <a:gd name="connsiteY8" fmla="*/ 28575 h 146050"/>
              <a:gd name="connsiteX9" fmla="*/ 108585 w 1714500"/>
              <a:gd name="connsiteY9" fmla="*/ 64770 h 146050"/>
              <a:gd name="connsiteX10" fmla="*/ 0 w 1714500"/>
              <a:gd name="connsiteY10" fmla="*/ 119063 h 14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14500" h="146050">
                <a:moveTo>
                  <a:pt x="1714500" y="146050"/>
                </a:moveTo>
                <a:lnTo>
                  <a:pt x="1709738" y="61913"/>
                </a:lnTo>
                <a:lnTo>
                  <a:pt x="1681163" y="33338"/>
                </a:lnTo>
                <a:lnTo>
                  <a:pt x="1681163" y="33338"/>
                </a:lnTo>
                <a:lnTo>
                  <a:pt x="1633538" y="9525"/>
                </a:lnTo>
                <a:lnTo>
                  <a:pt x="1590675" y="0"/>
                </a:lnTo>
                <a:lnTo>
                  <a:pt x="247650" y="0"/>
                </a:lnTo>
                <a:lnTo>
                  <a:pt x="209550" y="4763"/>
                </a:lnTo>
                <a:lnTo>
                  <a:pt x="176213" y="28575"/>
                </a:lnTo>
                <a:lnTo>
                  <a:pt x="108585" y="64770"/>
                </a:lnTo>
                <a:lnTo>
                  <a:pt x="0" y="119063"/>
                </a:lnTo>
              </a:path>
            </a:pathLst>
          </a:custGeom>
          <a:ln w="38100" cmpd="sng">
            <a:solidFill>
              <a:srgbClr val="008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Freeform 86"/>
          <p:cNvSpPr/>
          <p:nvPr/>
        </p:nvSpPr>
        <p:spPr>
          <a:xfrm>
            <a:off x="8031416" y="3720913"/>
            <a:ext cx="1682750" cy="82550"/>
          </a:xfrm>
          <a:custGeom>
            <a:avLst/>
            <a:gdLst>
              <a:gd name="connsiteX0" fmla="*/ 1676400 w 1690688"/>
              <a:gd name="connsiteY0" fmla="*/ 2800350 h 2800350"/>
              <a:gd name="connsiteX1" fmla="*/ 1676400 w 1690688"/>
              <a:gd name="connsiteY1" fmla="*/ 2309813 h 2800350"/>
              <a:gd name="connsiteX2" fmla="*/ 1666875 w 1690688"/>
              <a:gd name="connsiteY2" fmla="*/ 2228850 h 2800350"/>
              <a:gd name="connsiteX3" fmla="*/ 1628775 w 1690688"/>
              <a:gd name="connsiteY3" fmla="*/ 2147888 h 2800350"/>
              <a:gd name="connsiteX4" fmla="*/ 1585913 w 1690688"/>
              <a:gd name="connsiteY4" fmla="*/ 2109788 h 2800350"/>
              <a:gd name="connsiteX5" fmla="*/ 1557338 w 1690688"/>
              <a:gd name="connsiteY5" fmla="*/ 2066925 h 2800350"/>
              <a:gd name="connsiteX6" fmla="*/ 1547813 w 1690688"/>
              <a:gd name="connsiteY6" fmla="*/ 1995488 h 2800350"/>
              <a:gd name="connsiteX7" fmla="*/ 1547813 w 1690688"/>
              <a:gd name="connsiteY7" fmla="*/ 1200150 h 2800350"/>
              <a:gd name="connsiteX8" fmla="*/ 1566863 w 1690688"/>
              <a:gd name="connsiteY8" fmla="*/ 1085850 h 2800350"/>
              <a:gd name="connsiteX9" fmla="*/ 1604963 w 1690688"/>
              <a:gd name="connsiteY9" fmla="*/ 1014413 h 2800350"/>
              <a:gd name="connsiteX10" fmla="*/ 1657350 w 1690688"/>
              <a:gd name="connsiteY10" fmla="*/ 923925 h 2800350"/>
              <a:gd name="connsiteX11" fmla="*/ 1681163 w 1690688"/>
              <a:gd name="connsiteY11" fmla="*/ 838200 h 2800350"/>
              <a:gd name="connsiteX12" fmla="*/ 1685925 w 1690688"/>
              <a:gd name="connsiteY12" fmla="*/ 781050 h 2800350"/>
              <a:gd name="connsiteX13" fmla="*/ 1690688 w 1690688"/>
              <a:gd name="connsiteY13" fmla="*/ 52388 h 2800350"/>
              <a:gd name="connsiteX14" fmla="*/ 1681163 w 1690688"/>
              <a:gd name="connsiteY14" fmla="*/ 14288 h 2800350"/>
              <a:gd name="connsiteX15" fmla="*/ 1633538 w 1690688"/>
              <a:gd name="connsiteY15" fmla="*/ 0 h 2800350"/>
              <a:gd name="connsiteX16" fmla="*/ 0 w 1690688"/>
              <a:gd name="connsiteY16" fmla="*/ 0 h 2800350"/>
              <a:gd name="connsiteX0" fmla="*/ 1676400 w 1690688"/>
              <a:gd name="connsiteY0" fmla="*/ 2800350 h 2800350"/>
              <a:gd name="connsiteX1" fmla="*/ 1676400 w 1690688"/>
              <a:gd name="connsiteY1" fmla="*/ 2309813 h 2800350"/>
              <a:gd name="connsiteX2" fmla="*/ 1666875 w 1690688"/>
              <a:gd name="connsiteY2" fmla="*/ 2228850 h 2800350"/>
              <a:gd name="connsiteX3" fmla="*/ 1628775 w 1690688"/>
              <a:gd name="connsiteY3" fmla="*/ 2147888 h 2800350"/>
              <a:gd name="connsiteX4" fmla="*/ 1585913 w 1690688"/>
              <a:gd name="connsiteY4" fmla="*/ 2109788 h 2800350"/>
              <a:gd name="connsiteX5" fmla="*/ 1557338 w 1690688"/>
              <a:gd name="connsiteY5" fmla="*/ 2066925 h 2800350"/>
              <a:gd name="connsiteX6" fmla="*/ 1547813 w 1690688"/>
              <a:gd name="connsiteY6" fmla="*/ 1995488 h 2800350"/>
              <a:gd name="connsiteX7" fmla="*/ 1547813 w 1690688"/>
              <a:gd name="connsiteY7" fmla="*/ 1200150 h 2800350"/>
              <a:gd name="connsiteX8" fmla="*/ 1566863 w 1690688"/>
              <a:gd name="connsiteY8" fmla="*/ 1085850 h 2800350"/>
              <a:gd name="connsiteX9" fmla="*/ 1604963 w 1690688"/>
              <a:gd name="connsiteY9" fmla="*/ 1014413 h 2800350"/>
              <a:gd name="connsiteX10" fmla="*/ 1657350 w 1690688"/>
              <a:gd name="connsiteY10" fmla="*/ 923925 h 2800350"/>
              <a:gd name="connsiteX11" fmla="*/ 1681163 w 1690688"/>
              <a:gd name="connsiteY11" fmla="*/ 838200 h 2800350"/>
              <a:gd name="connsiteX12" fmla="*/ 1685925 w 1690688"/>
              <a:gd name="connsiteY12" fmla="*/ 781050 h 2800350"/>
              <a:gd name="connsiteX13" fmla="*/ 1690688 w 1690688"/>
              <a:gd name="connsiteY13" fmla="*/ 52388 h 2800350"/>
              <a:gd name="connsiteX14" fmla="*/ 1681163 w 1690688"/>
              <a:gd name="connsiteY14" fmla="*/ 14288 h 2800350"/>
              <a:gd name="connsiteX15" fmla="*/ 1633538 w 1690688"/>
              <a:gd name="connsiteY15" fmla="*/ 0 h 2800350"/>
              <a:gd name="connsiteX16" fmla="*/ 0 w 1690688"/>
              <a:gd name="connsiteY16" fmla="*/ 0 h 2800350"/>
              <a:gd name="connsiteX0" fmla="*/ 1676400 w 1690688"/>
              <a:gd name="connsiteY0" fmla="*/ 2800350 h 2800350"/>
              <a:gd name="connsiteX1" fmla="*/ 1676400 w 1690688"/>
              <a:gd name="connsiteY1" fmla="*/ 2778125 h 2800350"/>
              <a:gd name="connsiteX2" fmla="*/ 1676400 w 1690688"/>
              <a:gd name="connsiteY2" fmla="*/ 2309813 h 2800350"/>
              <a:gd name="connsiteX3" fmla="*/ 1666875 w 1690688"/>
              <a:gd name="connsiteY3" fmla="*/ 2228850 h 2800350"/>
              <a:gd name="connsiteX4" fmla="*/ 1628775 w 1690688"/>
              <a:gd name="connsiteY4" fmla="*/ 2147888 h 2800350"/>
              <a:gd name="connsiteX5" fmla="*/ 1585913 w 1690688"/>
              <a:gd name="connsiteY5" fmla="*/ 2109788 h 2800350"/>
              <a:gd name="connsiteX6" fmla="*/ 1557338 w 1690688"/>
              <a:gd name="connsiteY6" fmla="*/ 2066925 h 2800350"/>
              <a:gd name="connsiteX7" fmla="*/ 1547813 w 1690688"/>
              <a:gd name="connsiteY7" fmla="*/ 1995488 h 2800350"/>
              <a:gd name="connsiteX8" fmla="*/ 1547813 w 1690688"/>
              <a:gd name="connsiteY8" fmla="*/ 1200150 h 2800350"/>
              <a:gd name="connsiteX9" fmla="*/ 1566863 w 1690688"/>
              <a:gd name="connsiteY9" fmla="*/ 1085850 h 2800350"/>
              <a:gd name="connsiteX10" fmla="*/ 1604963 w 1690688"/>
              <a:gd name="connsiteY10" fmla="*/ 1014413 h 2800350"/>
              <a:gd name="connsiteX11" fmla="*/ 1657350 w 1690688"/>
              <a:gd name="connsiteY11" fmla="*/ 923925 h 2800350"/>
              <a:gd name="connsiteX12" fmla="*/ 1681163 w 1690688"/>
              <a:gd name="connsiteY12" fmla="*/ 838200 h 2800350"/>
              <a:gd name="connsiteX13" fmla="*/ 1685925 w 1690688"/>
              <a:gd name="connsiteY13" fmla="*/ 781050 h 2800350"/>
              <a:gd name="connsiteX14" fmla="*/ 1690688 w 1690688"/>
              <a:gd name="connsiteY14" fmla="*/ 52388 h 2800350"/>
              <a:gd name="connsiteX15" fmla="*/ 1681163 w 1690688"/>
              <a:gd name="connsiteY15" fmla="*/ 14288 h 2800350"/>
              <a:gd name="connsiteX16" fmla="*/ 1633538 w 1690688"/>
              <a:gd name="connsiteY16" fmla="*/ 0 h 2800350"/>
              <a:gd name="connsiteX17" fmla="*/ 0 w 1690688"/>
              <a:gd name="connsiteY17" fmla="*/ 0 h 2800350"/>
              <a:gd name="connsiteX0" fmla="*/ 1676400 w 1690688"/>
              <a:gd name="connsiteY0" fmla="*/ 2800350 h 2800350"/>
              <a:gd name="connsiteX1" fmla="*/ 1676400 w 1690688"/>
              <a:gd name="connsiteY1" fmla="*/ 2309813 h 2800350"/>
              <a:gd name="connsiteX2" fmla="*/ 1666875 w 1690688"/>
              <a:gd name="connsiteY2" fmla="*/ 2228850 h 2800350"/>
              <a:gd name="connsiteX3" fmla="*/ 1628775 w 1690688"/>
              <a:gd name="connsiteY3" fmla="*/ 2147888 h 2800350"/>
              <a:gd name="connsiteX4" fmla="*/ 1585913 w 1690688"/>
              <a:gd name="connsiteY4" fmla="*/ 2109788 h 2800350"/>
              <a:gd name="connsiteX5" fmla="*/ 1557338 w 1690688"/>
              <a:gd name="connsiteY5" fmla="*/ 2066925 h 2800350"/>
              <a:gd name="connsiteX6" fmla="*/ 1547813 w 1690688"/>
              <a:gd name="connsiteY6" fmla="*/ 1995488 h 2800350"/>
              <a:gd name="connsiteX7" fmla="*/ 1547813 w 1690688"/>
              <a:gd name="connsiteY7" fmla="*/ 1200150 h 2800350"/>
              <a:gd name="connsiteX8" fmla="*/ 1566863 w 1690688"/>
              <a:gd name="connsiteY8" fmla="*/ 1085850 h 2800350"/>
              <a:gd name="connsiteX9" fmla="*/ 1604963 w 1690688"/>
              <a:gd name="connsiteY9" fmla="*/ 1014413 h 2800350"/>
              <a:gd name="connsiteX10" fmla="*/ 1657350 w 1690688"/>
              <a:gd name="connsiteY10" fmla="*/ 923925 h 2800350"/>
              <a:gd name="connsiteX11" fmla="*/ 1681163 w 1690688"/>
              <a:gd name="connsiteY11" fmla="*/ 838200 h 2800350"/>
              <a:gd name="connsiteX12" fmla="*/ 1685925 w 1690688"/>
              <a:gd name="connsiteY12" fmla="*/ 781050 h 2800350"/>
              <a:gd name="connsiteX13" fmla="*/ 1690688 w 1690688"/>
              <a:gd name="connsiteY13" fmla="*/ 52388 h 2800350"/>
              <a:gd name="connsiteX14" fmla="*/ 1681163 w 1690688"/>
              <a:gd name="connsiteY14" fmla="*/ 14288 h 2800350"/>
              <a:gd name="connsiteX15" fmla="*/ 1633538 w 1690688"/>
              <a:gd name="connsiteY15" fmla="*/ 0 h 2800350"/>
              <a:gd name="connsiteX16" fmla="*/ 0 w 1690688"/>
              <a:gd name="connsiteY16" fmla="*/ 0 h 2800350"/>
              <a:gd name="connsiteX0" fmla="*/ 1676400 w 1690688"/>
              <a:gd name="connsiteY0" fmla="*/ 2800350 h 2800350"/>
              <a:gd name="connsiteX1" fmla="*/ 1666875 w 1690688"/>
              <a:gd name="connsiteY1" fmla="*/ 2228850 h 2800350"/>
              <a:gd name="connsiteX2" fmla="*/ 1628775 w 1690688"/>
              <a:gd name="connsiteY2" fmla="*/ 2147888 h 2800350"/>
              <a:gd name="connsiteX3" fmla="*/ 1585913 w 1690688"/>
              <a:gd name="connsiteY3" fmla="*/ 2109788 h 2800350"/>
              <a:gd name="connsiteX4" fmla="*/ 1557338 w 1690688"/>
              <a:gd name="connsiteY4" fmla="*/ 2066925 h 2800350"/>
              <a:gd name="connsiteX5" fmla="*/ 1547813 w 1690688"/>
              <a:gd name="connsiteY5" fmla="*/ 1995488 h 2800350"/>
              <a:gd name="connsiteX6" fmla="*/ 1547813 w 1690688"/>
              <a:gd name="connsiteY6" fmla="*/ 1200150 h 2800350"/>
              <a:gd name="connsiteX7" fmla="*/ 1566863 w 1690688"/>
              <a:gd name="connsiteY7" fmla="*/ 1085850 h 2800350"/>
              <a:gd name="connsiteX8" fmla="*/ 1604963 w 1690688"/>
              <a:gd name="connsiteY8" fmla="*/ 1014413 h 2800350"/>
              <a:gd name="connsiteX9" fmla="*/ 1657350 w 1690688"/>
              <a:gd name="connsiteY9" fmla="*/ 923925 h 2800350"/>
              <a:gd name="connsiteX10" fmla="*/ 1681163 w 1690688"/>
              <a:gd name="connsiteY10" fmla="*/ 838200 h 2800350"/>
              <a:gd name="connsiteX11" fmla="*/ 1685925 w 1690688"/>
              <a:gd name="connsiteY11" fmla="*/ 781050 h 2800350"/>
              <a:gd name="connsiteX12" fmla="*/ 1690688 w 1690688"/>
              <a:gd name="connsiteY12" fmla="*/ 52388 h 2800350"/>
              <a:gd name="connsiteX13" fmla="*/ 1681163 w 1690688"/>
              <a:gd name="connsiteY13" fmla="*/ 14288 h 2800350"/>
              <a:gd name="connsiteX14" fmla="*/ 1633538 w 1690688"/>
              <a:gd name="connsiteY14" fmla="*/ 0 h 2800350"/>
              <a:gd name="connsiteX15" fmla="*/ 0 w 1690688"/>
              <a:gd name="connsiteY15" fmla="*/ 0 h 2800350"/>
              <a:gd name="connsiteX0" fmla="*/ 1758950 w 1758950"/>
              <a:gd name="connsiteY0" fmla="*/ 2413000 h 2413000"/>
              <a:gd name="connsiteX1" fmla="*/ 1666875 w 1758950"/>
              <a:gd name="connsiteY1" fmla="*/ 2228850 h 2413000"/>
              <a:gd name="connsiteX2" fmla="*/ 1628775 w 1758950"/>
              <a:gd name="connsiteY2" fmla="*/ 2147888 h 2413000"/>
              <a:gd name="connsiteX3" fmla="*/ 1585913 w 1758950"/>
              <a:gd name="connsiteY3" fmla="*/ 2109788 h 2413000"/>
              <a:gd name="connsiteX4" fmla="*/ 1557338 w 1758950"/>
              <a:gd name="connsiteY4" fmla="*/ 2066925 h 2413000"/>
              <a:gd name="connsiteX5" fmla="*/ 1547813 w 1758950"/>
              <a:gd name="connsiteY5" fmla="*/ 1995488 h 2413000"/>
              <a:gd name="connsiteX6" fmla="*/ 1547813 w 1758950"/>
              <a:gd name="connsiteY6" fmla="*/ 1200150 h 2413000"/>
              <a:gd name="connsiteX7" fmla="*/ 1566863 w 1758950"/>
              <a:gd name="connsiteY7" fmla="*/ 1085850 h 2413000"/>
              <a:gd name="connsiteX8" fmla="*/ 1604963 w 1758950"/>
              <a:gd name="connsiteY8" fmla="*/ 1014413 h 2413000"/>
              <a:gd name="connsiteX9" fmla="*/ 1657350 w 1758950"/>
              <a:gd name="connsiteY9" fmla="*/ 923925 h 2413000"/>
              <a:gd name="connsiteX10" fmla="*/ 1681163 w 1758950"/>
              <a:gd name="connsiteY10" fmla="*/ 838200 h 2413000"/>
              <a:gd name="connsiteX11" fmla="*/ 1685925 w 1758950"/>
              <a:gd name="connsiteY11" fmla="*/ 781050 h 2413000"/>
              <a:gd name="connsiteX12" fmla="*/ 1690688 w 1758950"/>
              <a:gd name="connsiteY12" fmla="*/ 52388 h 2413000"/>
              <a:gd name="connsiteX13" fmla="*/ 1681163 w 1758950"/>
              <a:gd name="connsiteY13" fmla="*/ 14288 h 2413000"/>
              <a:gd name="connsiteX14" fmla="*/ 1633538 w 1758950"/>
              <a:gd name="connsiteY14" fmla="*/ 0 h 2413000"/>
              <a:gd name="connsiteX15" fmla="*/ 0 w 1758950"/>
              <a:gd name="connsiteY15" fmla="*/ 0 h 2413000"/>
              <a:gd name="connsiteX0" fmla="*/ 1758950 w 1758950"/>
              <a:gd name="connsiteY0" fmla="*/ 2413000 h 2413000"/>
              <a:gd name="connsiteX1" fmla="*/ 1628775 w 1758950"/>
              <a:gd name="connsiteY1" fmla="*/ 2147888 h 2413000"/>
              <a:gd name="connsiteX2" fmla="*/ 1585913 w 1758950"/>
              <a:gd name="connsiteY2" fmla="*/ 2109788 h 2413000"/>
              <a:gd name="connsiteX3" fmla="*/ 1557338 w 1758950"/>
              <a:gd name="connsiteY3" fmla="*/ 2066925 h 2413000"/>
              <a:gd name="connsiteX4" fmla="*/ 1547813 w 1758950"/>
              <a:gd name="connsiteY4" fmla="*/ 1995488 h 2413000"/>
              <a:gd name="connsiteX5" fmla="*/ 1547813 w 1758950"/>
              <a:gd name="connsiteY5" fmla="*/ 1200150 h 2413000"/>
              <a:gd name="connsiteX6" fmla="*/ 1566863 w 1758950"/>
              <a:gd name="connsiteY6" fmla="*/ 1085850 h 2413000"/>
              <a:gd name="connsiteX7" fmla="*/ 1604963 w 1758950"/>
              <a:gd name="connsiteY7" fmla="*/ 1014413 h 2413000"/>
              <a:gd name="connsiteX8" fmla="*/ 1657350 w 1758950"/>
              <a:gd name="connsiteY8" fmla="*/ 923925 h 2413000"/>
              <a:gd name="connsiteX9" fmla="*/ 1681163 w 1758950"/>
              <a:gd name="connsiteY9" fmla="*/ 838200 h 2413000"/>
              <a:gd name="connsiteX10" fmla="*/ 1685925 w 1758950"/>
              <a:gd name="connsiteY10" fmla="*/ 781050 h 2413000"/>
              <a:gd name="connsiteX11" fmla="*/ 1690688 w 1758950"/>
              <a:gd name="connsiteY11" fmla="*/ 52388 h 2413000"/>
              <a:gd name="connsiteX12" fmla="*/ 1681163 w 1758950"/>
              <a:gd name="connsiteY12" fmla="*/ 14288 h 2413000"/>
              <a:gd name="connsiteX13" fmla="*/ 1633538 w 1758950"/>
              <a:gd name="connsiteY13" fmla="*/ 0 h 2413000"/>
              <a:gd name="connsiteX14" fmla="*/ 0 w 1758950"/>
              <a:gd name="connsiteY14" fmla="*/ 0 h 2413000"/>
              <a:gd name="connsiteX0" fmla="*/ 1758950 w 1758950"/>
              <a:gd name="connsiteY0" fmla="*/ 2413000 h 2413000"/>
              <a:gd name="connsiteX1" fmla="*/ 1585913 w 1758950"/>
              <a:gd name="connsiteY1" fmla="*/ 2109788 h 2413000"/>
              <a:gd name="connsiteX2" fmla="*/ 1557338 w 1758950"/>
              <a:gd name="connsiteY2" fmla="*/ 2066925 h 2413000"/>
              <a:gd name="connsiteX3" fmla="*/ 1547813 w 1758950"/>
              <a:gd name="connsiteY3" fmla="*/ 1995488 h 2413000"/>
              <a:gd name="connsiteX4" fmla="*/ 1547813 w 1758950"/>
              <a:gd name="connsiteY4" fmla="*/ 1200150 h 2413000"/>
              <a:gd name="connsiteX5" fmla="*/ 1566863 w 1758950"/>
              <a:gd name="connsiteY5" fmla="*/ 1085850 h 2413000"/>
              <a:gd name="connsiteX6" fmla="*/ 1604963 w 1758950"/>
              <a:gd name="connsiteY6" fmla="*/ 1014413 h 2413000"/>
              <a:gd name="connsiteX7" fmla="*/ 1657350 w 1758950"/>
              <a:gd name="connsiteY7" fmla="*/ 923925 h 2413000"/>
              <a:gd name="connsiteX8" fmla="*/ 1681163 w 1758950"/>
              <a:gd name="connsiteY8" fmla="*/ 838200 h 2413000"/>
              <a:gd name="connsiteX9" fmla="*/ 1685925 w 1758950"/>
              <a:gd name="connsiteY9" fmla="*/ 781050 h 2413000"/>
              <a:gd name="connsiteX10" fmla="*/ 1690688 w 1758950"/>
              <a:gd name="connsiteY10" fmla="*/ 52388 h 2413000"/>
              <a:gd name="connsiteX11" fmla="*/ 1681163 w 1758950"/>
              <a:gd name="connsiteY11" fmla="*/ 14288 h 2413000"/>
              <a:gd name="connsiteX12" fmla="*/ 1633538 w 1758950"/>
              <a:gd name="connsiteY12" fmla="*/ 0 h 2413000"/>
              <a:gd name="connsiteX13" fmla="*/ 0 w 1758950"/>
              <a:gd name="connsiteY13" fmla="*/ 0 h 2413000"/>
              <a:gd name="connsiteX0" fmla="*/ 1758950 w 1758950"/>
              <a:gd name="connsiteY0" fmla="*/ 2413000 h 2413000"/>
              <a:gd name="connsiteX1" fmla="*/ 1557338 w 1758950"/>
              <a:gd name="connsiteY1" fmla="*/ 2066925 h 2413000"/>
              <a:gd name="connsiteX2" fmla="*/ 1547813 w 1758950"/>
              <a:gd name="connsiteY2" fmla="*/ 1995488 h 2413000"/>
              <a:gd name="connsiteX3" fmla="*/ 1547813 w 1758950"/>
              <a:gd name="connsiteY3" fmla="*/ 1200150 h 2413000"/>
              <a:gd name="connsiteX4" fmla="*/ 1566863 w 1758950"/>
              <a:gd name="connsiteY4" fmla="*/ 1085850 h 2413000"/>
              <a:gd name="connsiteX5" fmla="*/ 1604963 w 1758950"/>
              <a:gd name="connsiteY5" fmla="*/ 1014413 h 2413000"/>
              <a:gd name="connsiteX6" fmla="*/ 1657350 w 1758950"/>
              <a:gd name="connsiteY6" fmla="*/ 923925 h 2413000"/>
              <a:gd name="connsiteX7" fmla="*/ 1681163 w 1758950"/>
              <a:gd name="connsiteY7" fmla="*/ 838200 h 2413000"/>
              <a:gd name="connsiteX8" fmla="*/ 1685925 w 1758950"/>
              <a:gd name="connsiteY8" fmla="*/ 781050 h 2413000"/>
              <a:gd name="connsiteX9" fmla="*/ 1690688 w 1758950"/>
              <a:gd name="connsiteY9" fmla="*/ 52388 h 2413000"/>
              <a:gd name="connsiteX10" fmla="*/ 1681163 w 1758950"/>
              <a:gd name="connsiteY10" fmla="*/ 14288 h 2413000"/>
              <a:gd name="connsiteX11" fmla="*/ 1633538 w 1758950"/>
              <a:gd name="connsiteY11" fmla="*/ 0 h 2413000"/>
              <a:gd name="connsiteX12" fmla="*/ 0 w 1758950"/>
              <a:gd name="connsiteY12" fmla="*/ 0 h 2413000"/>
              <a:gd name="connsiteX0" fmla="*/ 1758950 w 1758950"/>
              <a:gd name="connsiteY0" fmla="*/ 2413000 h 2413000"/>
              <a:gd name="connsiteX1" fmla="*/ 1547813 w 1758950"/>
              <a:gd name="connsiteY1" fmla="*/ 1995488 h 2413000"/>
              <a:gd name="connsiteX2" fmla="*/ 1547813 w 1758950"/>
              <a:gd name="connsiteY2" fmla="*/ 1200150 h 2413000"/>
              <a:gd name="connsiteX3" fmla="*/ 1566863 w 1758950"/>
              <a:gd name="connsiteY3" fmla="*/ 1085850 h 2413000"/>
              <a:gd name="connsiteX4" fmla="*/ 1604963 w 1758950"/>
              <a:gd name="connsiteY4" fmla="*/ 1014413 h 2413000"/>
              <a:gd name="connsiteX5" fmla="*/ 1657350 w 1758950"/>
              <a:gd name="connsiteY5" fmla="*/ 923925 h 2413000"/>
              <a:gd name="connsiteX6" fmla="*/ 1681163 w 1758950"/>
              <a:gd name="connsiteY6" fmla="*/ 838200 h 2413000"/>
              <a:gd name="connsiteX7" fmla="*/ 1685925 w 1758950"/>
              <a:gd name="connsiteY7" fmla="*/ 781050 h 2413000"/>
              <a:gd name="connsiteX8" fmla="*/ 1690688 w 1758950"/>
              <a:gd name="connsiteY8" fmla="*/ 52388 h 2413000"/>
              <a:gd name="connsiteX9" fmla="*/ 1681163 w 1758950"/>
              <a:gd name="connsiteY9" fmla="*/ 14288 h 2413000"/>
              <a:gd name="connsiteX10" fmla="*/ 1633538 w 1758950"/>
              <a:gd name="connsiteY10" fmla="*/ 0 h 2413000"/>
              <a:gd name="connsiteX11" fmla="*/ 0 w 1758950"/>
              <a:gd name="connsiteY11" fmla="*/ 0 h 2413000"/>
              <a:gd name="connsiteX0" fmla="*/ 1758950 w 1758950"/>
              <a:gd name="connsiteY0" fmla="*/ 2413000 h 2413000"/>
              <a:gd name="connsiteX1" fmla="*/ 1547813 w 1758950"/>
              <a:gd name="connsiteY1" fmla="*/ 1200150 h 2413000"/>
              <a:gd name="connsiteX2" fmla="*/ 1566863 w 1758950"/>
              <a:gd name="connsiteY2" fmla="*/ 1085850 h 2413000"/>
              <a:gd name="connsiteX3" fmla="*/ 1604963 w 1758950"/>
              <a:gd name="connsiteY3" fmla="*/ 1014413 h 2413000"/>
              <a:gd name="connsiteX4" fmla="*/ 1657350 w 1758950"/>
              <a:gd name="connsiteY4" fmla="*/ 923925 h 2413000"/>
              <a:gd name="connsiteX5" fmla="*/ 1681163 w 1758950"/>
              <a:gd name="connsiteY5" fmla="*/ 838200 h 2413000"/>
              <a:gd name="connsiteX6" fmla="*/ 1685925 w 1758950"/>
              <a:gd name="connsiteY6" fmla="*/ 781050 h 2413000"/>
              <a:gd name="connsiteX7" fmla="*/ 1690688 w 1758950"/>
              <a:gd name="connsiteY7" fmla="*/ 52388 h 2413000"/>
              <a:gd name="connsiteX8" fmla="*/ 1681163 w 1758950"/>
              <a:gd name="connsiteY8" fmla="*/ 14288 h 2413000"/>
              <a:gd name="connsiteX9" fmla="*/ 1633538 w 1758950"/>
              <a:gd name="connsiteY9" fmla="*/ 0 h 2413000"/>
              <a:gd name="connsiteX10" fmla="*/ 0 w 1758950"/>
              <a:gd name="connsiteY10" fmla="*/ 0 h 2413000"/>
              <a:gd name="connsiteX0" fmla="*/ 1758950 w 1758950"/>
              <a:gd name="connsiteY0" fmla="*/ 2413000 h 2413000"/>
              <a:gd name="connsiteX1" fmla="*/ 1566863 w 1758950"/>
              <a:gd name="connsiteY1" fmla="*/ 1085850 h 2413000"/>
              <a:gd name="connsiteX2" fmla="*/ 1604963 w 1758950"/>
              <a:gd name="connsiteY2" fmla="*/ 1014413 h 2413000"/>
              <a:gd name="connsiteX3" fmla="*/ 1657350 w 1758950"/>
              <a:gd name="connsiteY3" fmla="*/ 923925 h 2413000"/>
              <a:gd name="connsiteX4" fmla="*/ 1681163 w 1758950"/>
              <a:gd name="connsiteY4" fmla="*/ 838200 h 2413000"/>
              <a:gd name="connsiteX5" fmla="*/ 1685925 w 1758950"/>
              <a:gd name="connsiteY5" fmla="*/ 781050 h 2413000"/>
              <a:gd name="connsiteX6" fmla="*/ 1690688 w 1758950"/>
              <a:gd name="connsiteY6" fmla="*/ 52388 h 2413000"/>
              <a:gd name="connsiteX7" fmla="*/ 1681163 w 1758950"/>
              <a:gd name="connsiteY7" fmla="*/ 14288 h 2413000"/>
              <a:gd name="connsiteX8" fmla="*/ 1633538 w 1758950"/>
              <a:gd name="connsiteY8" fmla="*/ 0 h 2413000"/>
              <a:gd name="connsiteX9" fmla="*/ 0 w 1758950"/>
              <a:gd name="connsiteY9" fmla="*/ 0 h 2413000"/>
              <a:gd name="connsiteX0" fmla="*/ 1758950 w 1758950"/>
              <a:gd name="connsiteY0" fmla="*/ 2413000 h 2413000"/>
              <a:gd name="connsiteX1" fmla="*/ 1604963 w 1758950"/>
              <a:gd name="connsiteY1" fmla="*/ 1014413 h 2413000"/>
              <a:gd name="connsiteX2" fmla="*/ 1657350 w 1758950"/>
              <a:gd name="connsiteY2" fmla="*/ 923925 h 2413000"/>
              <a:gd name="connsiteX3" fmla="*/ 1681163 w 1758950"/>
              <a:gd name="connsiteY3" fmla="*/ 838200 h 2413000"/>
              <a:gd name="connsiteX4" fmla="*/ 1685925 w 1758950"/>
              <a:gd name="connsiteY4" fmla="*/ 781050 h 2413000"/>
              <a:gd name="connsiteX5" fmla="*/ 1690688 w 1758950"/>
              <a:gd name="connsiteY5" fmla="*/ 52388 h 2413000"/>
              <a:gd name="connsiteX6" fmla="*/ 1681163 w 1758950"/>
              <a:gd name="connsiteY6" fmla="*/ 14288 h 2413000"/>
              <a:gd name="connsiteX7" fmla="*/ 1633538 w 1758950"/>
              <a:gd name="connsiteY7" fmla="*/ 0 h 2413000"/>
              <a:gd name="connsiteX8" fmla="*/ 0 w 1758950"/>
              <a:gd name="connsiteY8" fmla="*/ 0 h 2413000"/>
              <a:gd name="connsiteX0" fmla="*/ 1758950 w 1758950"/>
              <a:gd name="connsiteY0" fmla="*/ 2413000 h 2413000"/>
              <a:gd name="connsiteX1" fmla="*/ 1657350 w 1758950"/>
              <a:gd name="connsiteY1" fmla="*/ 923925 h 2413000"/>
              <a:gd name="connsiteX2" fmla="*/ 1681163 w 1758950"/>
              <a:gd name="connsiteY2" fmla="*/ 838200 h 2413000"/>
              <a:gd name="connsiteX3" fmla="*/ 1685925 w 1758950"/>
              <a:gd name="connsiteY3" fmla="*/ 781050 h 2413000"/>
              <a:gd name="connsiteX4" fmla="*/ 1690688 w 1758950"/>
              <a:gd name="connsiteY4" fmla="*/ 52388 h 2413000"/>
              <a:gd name="connsiteX5" fmla="*/ 1681163 w 1758950"/>
              <a:gd name="connsiteY5" fmla="*/ 14288 h 2413000"/>
              <a:gd name="connsiteX6" fmla="*/ 1633538 w 1758950"/>
              <a:gd name="connsiteY6" fmla="*/ 0 h 2413000"/>
              <a:gd name="connsiteX7" fmla="*/ 0 w 1758950"/>
              <a:gd name="connsiteY7" fmla="*/ 0 h 2413000"/>
              <a:gd name="connsiteX0" fmla="*/ 1758950 w 1758950"/>
              <a:gd name="connsiteY0" fmla="*/ 2413000 h 2413000"/>
              <a:gd name="connsiteX1" fmla="*/ 1681163 w 1758950"/>
              <a:gd name="connsiteY1" fmla="*/ 838200 h 2413000"/>
              <a:gd name="connsiteX2" fmla="*/ 1685925 w 1758950"/>
              <a:gd name="connsiteY2" fmla="*/ 781050 h 2413000"/>
              <a:gd name="connsiteX3" fmla="*/ 1690688 w 1758950"/>
              <a:gd name="connsiteY3" fmla="*/ 52388 h 2413000"/>
              <a:gd name="connsiteX4" fmla="*/ 1681163 w 1758950"/>
              <a:gd name="connsiteY4" fmla="*/ 14288 h 2413000"/>
              <a:gd name="connsiteX5" fmla="*/ 1633538 w 1758950"/>
              <a:gd name="connsiteY5" fmla="*/ 0 h 2413000"/>
              <a:gd name="connsiteX6" fmla="*/ 0 w 1758950"/>
              <a:gd name="connsiteY6" fmla="*/ 0 h 2413000"/>
              <a:gd name="connsiteX0" fmla="*/ 1758950 w 1758950"/>
              <a:gd name="connsiteY0" fmla="*/ 2413000 h 2413000"/>
              <a:gd name="connsiteX1" fmla="*/ 1681163 w 1758950"/>
              <a:gd name="connsiteY1" fmla="*/ 838200 h 2413000"/>
              <a:gd name="connsiteX2" fmla="*/ 1685925 w 1758950"/>
              <a:gd name="connsiteY2" fmla="*/ 781050 h 2413000"/>
              <a:gd name="connsiteX3" fmla="*/ 1690688 w 1758950"/>
              <a:gd name="connsiteY3" fmla="*/ 52388 h 2413000"/>
              <a:gd name="connsiteX4" fmla="*/ 1681163 w 1758950"/>
              <a:gd name="connsiteY4" fmla="*/ 14288 h 2413000"/>
              <a:gd name="connsiteX5" fmla="*/ 1633538 w 1758950"/>
              <a:gd name="connsiteY5" fmla="*/ 0 h 2413000"/>
              <a:gd name="connsiteX6" fmla="*/ 0 w 1758950"/>
              <a:gd name="connsiteY6" fmla="*/ 0 h 2413000"/>
              <a:gd name="connsiteX0" fmla="*/ 1758950 w 1758950"/>
              <a:gd name="connsiteY0" fmla="*/ 2413000 h 2413000"/>
              <a:gd name="connsiteX1" fmla="*/ 1685925 w 1758950"/>
              <a:gd name="connsiteY1" fmla="*/ 781050 h 2413000"/>
              <a:gd name="connsiteX2" fmla="*/ 1690688 w 1758950"/>
              <a:gd name="connsiteY2" fmla="*/ 52388 h 2413000"/>
              <a:gd name="connsiteX3" fmla="*/ 1681163 w 1758950"/>
              <a:gd name="connsiteY3" fmla="*/ 14288 h 2413000"/>
              <a:gd name="connsiteX4" fmla="*/ 1633538 w 1758950"/>
              <a:gd name="connsiteY4" fmla="*/ 0 h 2413000"/>
              <a:gd name="connsiteX5" fmla="*/ 0 w 1758950"/>
              <a:gd name="connsiteY5" fmla="*/ 0 h 2413000"/>
              <a:gd name="connsiteX0" fmla="*/ 1758950 w 1758950"/>
              <a:gd name="connsiteY0" fmla="*/ 2413000 h 2413000"/>
              <a:gd name="connsiteX1" fmla="*/ 1690688 w 1758950"/>
              <a:gd name="connsiteY1" fmla="*/ 52388 h 2413000"/>
              <a:gd name="connsiteX2" fmla="*/ 1681163 w 1758950"/>
              <a:gd name="connsiteY2" fmla="*/ 14288 h 2413000"/>
              <a:gd name="connsiteX3" fmla="*/ 1633538 w 1758950"/>
              <a:gd name="connsiteY3" fmla="*/ 0 h 2413000"/>
              <a:gd name="connsiteX4" fmla="*/ 0 w 1758950"/>
              <a:gd name="connsiteY4" fmla="*/ 0 h 2413000"/>
              <a:gd name="connsiteX0" fmla="*/ 1758950 w 1758950"/>
              <a:gd name="connsiteY0" fmla="*/ 2413000 h 2413000"/>
              <a:gd name="connsiteX1" fmla="*/ 1690688 w 1758950"/>
              <a:gd name="connsiteY1" fmla="*/ 52388 h 2413000"/>
              <a:gd name="connsiteX2" fmla="*/ 1681163 w 1758950"/>
              <a:gd name="connsiteY2" fmla="*/ 14288 h 2413000"/>
              <a:gd name="connsiteX3" fmla="*/ 1633538 w 1758950"/>
              <a:gd name="connsiteY3" fmla="*/ 0 h 2413000"/>
              <a:gd name="connsiteX4" fmla="*/ 0 w 1758950"/>
              <a:gd name="connsiteY4" fmla="*/ 0 h 2413000"/>
              <a:gd name="connsiteX0" fmla="*/ 1758950 w 1758950"/>
              <a:gd name="connsiteY0" fmla="*/ 2413000 h 2413000"/>
              <a:gd name="connsiteX1" fmla="*/ 1690688 w 1758950"/>
              <a:gd name="connsiteY1" fmla="*/ 52388 h 2413000"/>
              <a:gd name="connsiteX2" fmla="*/ 1681163 w 1758950"/>
              <a:gd name="connsiteY2" fmla="*/ 14288 h 2413000"/>
              <a:gd name="connsiteX3" fmla="*/ 1633538 w 1758950"/>
              <a:gd name="connsiteY3" fmla="*/ 0 h 2413000"/>
              <a:gd name="connsiteX4" fmla="*/ 0 w 1758950"/>
              <a:gd name="connsiteY4" fmla="*/ 0 h 2413000"/>
              <a:gd name="connsiteX0" fmla="*/ 1758950 w 1758950"/>
              <a:gd name="connsiteY0" fmla="*/ 2413000 h 2413000"/>
              <a:gd name="connsiteX1" fmla="*/ 1681163 w 1758950"/>
              <a:gd name="connsiteY1" fmla="*/ 14288 h 2413000"/>
              <a:gd name="connsiteX2" fmla="*/ 1633538 w 1758950"/>
              <a:gd name="connsiteY2" fmla="*/ 0 h 2413000"/>
              <a:gd name="connsiteX3" fmla="*/ 0 w 1758950"/>
              <a:gd name="connsiteY3" fmla="*/ 0 h 2413000"/>
              <a:gd name="connsiteX0" fmla="*/ 1682750 w 1682750"/>
              <a:gd name="connsiteY0" fmla="*/ 82550 h 82550"/>
              <a:gd name="connsiteX1" fmla="*/ 1681163 w 1682750"/>
              <a:gd name="connsiteY1" fmla="*/ 14288 h 82550"/>
              <a:gd name="connsiteX2" fmla="*/ 1633538 w 1682750"/>
              <a:gd name="connsiteY2" fmla="*/ 0 h 82550"/>
              <a:gd name="connsiteX3" fmla="*/ 0 w 1682750"/>
              <a:gd name="connsiteY3" fmla="*/ 0 h 82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82750" h="82550">
                <a:moveTo>
                  <a:pt x="1682750" y="82550"/>
                </a:moveTo>
                <a:lnTo>
                  <a:pt x="1681163" y="14288"/>
                </a:lnTo>
                <a:lnTo>
                  <a:pt x="1633538" y="0"/>
                </a:lnTo>
                <a:lnTo>
                  <a:pt x="0" y="0"/>
                </a:lnTo>
              </a:path>
            </a:pathLst>
          </a:custGeom>
          <a:ln w="38100" cmpd="sng">
            <a:solidFill>
              <a:srgbClr val="008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74"/>
          <p:cNvGrpSpPr/>
          <p:nvPr/>
        </p:nvGrpSpPr>
        <p:grpSpPr>
          <a:xfrm>
            <a:off x="845820" y="5815109"/>
            <a:ext cx="1885756" cy="276985"/>
            <a:chOff x="1531620" y="4871499"/>
            <a:chExt cx="1885756" cy="276985"/>
          </a:xfrm>
        </p:grpSpPr>
        <p:sp>
          <p:nvSpPr>
            <p:cNvPr id="59" name="TextBox 58"/>
            <p:cNvSpPr txBox="1"/>
            <p:nvPr/>
          </p:nvSpPr>
          <p:spPr>
            <a:xfrm>
              <a:off x="1531620" y="4871499"/>
              <a:ext cx="729942" cy="27698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91427" tIns="45713" rIns="91427" bIns="45713" rtlCol="0" anchor="ctr">
              <a:spAutoFit/>
            </a:bodyPr>
            <a:lstStyle/>
            <a:p>
              <a:pPr algn="r"/>
              <a:r>
                <a:rPr lang="en-US" sz="1200" dirty="0" smtClean="0">
                  <a:latin typeface="News Gothic" pitchFamily="34" charset="0"/>
                  <a:cs typeface="Arial" pitchFamily="34" charset="0"/>
                </a:rPr>
                <a:t>TRUCK</a:t>
              </a:r>
              <a:endParaRPr lang="en-US" sz="1200" b="1" dirty="0">
                <a:latin typeface="News Gothic" pitchFamily="34" charset="0"/>
                <a:cs typeface="Arial" pitchFamily="34" charset="0"/>
              </a:endParaRPr>
            </a:p>
          </p:txBody>
        </p:sp>
        <p:cxnSp>
          <p:nvCxnSpPr>
            <p:cNvPr id="60" name="Straight Connector 59"/>
            <p:cNvCxnSpPr/>
            <p:nvPr/>
          </p:nvCxnSpPr>
          <p:spPr>
            <a:xfrm>
              <a:off x="2293749" y="4998203"/>
              <a:ext cx="1123627" cy="0"/>
            </a:xfrm>
            <a:prstGeom prst="line">
              <a:avLst/>
            </a:prstGeom>
            <a:ln w="76200"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1" name="Picture 60" descr="truck.jp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9905" y="5840638"/>
            <a:ext cx="570163" cy="198450"/>
          </a:xfrm>
          <a:prstGeom prst="rect">
            <a:avLst/>
          </a:prstGeom>
        </p:spPr>
      </p:pic>
      <p:sp>
        <p:nvSpPr>
          <p:cNvPr id="62" name="Freeform 61"/>
          <p:cNvSpPr/>
          <p:nvPr/>
        </p:nvSpPr>
        <p:spPr>
          <a:xfrm>
            <a:off x="9650385" y="4941347"/>
            <a:ext cx="123784" cy="1505492"/>
          </a:xfrm>
          <a:custGeom>
            <a:avLst/>
            <a:gdLst>
              <a:gd name="connsiteX0" fmla="*/ 123986 w 123986"/>
              <a:gd name="connsiteY0" fmla="*/ 2650210 h 2650210"/>
              <a:gd name="connsiteX1" fmla="*/ 123986 w 123986"/>
              <a:gd name="connsiteY1" fmla="*/ 1022888 h 2650210"/>
              <a:gd name="connsiteX2" fmla="*/ 0 w 123986"/>
              <a:gd name="connsiteY2" fmla="*/ 759417 h 2650210"/>
              <a:gd name="connsiteX3" fmla="*/ 0 w 123986"/>
              <a:gd name="connsiteY3" fmla="*/ 0 h 2650210"/>
              <a:gd name="connsiteX0" fmla="*/ 131735 w 131735"/>
              <a:gd name="connsiteY0" fmla="*/ 2487478 h 2487478"/>
              <a:gd name="connsiteX1" fmla="*/ 123986 w 131735"/>
              <a:gd name="connsiteY1" fmla="*/ 1022888 h 2487478"/>
              <a:gd name="connsiteX2" fmla="*/ 0 w 131735"/>
              <a:gd name="connsiteY2" fmla="*/ 759417 h 2487478"/>
              <a:gd name="connsiteX3" fmla="*/ 0 w 131735"/>
              <a:gd name="connsiteY3" fmla="*/ 0 h 2487478"/>
              <a:gd name="connsiteX0" fmla="*/ 131735 w 131735"/>
              <a:gd name="connsiteY0" fmla="*/ 2487478 h 2487478"/>
              <a:gd name="connsiteX1" fmla="*/ 123986 w 131735"/>
              <a:gd name="connsiteY1" fmla="*/ 1022888 h 2487478"/>
              <a:gd name="connsiteX2" fmla="*/ 11927 w 131735"/>
              <a:gd name="connsiteY2" fmla="*/ 1606231 h 2487478"/>
              <a:gd name="connsiteX3" fmla="*/ 0 w 131735"/>
              <a:gd name="connsiteY3" fmla="*/ 0 h 2487478"/>
              <a:gd name="connsiteX0" fmla="*/ 131735 w 131735"/>
              <a:gd name="connsiteY0" fmla="*/ 2487478 h 2487478"/>
              <a:gd name="connsiteX1" fmla="*/ 120010 w 131735"/>
              <a:gd name="connsiteY1" fmla="*/ 1782238 h 2487478"/>
              <a:gd name="connsiteX2" fmla="*/ 11927 w 131735"/>
              <a:gd name="connsiteY2" fmla="*/ 1606231 h 2487478"/>
              <a:gd name="connsiteX3" fmla="*/ 0 w 131735"/>
              <a:gd name="connsiteY3" fmla="*/ 0 h 2487478"/>
              <a:gd name="connsiteX0" fmla="*/ 123784 w 123784"/>
              <a:gd name="connsiteY0" fmla="*/ 1505492 h 1505492"/>
              <a:gd name="connsiteX1" fmla="*/ 112059 w 123784"/>
              <a:gd name="connsiteY1" fmla="*/ 800252 h 1505492"/>
              <a:gd name="connsiteX2" fmla="*/ 3976 w 123784"/>
              <a:gd name="connsiteY2" fmla="*/ 624245 h 1505492"/>
              <a:gd name="connsiteX3" fmla="*/ 3976 w 123784"/>
              <a:gd name="connsiteY3" fmla="*/ 0 h 1505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3784" h="1505492">
                <a:moveTo>
                  <a:pt x="123784" y="1505492"/>
                </a:moveTo>
                <a:lnTo>
                  <a:pt x="112059" y="800252"/>
                </a:lnTo>
                <a:lnTo>
                  <a:pt x="3976" y="624245"/>
                </a:lnTo>
                <a:cubicBezTo>
                  <a:pt x="0" y="88835"/>
                  <a:pt x="7952" y="535410"/>
                  <a:pt x="3976" y="0"/>
                </a:cubicBezTo>
              </a:path>
            </a:pathLst>
          </a:custGeom>
          <a:ln w="76200"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Freeform 62"/>
          <p:cNvSpPr/>
          <p:nvPr/>
        </p:nvSpPr>
        <p:spPr>
          <a:xfrm>
            <a:off x="6034233" y="3986239"/>
            <a:ext cx="147234" cy="2383107"/>
          </a:xfrm>
          <a:custGeom>
            <a:avLst/>
            <a:gdLst>
              <a:gd name="connsiteX0" fmla="*/ 147234 w 147234"/>
              <a:gd name="connsiteY0" fmla="*/ 0 h 2340244"/>
              <a:gd name="connsiteX1" fmla="*/ 147234 w 147234"/>
              <a:gd name="connsiteY1" fmla="*/ 782665 h 2340244"/>
              <a:gd name="connsiteX2" fmla="*/ 0 w 147234"/>
              <a:gd name="connsiteY2" fmla="*/ 1007390 h 2340244"/>
              <a:gd name="connsiteX3" fmla="*/ 0 w 147234"/>
              <a:gd name="connsiteY3" fmla="*/ 2340244 h 2340244"/>
              <a:gd name="connsiteX0" fmla="*/ 142471 w 147234"/>
              <a:gd name="connsiteY0" fmla="*/ 0 h 2383107"/>
              <a:gd name="connsiteX1" fmla="*/ 147234 w 147234"/>
              <a:gd name="connsiteY1" fmla="*/ 825528 h 2383107"/>
              <a:gd name="connsiteX2" fmla="*/ 0 w 147234"/>
              <a:gd name="connsiteY2" fmla="*/ 1050253 h 2383107"/>
              <a:gd name="connsiteX3" fmla="*/ 0 w 147234"/>
              <a:gd name="connsiteY3" fmla="*/ 2383107 h 2383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7234" h="2383107">
                <a:moveTo>
                  <a:pt x="142471" y="0"/>
                </a:moveTo>
                <a:cubicBezTo>
                  <a:pt x="144059" y="275176"/>
                  <a:pt x="145646" y="550352"/>
                  <a:pt x="147234" y="825528"/>
                </a:cubicBezTo>
                <a:lnTo>
                  <a:pt x="0" y="1050253"/>
                </a:lnTo>
                <a:lnTo>
                  <a:pt x="0" y="2383107"/>
                </a:lnTo>
              </a:path>
            </a:pathLst>
          </a:custGeom>
          <a:ln w="76200"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Freeform 102"/>
          <p:cNvSpPr/>
          <p:nvPr/>
        </p:nvSpPr>
        <p:spPr>
          <a:xfrm rot="5400000">
            <a:off x="6827558" y="3756554"/>
            <a:ext cx="407636" cy="340230"/>
          </a:xfrm>
          <a:custGeom>
            <a:avLst/>
            <a:gdLst>
              <a:gd name="connsiteX0" fmla="*/ 1633538 w 1638300"/>
              <a:gd name="connsiteY0" fmla="*/ 2024063 h 2024063"/>
              <a:gd name="connsiteX1" fmla="*/ 1638300 w 1638300"/>
              <a:gd name="connsiteY1" fmla="*/ 1524000 h 2024063"/>
              <a:gd name="connsiteX2" fmla="*/ 1628775 w 1638300"/>
              <a:gd name="connsiteY2" fmla="*/ 1447800 h 2024063"/>
              <a:gd name="connsiteX3" fmla="*/ 1600200 w 1638300"/>
              <a:gd name="connsiteY3" fmla="*/ 1390650 h 2024063"/>
              <a:gd name="connsiteX4" fmla="*/ 1566863 w 1638300"/>
              <a:gd name="connsiteY4" fmla="*/ 1347788 h 2024063"/>
              <a:gd name="connsiteX5" fmla="*/ 1524000 w 1638300"/>
              <a:gd name="connsiteY5" fmla="*/ 1309688 h 2024063"/>
              <a:gd name="connsiteX6" fmla="*/ 1504950 w 1638300"/>
              <a:gd name="connsiteY6" fmla="*/ 1238250 h 2024063"/>
              <a:gd name="connsiteX7" fmla="*/ 1514475 w 1638300"/>
              <a:gd name="connsiteY7" fmla="*/ 428625 h 2024063"/>
              <a:gd name="connsiteX8" fmla="*/ 1519238 w 1638300"/>
              <a:gd name="connsiteY8" fmla="*/ 361950 h 2024063"/>
              <a:gd name="connsiteX9" fmla="*/ 1528763 w 1638300"/>
              <a:gd name="connsiteY9" fmla="*/ 304800 h 2024063"/>
              <a:gd name="connsiteX10" fmla="*/ 1562100 w 1638300"/>
              <a:gd name="connsiteY10" fmla="*/ 266700 h 2024063"/>
              <a:gd name="connsiteX11" fmla="*/ 1576388 w 1638300"/>
              <a:gd name="connsiteY11" fmla="*/ 219075 h 2024063"/>
              <a:gd name="connsiteX12" fmla="*/ 1619250 w 1638300"/>
              <a:gd name="connsiteY12" fmla="*/ 166688 h 2024063"/>
              <a:gd name="connsiteX13" fmla="*/ 1633538 w 1638300"/>
              <a:gd name="connsiteY13" fmla="*/ 114300 h 2024063"/>
              <a:gd name="connsiteX14" fmla="*/ 1633538 w 1638300"/>
              <a:gd name="connsiteY14" fmla="*/ 61913 h 2024063"/>
              <a:gd name="connsiteX15" fmla="*/ 1604963 w 1638300"/>
              <a:gd name="connsiteY15" fmla="*/ 33338 h 2024063"/>
              <a:gd name="connsiteX16" fmla="*/ 1604963 w 1638300"/>
              <a:gd name="connsiteY16" fmla="*/ 33338 h 2024063"/>
              <a:gd name="connsiteX17" fmla="*/ 1557338 w 1638300"/>
              <a:gd name="connsiteY17" fmla="*/ 9525 h 2024063"/>
              <a:gd name="connsiteX18" fmla="*/ 1514475 w 1638300"/>
              <a:gd name="connsiteY18" fmla="*/ 0 h 2024063"/>
              <a:gd name="connsiteX19" fmla="*/ 171450 w 1638300"/>
              <a:gd name="connsiteY19" fmla="*/ 0 h 2024063"/>
              <a:gd name="connsiteX20" fmla="*/ 133350 w 1638300"/>
              <a:gd name="connsiteY20" fmla="*/ 4763 h 2024063"/>
              <a:gd name="connsiteX21" fmla="*/ 100013 w 1638300"/>
              <a:gd name="connsiteY21" fmla="*/ 28575 h 2024063"/>
              <a:gd name="connsiteX22" fmla="*/ 66675 w 1638300"/>
              <a:gd name="connsiteY22" fmla="*/ 76200 h 2024063"/>
              <a:gd name="connsiteX23" fmla="*/ 0 w 1638300"/>
              <a:gd name="connsiteY23" fmla="*/ 176213 h 2024063"/>
              <a:gd name="connsiteX0" fmla="*/ 1566863 w 1571625"/>
              <a:gd name="connsiteY0" fmla="*/ 2024063 h 2024063"/>
              <a:gd name="connsiteX1" fmla="*/ 1571625 w 1571625"/>
              <a:gd name="connsiteY1" fmla="*/ 1524000 h 2024063"/>
              <a:gd name="connsiteX2" fmla="*/ 1562100 w 1571625"/>
              <a:gd name="connsiteY2" fmla="*/ 1447800 h 2024063"/>
              <a:gd name="connsiteX3" fmla="*/ 1533525 w 1571625"/>
              <a:gd name="connsiteY3" fmla="*/ 1390650 h 2024063"/>
              <a:gd name="connsiteX4" fmla="*/ 1500188 w 1571625"/>
              <a:gd name="connsiteY4" fmla="*/ 1347788 h 2024063"/>
              <a:gd name="connsiteX5" fmla="*/ 1457325 w 1571625"/>
              <a:gd name="connsiteY5" fmla="*/ 1309688 h 2024063"/>
              <a:gd name="connsiteX6" fmla="*/ 1438275 w 1571625"/>
              <a:gd name="connsiteY6" fmla="*/ 1238250 h 2024063"/>
              <a:gd name="connsiteX7" fmla="*/ 1447800 w 1571625"/>
              <a:gd name="connsiteY7" fmla="*/ 428625 h 2024063"/>
              <a:gd name="connsiteX8" fmla="*/ 1452563 w 1571625"/>
              <a:gd name="connsiteY8" fmla="*/ 361950 h 2024063"/>
              <a:gd name="connsiteX9" fmla="*/ 1462088 w 1571625"/>
              <a:gd name="connsiteY9" fmla="*/ 304800 h 2024063"/>
              <a:gd name="connsiteX10" fmla="*/ 1495425 w 1571625"/>
              <a:gd name="connsiteY10" fmla="*/ 266700 h 2024063"/>
              <a:gd name="connsiteX11" fmla="*/ 1509713 w 1571625"/>
              <a:gd name="connsiteY11" fmla="*/ 219075 h 2024063"/>
              <a:gd name="connsiteX12" fmla="*/ 1552575 w 1571625"/>
              <a:gd name="connsiteY12" fmla="*/ 166688 h 2024063"/>
              <a:gd name="connsiteX13" fmla="*/ 1566863 w 1571625"/>
              <a:gd name="connsiteY13" fmla="*/ 114300 h 2024063"/>
              <a:gd name="connsiteX14" fmla="*/ 1566863 w 1571625"/>
              <a:gd name="connsiteY14" fmla="*/ 61913 h 2024063"/>
              <a:gd name="connsiteX15" fmla="*/ 1538288 w 1571625"/>
              <a:gd name="connsiteY15" fmla="*/ 33338 h 2024063"/>
              <a:gd name="connsiteX16" fmla="*/ 1538288 w 1571625"/>
              <a:gd name="connsiteY16" fmla="*/ 33338 h 2024063"/>
              <a:gd name="connsiteX17" fmla="*/ 1490663 w 1571625"/>
              <a:gd name="connsiteY17" fmla="*/ 9525 h 2024063"/>
              <a:gd name="connsiteX18" fmla="*/ 1447800 w 1571625"/>
              <a:gd name="connsiteY18" fmla="*/ 0 h 2024063"/>
              <a:gd name="connsiteX19" fmla="*/ 104775 w 1571625"/>
              <a:gd name="connsiteY19" fmla="*/ 0 h 2024063"/>
              <a:gd name="connsiteX20" fmla="*/ 66675 w 1571625"/>
              <a:gd name="connsiteY20" fmla="*/ 4763 h 2024063"/>
              <a:gd name="connsiteX21" fmla="*/ 33338 w 1571625"/>
              <a:gd name="connsiteY21" fmla="*/ 28575 h 2024063"/>
              <a:gd name="connsiteX22" fmla="*/ 0 w 1571625"/>
              <a:gd name="connsiteY22" fmla="*/ 76200 h 2024063"/>
              <a:gd name="connsiteX0" fmla="*/ 1533525 w 1538287"/>
              <a:gd name="connsiteY0" fmla="*/ 2024063 h 2024063"/>
              <a:gd name="connsiteX1" fmla="*/ 1538287 w 1538287"/>
              <a:gd name="connsiteY1" fmla="*/ 1524000 h 2024063"/>
              <a:gd name="connsiteX2" fmla="*/ 1528762 w 1538287"/>
              <a:gd name="connsiteY2" fmla="*/ 1447800 h 2024063"/>
              <a:gd name="connsiteX3" fmla="*/ 1500187 w 1538287"/>
              <a:gd name="connsiteY3" fmla="*/ 1390650 h 2024063"/>
              <a:gd name="connsiteX4" fmla="*/ 1466850 w 1538287"/>
              <a:gd name="connsiteY4" fmla="*/ 1347788 h 2024063"/>
              <a:gd name="connsiteX5" fmla="*/ 1423987 w 1538287"/>
              <a:gd name="connsiteY5" fmla="*/ 1309688 h 2024063"/>
              <a:gd name="connsiteX6" fmla="*/ 1404937 w 1538287"/>
              <a:gd name="connsiteY6" fmla="*/ 1238250 h 2024063"/>
              <a:gd name="connsiteX7" fmla="*/ 1414462 w 1538287"/>
              <a:gd name="connsiteY7" fmla="*/ 428625 h 2024063"/>
              <a:gd name="connsiteX8" fmla="*/ 1419225 w 1538287"/>
              <a:gd name="connsiteY8" fmla="*/ 361950 h 2024063"/>
              <a:gd name="connsiteX9" fmla="*/ 1428750 w 1538287"/>
              <a:gd name="connsiteY9" fmla="*/ 304800 h 2024063"/>
              <a:gd name="connsiteX10" fmla="*/ 1462087 w 1538287"/>
              <a:gd name="connsiteY10" fmla="*/ 266700 h 2024063"/>
              <a:gd name="connsiteX11" fmla="*/ 1476375 w 1538287"/>
              <a:gd name="connsiteY11" fmla="*/ 219075 h 2024063"/>
              <a:gd name="connsiteX12" fmla="*/ 1519237 w 1538287"/>
              <a:gd name="connsiteY12" fmla="*/ 166688 h 2024063"/>
              <a:gd name="connsiteX13" fmla="*/ 1533525 w 1538287"/>
              <a:gd name="connsiteY13" fmla="*/ 114300 h 2024063"/>
              <a:gd name="connsiteX14" fmla="*/ 1533525 w 1538287"/>
              <a:gd name="connsiteY14" fmla="*/ 61913 h 2024063"/>
              <a:gd name="connsiteX15" fmla="*/ 1504950 w 1538287"/>
              <a:gd name="connsiteY15" fmla="*/ 33338 h 2024063"/>
              <a:gd name="connsiteX16" fmla="*/ 1504950 w 1538287"/>
              <a:gd name="connsiteY16" fmla="*/ 33338 h 2024063"/>
              <a:gd name="connsiteX17" fmla="*/ 1457325 w 1538287"/>
              <a:gd name="connsiteY17" fmla="*/ 9525 h 2024063"/>
              <a:gd name="connsiteX18" fmla="*/ 1414462 w 1538287"/>
              <a:gd name="connsiteY18" fmla="*/ 0 h 2024063"/>
              <a:gd name="connsiteX19" fmla="*/ 71437 w 1538287"/>
              <a:gd name="connsiteY19" fmla="*/ 0 h 2024063"/>
              <a:gd name="connsiteX20" fmla="*/ 33337 w 1538287"/>
              <a:gd name="connsiteY20" fmla="*/ 4763 h 2024063"/>
              <a:gd name="connsiteX21" fmla="*/ 0 w 1538287"/>
              <a:gd name="connsiteY21" fmla="*/ 28575 h 2024063"/>
              <a:gd name="connsiteX0" fmla="*/ 1500188 w 1504950"/>
              <a:gd name="connsiteY0" fmla="*/ 2024063 h 2024063"/>
              <a:gd name="connsiteX1" fmla="*/ 1504950 w 1504950"/>
              <a:gd name="connsiteY1" fmla="*/ 1524000 h 2024063"/>
              <a:gd name="connsiteX2" fmla="*/ 1495425 w 1504950"/>
              <a:gd name="connsiteY2" fmla="*/ 1447800 h 2024063"/>
              <a:gd name="connsiteX3" fmla="*/ 1466850 w 1504950"/>
              <a:gd name="connsiteY3" fmla="*/ 1390650 h 2024063"/>
              <a:gd name="connsiteX4" fmla="*/ 1433513 w 1504950"/>
              <a:gd name="connsiteY4" fmla="*/ 1347788 h 2024063"/>
              <a:gd name="connsiteX5" fmla="*/ 1390650 w 1504950"/>
              <a:gd name="connsiteY5" fmla="*/ 1309688 h 2024063"/>
              <a:gd name="connsiteX6" fmla="*/ 1371600 w 1504950"/>
              <a:gd name="connsiteY6" fmla="*/ 1238250 h 2024063"/>
              <a:gd name="connsiteX7" fmla="*/ 1381125 w 1504950"/>
              <a:gd name="connsiteY7" fmla="*/ 428625 h 2024063"/>
              <a:gd name="connsiteX8" fmla="*/ 1385888 w 1504950"/>
              <a:gd name="connsiteY8" fmla="*/ 361950 h 2024063"/>
              <a:gd name="connsiteX9" fmla="*/ 1395413 w 1504950"/>
              <a:gd name="connsiteY9" fmla="*/ 304800 h 2024063"/>
              <a:gd name="connsiteX10" fmla="*/ 1428750 w 1504950"/>
              <a:gd name="connsiteY10" fmla="*/ 266700 h 2024063"/>
              <a:gd name="connsiteX11" fmla="*/ 1443038 w 1504950"/>
              <a:gd name="connsiteY11" fmla="*/ 219075 h 2024063"/>
              <a:gd name="connsiteX12" fmla="*/ 1485900 w 1504950"/>
              <a:gd name="connsiteY12" fmla="*/ 166688 h 2024063"/>
              <a:gd name="connsiteX13" fmla="*/ 1500188 w 1504950"/>
              <a:gd name="connsiteY13" fmla="*/ 114300 h 2024063"/>
              <a:gd name="connsiteX14" fmla="*/ 1500188 w 1504950"/>
              <a:gd name="connsiteY14" fmla="*/ 61913 h 2024063"/>
              <a:gd name="connsiteX15" fmla="*/ 1471613 w 1504950"/>
              <a:gd name="connsiteY15" fmla="*/ 33338 h 2024063"/>
              <a:gd name="connsiteX16" fmla="*/ 1471613 w 1504950"/>
              <a:gd name="connsiteY16" fmla="*/ 33338 h 2024063"/>
              <a:gd name="connsiteX17" fmla="*/ 1423988 w 1504950"/>
              <a:gd name="connsiteY17" fmla="*/ 9525 h 2024063"/>
              <a:gd name="connsiteX18" fmla="*/ 1381125 w 1504950"/>
              <a:gd name="connsiteY18" fmla="*/ 0 h 2024063"/>
              <a:gd name="connsiteX19" fmla="*/ 38100 w 1504950"/>
              <a:gd name="connsiteY19" fmla="*/ 0 h 2024063"/>
              <a:gd name="connsiteX20" fmla="*/ 0 w 1504950"/>
              <a:gd name="connsiteY20" fmla="*/ 4763 h 2024063"/>
              <a:gd name="connsiteX0" fmla="*/ 1462088 w 1466850"/>
              <a:gd name="connsiteY0" fmla="*/ 2024063 h 2024063"/>
              <a:gd name="connsiteX1" fmla="*/ 1466850 w 1466850"/>
              <a:gd name="connsiteY1" fmla="*/ 1524000 h 2024063"/>
              <a:gd name="connsiteX2" fmla="*/ 1457325 w 1466850"/>
              <a:gd name="connsiteY2" fmla="*/ 1447800 h 2024063"/>
              <a:gd name="connsiteX3" fmla="*/ 1428750 w 1466850"/>
              <a:gd name="connsiteY3" fmla="*/ 1390650 h 2024063"/>
              <a:gd name="connsiteX4" fmla="*/ 1395413 w 1466850"/>
              <a:gd name="connsiteY4" fmla="*/ 1347788 h 2024063"/>
              <a:gd name="connsiteX5" fmla="*/ 1352550 w 1466850"/>
              <a:gd name="connsiteY5" fmla="*/ 1309688 h 2024063"/>
              <a:gd name="connsiteX6" fmla="*/ 1333500 w 1466850"/>
              <a:gd name="connsiteY6" fmla="*/ 1238250 h 2024063"/>
              <a:gd name="connsiteX7" fmla="*/ 1343025 w 1466850"/>
              <a:gd name="connsiteY7" fmla="*/ 428625 h 2024063"/>
              <a:gd name="connsiteX8" fmla="*/ 1347788 w 1466850"/>
              <a:gd name="connsiteY8" fmla="*/ 361950 h 2024063"/>
              <a:gd name="connsiteX9" fmla="*/ 1357313 w 1466850"/>
              <a:gd name="connsiteY9" fmla="*/ 304800 h 2024063"/>
              <a:gd name="connsiteX10" fmla="*/ 1390650 w 1466850"/>
              <a:gd name="connsiteY10" fmla="*/ 266700 h 2024063"/>
              <a:gd name="connsiteX11" fmla="*/ 1404938 w 1466850"/>
              <a:gd name="connsiteY11" fmla="*/ 219075 h 2024063"/>
              <a:gd name="connsiteX12" fmla="*/ 1447800 w 1466850"/>
              <a:gd name="connsiteY12" fmla="*/ 166688 h 2024063"/>
              <a:gd name="connsiteX13" fmla="*/ 1462088 w 1466850"/>
              <a:gd name="connsiteY13" fmla="*/ 114300 h 2024063"/>
              <a:gd name="connsiteX14" fmla="*/ 1462088 w 1466850"/>
              <a:gd name="connsiteY14" fmla="*/ 61913 h 2024063"/>
              <a:gd name="connsiteX15" fmla="*/ 1433513 w 1466850"/>
              <a:gd name="connsiteY15" fmla="*/ 33338 h 2024063"/>
              <a:gd name="connsiteX16" fmla="*/ 1433513 w 1466850"/>
              <a:gd name="connsiteY16" fmla="*/ 33338 h 2024063"/>
              <a:gd name="connsiteX17" fmla="*/ 1385888 w 1466850"/>
              <a:gd name="connsiteY17" fmla="*/ 9525 h 2024063"/>
              <a:gd name="connsiteX18" fmla="*/ 1343025 w 1466850"/>
              <a:gd name="connsiteY18" fmla="*/ 0 h 2024063"/>
              <a:gd name="connsiteX19" fmla="*/ 0 w 1466850"/>
              <a:gd name="connsiteY19" fmla="*/ 0 h 2024063"/>
              <a:gd name="connsiteX0" fmla="*/ 128588 w 133350"/>
              <a:gd name="connsiteY0" fmla="*/ 2024063 h 2024063"/>
              <a:gd name="connsiteX1" fmla="*/ 133350 w 133350"/>
              <a:gd name="connsiteY1" fmla="*/ 1524000 h 2024063"/>
              <a:gd name="connsiteX2" fmla="*/ 123825 w 133350"/>
              <a:gd name="connsiteY2" fmla="*/ 1447800 h 2024063"/>
              <a:gd name="connsiteX3" fmla="*/ 95250 w 133350"/>
              <a:gd name="connsiteY3" fmla="*/ 1390650 h 2024063"/>
              <a:gd name="connsiteX4" fmla="*/ 61913 w 133350"/>
              <a:gd name="connsiteY4" fmla="*/ 1347788 h 2024063"/>
              <a:gd name="connsiteX5" fmla="*/ 19050 w 133350"/>
              <a:gd name="connsiteY5" fmla="*/ 1309688 h 2024063"/>
              <a:gd name="connsiteX6" fmla="*/ 0 w 133350"/>
              <a:gd name="connsiteY6" fmla="*/ 1238250 h 2024063"/>
              <a:gd name="connsiteX7" fmla="*/ 9525 w 133350"/>
              <a:gd name="connsiteY7" fmla="*/ 428625 h 2024063"/>
              <a:gd name="connsiteX8" fmla="*/ 14288 w 133350"/>
              <a:gd name="connsiteY8" fmla="*/ 361950 h 2024063"/>
              <a:gd name="connsiteX9" fmla="*/ 23813 w 133350"/>
              <a:gd name="connsiteY9" fmla="*/ 304800 h 2024063"/>
              <a:gd name="connsiteX10" fmla="*/ 57150 w 133350"/>
              <a:gd name="connsiteY10" fmla="*/ 266700 h 2024063"/>
              <a:gd name="connsiteX11" fmla="*/ 71438 w 133350"/>
              <a:gd name="connsiteY11" fmla="*/ 219075 h 2024063"/>
              <a:gd name="connsiteX12" fmla="*/ 114300 w 133350"/>
              <a:gd name="connsiteY12" fmla="*/ 166688 h 2024063"/>
              <a:gd name="connsiteX13" fmla="*/ 128588 w 133350"/>
              <a:gd name="connsiteY13" fmla="*/ 114300 h 2024063"/>
              <a:gd name="connsiteX14" fmla="*/ 128588 w 133350"/>
              <a:gd name="connsiteY14" fmla="*/ 61913 h 2024063"/>
              <a:gd name="connsiteX15" fmla="*/ 100013 w 133350"/>
              <a:gd name="connsiteY15" fmla="*/ 33338 h 2024063"/>
              <a:gd name="connsiteX16" fmla="*/ 100013 w 133350"/>
              <a:gd name="connsiteY16" fmla="*/ 33338 h 2024063"/>
              <a:gd name="connsiteX17" fmla="*/ 52388 w 133350"/>
              <a:gd name="connsiteY17" fmla="*/ 9525 h 2024063"/>
              <a:gd name="connsiteX18" fmla="*/ 9525 w 133350"/>
              <a:gd name="connsiteY18" fmla="*/ 0 h 2024063"/>
              <a:gd name="connsiteX0" fmla="*/ 128588 w 133350"/>
              <a:gd name="connsiteY0" fmla="*/ 2014538 h 2014538"/>
              <a:gd name="connsiteX1" fmla="*/ 133350 w 133350"/>
              <a:gd name="connsiteY1" fmla="*/ 1514475 h 2014538"/>
              <a:gd name="connsiteX2" fmla="*/ 123825 w 133350"/>
              <a:gd name="connsiteY2" fmla="*/ 1438275 h 2014538"/>
              <a:gd name="connsiteX3" fmla="*/ 95250 w 133350"/>
              <a:gd name="connsiteY3" fmla="*/ 1381125 h 2014538"/>
              <a:gd name="connsiteX4" fmla="*/ 61913 w 133350"/>
              <a:gd name="connsiteY4" fmla="*/ 1338263 h 2014538"/>
              <a:gd name="connsiteX5" fmla="*/ 19050 w 133350"/>
              <a:gd name="connsiteY5" fmla="*/ 1300163 h 2014538"/>
              <a:gd name="connsiteX6" fmla="*/ 0 w 133350"/>
              <a:gd name="connsiteY6" fmla="*/ 1228725 h 2014538"/>
              <a:gd name="connsiteX7" fmla="*/ 9525 w 133350"/>
              <a:gd name="connsiteY7" fmla="*/ 419100 h 2014538"/>
              <a:gd name="connsiteX8" fmla="*/ 14288 w 133350"/>
              <a:gd name="connsiteY8" fmla="*/ 352425 h 2014538"/>
              <a:gd name="connsiteX9" fmla="*/ 23813 w 133350"/>
              <a:gd name="connsiteY9" fmla="*/ 295275 h 2014538"/>
              <a:gd name="connsiteX10" fmla="*/ 57150 w 133350"/>
              <a:gd name="connsiteY10" fmla="*/ 257175 h 2014538"/>
              <a:gd name="connsiteX11" fmla="*/ 71438 w 133350"/>
              <a:gd name="connsiteY11" fmla="*/ 209550 h 2014538"/>
              <a:gd name="connsiteX12" fmla="*/ 114300 w 133350"/>
              <a:gd name="connsiteY12" fmla="*/ 157163 h 2014538"/>
              <a:gd name="connsiteX13" fmla="*/ 128588 w 133350"/>
              <a:gd name="connsiteY13" fmla="*/ 104775 h 2014538"/>
              <a:gd name="connsiteX14" fmla="*/ 128588 w 133350"/>
              <a:gd name="connsiteY14" fmla="*/ 52388 h 2014538"/>
              <a:gd name="connsiteX15" fmla="*/ 100013 w 133350"/>
              <a:gd name="connsiteY15" fmla="*/ 23813 h 2014538"/>
              <a:gd name="connsiteX16" fmla="*/ 100013 w 133350"/>
              <a:gd name="connsiteY16" fmla="*/ 23813 h 2014538"/>
              <a:gd name="connsiteX17" fmla="*/ 52388 w 133350"/>
              <a:gd name="connsiteY17" fmla="*/ 0 h 2014538"/>
              <a:gd name="connsiteX0" fmla="*/ 128588 w 133350"/>
              <a:gd name="connsiteY0" fmla="*/ 1990725 h 1990725"/>
              <a:gd name="connsiteX1" fmla="*/ 133350 w 133350"/>
              <a:gd name="connsiteY1" fmla="*/ 1490662 h 1990725"/>
              <a:gd name="connsiteX2" fmla="*/ 123825 w 133350"/>
              <a:gd name="connsiteY2" fmla="*/ 1414462 h 1990725"/>
              <a:gd name="connsiteX3" fmla="*/ 95250 w 133350"/>
              <a:gd name="connsiteY3" fmla="*/ 1357312 h 1990725"/>
              <a:gd name="connsiteX4" fmla="*/ 61913 w 133350"/>
              <a:gd name="connsiteY4" fmla="*/ 1314450 h 1990725"/>
              <a:gd name="connsiteX5" fmla="*/ 19050 w 133350"/>
              <a:gd name="connsiteY5" fmla="*/ 1276350 h 1990725"/>
              <a:gd name="connsiteX6" fmla="*/ 0 w 133350"/>
              <a:gd name="connsiteY6" fmla="*/ 1204912 h 1990725"/>
              <a:gd name="connsiteX7" fmla="*/ 9525 w 133350"/>
              <a:gd name="connsiteY7" fmla="*/ 395287 h 1990725"/>
              <a:gd name="connsiteX8" fmla="*/ 14288 w 133350"/>
              <a:gd name="connsiteY8" fmla="*/ 328612 h 1990725"/>
              <a:gd name="connsiteX9" fmla="*/ 23813 w 133350"/>
              <a:gd name="connsiteY9" fmla="*/ 271462 h 1990725"/>
              <a:gd name="connsiteX10" fmla="*/ 57150 w 133350"/>
              <a:gd name="connsiteY10" fmla="*/ 233362 h 1990725"/>
              <a:gd name="connsiteX11" fmla="*/ 71438 w 133350"/>
              <a:gd name="connsiteY11" fmla="*/ 185737 h 1990725"/>
              <a:gd name="connsiteX12" fmla="*/ 114300 w 133350"/>
              <a:gd name="connsiteY12" fmla="*/ 133350 h 1990725"/>
              <a:gd name="connsiteX13" fmla="*/ 128588 w 133350"/>
              <a:gd name="connsiteY13" fmla="*/ 80962 h 1990725"/>
              <a:gd name="connsiteX14" fmla="*/ 128588 w 133350"/>
              <a:gd name="connsiteY14" fmla="*/ 28575 h 1990725"/>
              <a:gd name="connsiteX15" fmla="*/ 100013 w 133350"/>
              <a:gd name="connsiteY15" fmla="*/ 0 h 1990725"/>
              <a:gd name="connsiteX16" fmla="*/ 100013 w 133350"/>
              <a:gd name="connsiteY16" fmla="*/ 0 h 1990725"/>
              <a:gd name="connsiteX0" fmla="*/ 128588 w 133350"/>
              <a:gd name="connsiteY0" fmla="*/ 1990725 h 1990725"/>
              <a:gd name="connsiteX1" fmla="*/ 133350 w 133350"/>
              <a:gd name="connsiteY1" fmla="*/ 1490662 h 1990725"/>
              <a:gd name="connsiteX2" fmla="*/ 123825 w 133350"/>
              <a:gd name="connsiteY2" fmla="*/ 1414462 h 1990725"/>
              <a:gd name="connsiteX3" fmla="*/ 95250 w 133350"/>
              <a:gd name="connsiteY3" fmla="*/ 1357312 h 1990725"/>
              <a:gd name="connsiteX4" fmla="*/ 61913 w 133350"/>
              <a:gd name="connsiteY4" fmla="*/ 1314450 h 1990725"/>
              <a:gd name="connsiteX5" fmla="*/ 19050 w 133350"/>
              <a:gd name="connsiteY5" fmla="*/ 1276350 h 1990725"/>
              <a:gd name="connsiteX6" fmla="*/ 0 w 133350"/>
              <a:gd name="connsiteY6" fmla="*/ 1204912 h 1990725"/>
              <a:gd name="connsiteX7" fmla="*/ 9525 w 133350"/>
              <a:gd name="connsiteY7" fmla="*/ 395287 h 1990725"/>
              <a:gd name="connsiteX8" fmla="*/ 14288 w 133350"/>
              <a:gd name="connsiteY8" fmla="*/ 328612 h 1990725"/>
              <a:gd name="connsiteX9" fmla="*/ 23813 w 133350"/>
              <a:gd name="connsiteY9" fmla="*/ 271462 h 1990725"/>
              <a:gd name="connsiteX10" fmla="*/ 57150 w 133350"/>
              <a:gd name="connsiteY10" fmla="*/ 233362 h 1990725"/>
              <a:gd name="connsiteX11" fmla="*/ 71438 w 133350"/>
              <a:gd name="connsiteY11" fmla="*/ 185737 h 1990725"/>
              <a:gd name="connsiteX12" fmla="*/ 114300 w 133350"/>
              <a:gd name="connsiteY12" fmla="*/ 133350 h 1990725"/>
              <a:gd name="connsiteX13" fmla="*/ 128588 w 133350"/>
              <a:gd name="connsiteY13" fmla="*/ 80962 h 1990725"/>
              <a:gd name="connsiteX14" fmla="*/ 128588 w 133350"/>
              <a:gd name="connsiteY14" fmla="*/ 28575 h 1990725"/>
              <a:gd name="connsiteX15" fmla="*/ 100013 w 133350"/>
              <a:gd name="connsiteY15" fmla="*/ 0 h 1990725"/>
              <a:gd name="connsiteX0" fmla="*/ 128588 w 133350"/>
              <a:gd name="connsiteY0" fmla="*/ 1962150 h 1962150"/>
              <a:gd name="connsiteX1" fmla="*/ 133350 w 133350"/>
              <a:gd name="connsiteY1" fmla="*/ 1462087 h 1962150"/>
              <a:gd name="connsiteX2" fmla="*/ 123825 w 133350"/>
              <a:gd name="connsiteY2" fmla="*/ 1385887 h 1962150"/>
              <a:gd name="connsiteX3" fmla="*/ 95250 w 133350"/>
              <a:gd name="connsiteY3" fmla="*/ 1328737 h 1962150"/>
              <a:gd name="connsiteX4" fmla="*/ 61913 w 133350"/>
              <a:gd name="connsiteY4" fmla="*/ 1285875 h 1962150"/>
              <a:gd name="connsiteX5" fmla="*/ 19050 w 133350"/>
              <a:gd name="connsiteY5" fmla="*/ 1247775 h 1962150"/>
              <a:gd name="connsiteX6" fmla="*/ 0 w 133350"/>
              <a:gd name="connsiteY6" fmla="*/ 1176337 h 1962150"/>
              <a:gd name="connsiteX7" fmla="*/ 9525 w 133350"/>
              <a:gd name="connsiteY7" fmla="*/ 366712 h 1962150"/>
              <a:gd name="connsiteX8" fmla="*/ 14288 w 133350"/>
              <a:gd name="connsiteY8" fmla="*/ 300037 h 1962150"/>
              <a:gd name="connsiteX9" fmla="*/ 23813 w 133350"/>
              <a:gd name="connsiteY9" fmla="*/ 242887 h 1962150"/>
              <a:gd name="connsiteX10" fmla="*/ 57150 w 133350"/>
              <a:gd name="connsiteY10" fmla="*/ 204787 h 1962150"/>
              <a:gd name="connsiteX11" fmla="*/ 71438 w 133350"/>
              <a:gd name="connsiteY11" fmla="*/ 157162 h 1962150"/>
              <a:gd name="connsiteX12" fmla="*/ 114300 w 133350"/>
              <a:gd name="connsiteY12" fmla="*/ 104775 h 1962150"/>
              <a:gd name="connsiteX13" fmla="*/ 128588 w 133350"/>
              <a:gd name="connsiteY13" fmla="*/ 52387 h 1962150"/>
              <a:gd name="connsiteX14" fmla="*/ 128588 w 133350"/>
              <a:gd name="connsiteY14" fmla="*/ 0 h 1962150"/>
              <a:gd name="connsiteX0" fmla="*/ 128588 w 133891"/>
              <a:gd name="connsiteY0" fmla="*/ 1962150 h 2413454"/>
              <a:gd name="connsiteX1" fmla="*/ 127073 w 133891"/>
              <a:gd name="connsiteY1" fmla="*/ 2330110 h 2413454"/>
              <a:gd name="connsiteX2" fmla="*/ 133350 w 133891"/>
              <a:gd name="connsiteY2" fmla="*/ 1462087 h 2413454"/>
              <a:gd name="connsiteX3" fmla="*/ 123825 w 133891"/>
              <a:gd name="connsiteY3" fmla="*/ 1385887 h 2413454"/>
              <a:gd name="connsiteX4" fmla="*/ 95250 w 133891"/>
              <a:gd name="connsiteY4" fmla="*/ 1328737 h 2413454"/>
              <a:gd name="connsiteX5" fmla="*/ 61913 w 133891"/>
              <a:gd name="connsiteY5" fmla="*/ 1285875 h 2413454"/>
              <a:gd name="connsiteX6" fmla="*/ 19050 w 133891"/>
              <a:gd name="connsiteY6" fmla="*/ 1247775 h 2413454"/>
              <a:gd name="connsiteX7" fmla="*/ 0 w 133891"/>
              <a:gd name="connsiteY7" fmla="*/ 1176337 h 2413454"/>
              <a:gd name="connsiteX8" fmla="*/ 9525 w 133891"/>
              <a:gd name="connsiteY8" fmla="*/ 366712 h 2413454"/>
              <a:gd name="connsiteX9" fmla="*/ 14288 w 133891"/>
              <a:gd name="connsiteY9" fmla="*/ 300037 h 2413454"/>
              <a:gd name="connsiteX10" fmla="*/ 23813 w 133891"/>
              <a:gd name="connsiteY10" fmla="*/ 242887 h 2413454"/>
              <a:gd name="connsiteX11" fmla="*/ 57150 w 133891"/>
              <a:gd name="connsiteY11" fmla="*/ 204787 h 2413454"/>
              <a:gd name="connsiteX12" fmla="*/ 71438 w 133891"/>
              <a:gd name="connsiteY12" fmla="*/ 157162 h 2413454"/>
              <a:gd name="connsiteX13" fmla="*/ 114300 w 133891"/>
              <a:gd name="connsiteY13" fmla="*/ 104775 h 2413454"/>
              <a:gd name="connsiteX14" fmla="*/ 128588 w 133891"/>
              <a:gd name="connsiteY14" fmla="*/ 52387 h 2413454"/>
              <a:gd name="connsiteX15" fmla="*/ 128588 w 133891"/>
              <a:gd name="connsiteY15" fmla="*/ 0 h 2413454"/>
              <a:gd name="connsiteX0" fmla="*/ 128588 w 547464"/>
              <a:gd name="connsiteY0" fmla="*/ 1962150 h 2433867"/>
              <a:gd name="connsiteX1" fmla="*/ 127073 w 547464"/>
              <a:gd name="connsiteY1" fmla="*/ 2330110 h 2433867"/>
              <a:gd name="connsiteX2" fmla="*/ 546418 w 547464"/>
              <a:gd name="connsiteY2" fmla="*/ 2289197 h 2433867"/>
              <a:gd name="connsiteX3" fmla="*/ 133350 w 547464"/>
              <a:gd name="connsiteY3" fmla="*/ 1462087 h 2433867"/>
              <a:gd name="connsiteX4" fmla="*/ 123825 w 547464"/>
              <a:gd name="connsiteY4" fmla="*/ 1385887 h 2433867"/>
              <a:gd name="connsiteX5" fmla="*/ 95250 w 547464"/>
              <a:gd name="connsiteY5" fmla="*/ 1328737 h 2433867"/>
              <a:gd name="connsiteX6" fmla="*/ 61913 w 547464"/>
              <a:gd name="connsiteY6" fmla="*/ 1285875 h 2433867"/>
              <a:gd name="connsiteX7" fmla="*/ 19050 w 547464"/>
              <a:gd name="connsiteY7" fmla="*/ 1247775 h 2433867"/>
              <a:gd name="connsiteX8" fmla="*/ 0 w 547464"/>
              <a:gd name="connsiteY8" fmla="*/ 1176337 h 2433867"/>
              <a:gd name="connsiteX9" fmla="*/ 9525 w 547464"/>
              <a:gd name="connsiteY9" fmla="*/ 366712 h 2433867"/>
              <a:gd name="connsiteX10" fmla="*/ 14288 w 547464"/>
              <a:gd name="connsiteY10" fmla="*/ 300037 h 2433867"/>
              <a:gd name="connsiteX11" fmla="*/ 23813 w 547464"/>
              <a:gd name="connsiteY11" fmla="*/ 242887 h 2433867"/>
              <a:gd name="connsiteX12" fmla="*/ 57150 w 547464"/>
              <a:gd name="connsiteY12" fmla="*/ 204787 h 2433867"/>
              <a:gd name="connsiteX13" fmla="*/ 71438 w 547464"/>
              <a:gd name="connsiteY13" fmla="*/ 157162 h 2433867"/>
              <a:gd name="connsiteX14" fmla="*/ 114300 w 547464"/>
              <a:gd name="connsiteY14" fmla="*/ 104775 h 2433867"/>
              <a:gd name="connsiteX15" fmla="*/ 128588 w 547464"/>
              <a:gd name="connsiteY15" fmla="*/ 52387 h 2433867"/>
              <a:gd name="connsiteX16" fmla="*/ 128588 w 547464"/>
              <a:gd name="connsiteY16" fmla="*/ 0 h 2433867"/>
              <a:gd name="connsiteX0" fmla="*/ 252 w 716164"/>
              <a:gd name="connsiteY0" fmla="*/ 2640116 h 2640116"/>
              <a:gd name="connsiteX1" fmla="*/ 295773 w 716164"/>
              <a:gd name="connsiteY1" fmla="*/ 2330110 h 2640116"/>
              <a:gd name="connsiteX2" fmla="*/ 715118 w 716164"/>
              <a:gd name="connsiteY2" fmla="*/ 2289197 h 2640116"/>
              <a:gd name="connsiteX3" fmla="*/ 302050 w 716164"/>
              <a:gd name="connsiteY3" fmla="*/ 1462087 h 2640116"/>
              <a:gd name="connsiteX4" fmla="*/ 292525 w 716164"/>
              <a:gd name="connsiteY4" fmla="*/ 1385887 h 2640116"/>
              <a:gd name="connsiteX5" fmla="*/ 263950 w 716164"/>
              <a:gd name="connsiteY5" fmla="*/ 1328737 h 2640116"/>
              <a:gd name="connsiteX6" fmla="*/ 230613 w 716164"/>
              <a:gd name="connsiteY6" fmla="*/ 1285875 h 2640116"/>
              <a:gd name="connsiteX7" fmla="*/ 187750 w 716164"/>
              <a:gd name="connsiteY7" fmla="*/ 1247775 h 2640116"/>
              <a:gd name="connsiteX8" fmla="*/ 168700 w 716164"/>
              <a:gd name="connsiteY8" fmla="*/ 1176337 h 2640116"/>
              <a:gd name="connsiteX9" fmla="*/ 178225 w 716164"/>
              <a:gd name="connsiteY9" fmla="*/ 366712 h 2640116"/>
              <a:gd name="connsiteX10" fmla="*/ 182988 w 716164"/>
              <a:gd name="connsiteY10" fmla="*/ 300037 h 2640116"/>
              <a:gd name="connsiteX11" fmla="*/ 192513 w 716164"/>
              <a:gd name="connsiteY11" fmla="*/ 242887 h 2640116"/>
              <a:gd name="connsiteX12" fmla="*/ 225850 w 716164"/>
              <a:gd name="connsiteY12" fmla="*/ 204787 h 2640116"/>
              <a:gd name="connsiteX13" fmla="*/ 240138 w 716164"/>
              <a:gd name="connsiteY13" fmla="*/ 157162 h 2640116"/>
              <a:gd name="connsiteX14" fmla="*/ 283000 w 716164"/>
              <a:gd name="connsiteY14" fmla="*/ 104775 h 2640116"/>
              <a:gd name="connsiteX15" fmla="*/ 297288 w 716164"/>
              <a:gd name="connsiteY15" fmla="*/ 52387 h 2640116"/>
              <a:gd name="connsiteX16" fmla="*/ 297288 w 716164"/>
              <a:gd name="connsiteY16" fmla="*/ 0 h 2640116"/>
              <a:gd name="connsiteX0" fmla="*/ 252 w 718348"/>
              <a:gd name="connsiteY0" fmla="*/ 2640116 h 2640116"/>
              <a:gd name="connsiteX1" fmla="*/ 282668 w 718348"/>
              <a:gd name="connsiteY1" fmla="*/ 1891771 h 2640116"/>
              <a:gd name="connsiteX2" fmla="*/ 715118 w 718348"/>
              <a:gd name="connsiteY2" fmla="*/ 2289197 h 2640116"/>
              <a:gd name="connsiteX3" fmla="*/ 302050 w 718348"/>
              <a:gd name="connsiteY3" fmla="*/ 1462087 h 2640116"/>
              <a:gd name="connsiteX4" fmla="*/ 292525 w 718348"/>
              <a:gd name="connsiteY4" fmla="*/ 1385887 h 2640116"/>
              <a:gd name="connsiteX5" fmla="*/ 263950 w 718348"/>
              <a:gd name="connsiteY5" fmla="*/ 1328737 h 2640116"/>
              <a:gd name="connsiteX6" fmla="*/ 230613 w 718348"/>
              <a:gd name="connsiteY6" fmla="*/ 1285875 h 2640116"/>
              <a:gd name="connsiteX7" fmla="*/ 187750 w 718348"/>
              <a:gd name="connsiteY7" fmla="*/ 1247775 h 2640116"/>
              <a:gd name="connsiteX8" fmla="*/ 168700 w 718348"/>
              <a:gd name="connsiteY8" fmla="*/ 1176337 h 2640116"/>
              <a:gd name="connsiteX9" fmla="*/ 178225 w 718348"/>
              <a:gd name="connsiteY9" fmla="*/ 366712 h 2640116"/>
              <a:gd name="connsiteX10" fmla="*/ 182988 w 718348"/>
              <a:gd name="connsiteY10" fmla="*/ 300037 h 2640116"/>
              <a:gd name="connsiteX11" fmla="*/ 192513 w 718348"/>
              <a:gd name="connsiteY11" fmla="*/ 242887 h 2640116"/>
              <a:gd name="connsiteX12" fmla="*/ 225850 w 718348"/>
              <a:gd name="connsiteY12" fmla="*/ 204787 h 2640116"/>
              <a:gd name="connsiteX13" fmla="*/ 240138 w 718348"/>
              <a:gd name="connsiteY13" fmla="*/ 157162 h 2640116"/>
              <a:gd name="connsiteX14" fmla="*/ 283000 w 718348"/>
              <a:gd name="connsiteY14" fmla="*/ 104775 h 2640116"/>
              <a:gd name="connsiteX15" fmla="*/ 297288 w 718348"/>
              <a:gd name="connsiteY15" fmla="*/ 52387 h 2640116"/>
              <a:gd name="connsiteX16" fmla="*/ 297288 w 718348"/>
              <a:gd name="connsiteY16" fmla="*/ 0 h 2640116"/>
              <a:gd name="connsiteX0" fmla="*/ 0 w 718096"/>
              <a:gd name="connsiteY0" fmla="*/ 2640116 h 2640116"/>
              <a:gd name="connsiteX1" fmla="*/ 308625 w 718096"/>
              <a:gd name="connsiteY1" fmla="*/ 2277508 h 2640116"/>
              <a:gd name="connsiteX2" fmla="*/ 282416 w 718096"/>
              <a:gd name="connsiteY2" fmla="*/ 1891771 h 2640116"/>
              <a:gd name="connsiteX3" fmla="*/ 714866 w 718096"/>
              <a:gd name="connsiteY3" fmla="*/ 2289197 h 2640116"/>
              <a:gd name="connsiteX4" fmla="*/ 301798 w 718096"/>
              <a:gd name="connsiteY4" fmla="*/ 1462087 h 2640116"/>
              <a:gd name="connsiteX5" fmla="*/ 292273 w 718096"/>
              <a:gd name="connsiteY5" fmla="*/ 1385887 h 2640116"/>
              <a:gd name="connsiteX6" fmla="*/ 263698 w 718096"/>
              <a:gd name="connsiteY6" fmla="*/ 1328737 h 2640116"/>
              <a:gd name="connsiteX7" fmla="*/ 230361 w 718096"/>
              <a:gd name="connsiteY7" fmla="*/ 1285875 h 2640116"/>
              <a:gd name="connsiteX8" fmla="*/ 187498 w 718096"/>
              <a:gd name="connsiteY8" fmla="*/ 1247775 h 2640116"/>
              <a:gd name="connsiteX9" fmla="*/ 168448 w 718096"/>
              <a:gd name="connsiteY9" fmla="*/ 1176337 h 2640116"/>
              <a:gd name="connsiteX10" fmla="*/ 177973 w 718096"/>
              <a:gd name="connsiteY10" fmla="*/ 366712 h 2640116"/>
              <a:gd name="connsiteX11" fmla="*/ 182736 w 718096"/>
              <a:gd name="connsiteY11" fmla="*/ 300037 h 2640116"/>
              <a:gd name="connsiteX12" fmla="*/ 192261 w 718096"/>
              <a:gd name="connsiteY12" fmla="*/ 242887 h 2640116"/>
              <a:gd name="connsiteX13" fmla="*/ 225598 w 718096"/>
              <a:gd name="connsiteY13" fmla="*/ 204787 h 2640116"/>
              <a:gd name="connsiteX14" fmla="*/ 239886 w 718096"/>
              <a:gd name="connsiteY14" fmla="*/ 157162 h 2640116"/>
              <a:gd name="connsiteX15" fmla="*/ 282748 w 718096"/>
              <a:gd name="connsiteY15" fmla="*/ 104775 h 2640116"/>
              <a:gd name="connsiteX16" fmla="*/ 297036 w 718096"/>
              <a:gd name="connsiteY16" fmla="*/ 52387 h 2640116"/>
              <a:gd name="connsiteX17" fmla="*/ 297036 w 718096"/>
              <a:gd name="connsiteY17" fmla="*/ 0 h 2640116"/>
              <a:gd name="connsiteX0" fmla="*/ 253 w 718349"/>
              <a:gd name="connsiteY0" fmla="*/ 2640116 h 2770438"/>
              <a:gd name="connsiteX1" fmla="*/ 374401 w 718349"/>
              <a:gd name="connsiteY1" fmla="*/ 2710003 h 2770438"/>
              <a:gd name="connsiteX2" fmla="*/ 308878 w 718349"/>
              <a:gd name="connsiteY2" fmla="*/ 2277508 h 2770438"/>
              <a:gd name="connsiteX3" fmla="*/ 282669 w 718349"/>
              <a:gd name="connsiteY3" fmla="*/ 1891771 h 2770438"/>
              <a:gd name="connsiteX4" fmla="*/ 715119 w 718349"/>
              <a:gd name="connsiteY4" fmla="*/ 2289197 h 2770438"/>
              <a:gd name="connsiteX5" fmla="*/ 302051 w 718349"/>
              <a:gd name="connsiteY5" fmla="*/ 1462087 h 2770438"/>
              <a:gd name="connsiteX6" fmla="*/ 292526 w 718349"/>
              <a:gd name="connsiteY6" fmla="*/ 1385887 h 2770438"/>
              <a:gd name="connsiteX7" fmla="*/ 263951 w 718349"/>
              <a:gd name="connsiteY7" fmla="*/ 1328737 h 2770438"/>
              <a:gd name="connsiteX8" fmla="*/ 230614 w 718349"/>
              <a:gd name="connsiteY8" fmla="*/ 1285875 h 2770438"/>
              <a:gd name="connsiteX9" fmla="*/ 187751 w 718349"/>
              <a:gd name="connsiteY9" fmla="*/ 1247775 h 2770438"/>
              <a:gd name="connsiteX10" fmla="*/ 168701 w 718349"/>
              <a:gd name="connsiteY10" fmla="*/ 1176337 h 2770438"/>
              <a:gd name="connsiteX11" fmla="*/ 178226 w 718349"/>
              <a:gd name="connsiteY11" fmla="*/ 366712 h 2770438"/>
              <a:gd name="connsiteX12" fmla="*/ 182989 w 718349"/>
              <a:gd name="connsiteY12" fmla="*/ 300037 h 2770438"/>
              <a:gd name="connsiteX13" fmla="*/ 192514 w 718349"/>
              <a:gd name="connsiteY13" fmla="*/ 242887 h 2770438"/>
              <a:gd name="connsiteX14" fmla="*/ 225851 w 718349"/>
              <a:gd name="connsiteY14" fmla="*/ 204787 h 2770438"/>
              <a:gd name="connsiteX15" fmla="*/ 240139 w 718349"/>
              <a:gd name="connsiteY15" fmla="*/ 157162 h 2770438"/>
              <a:gd name="connsiteX16" fmla="*/ 283001 w 718349"/>
              <a:gd name="connsiteY16" fmla="*/ 104775 h 2770438"/>
              <a:gd name="connsiteX17" fmla="*/ 297289 w 718349"/>
              <a:gd name="connsiteY17" fmla="*/ 52387 h 2770438"/>
              <a:gd name="connsiteX18" fmla="*/ 297289 w 718349"/>
              <a:gd name="connsiteY18" fmla="*/ 0 h 2770438"/>
              <a:gd name="connsiteX0" fmla="*/ 0 w 718096"/>
              <a:gd name="connsiteY0" fmla="*/ 2640116 h 2739226"/>
              <a:gd name="connsiteX1" fmla="*/ 247471 w 718096"/>
              <a:gd name="connsiteY1" fmla="*/ 2452844 h 2739226"/>
              <a:gd name="connsiteX2" fmla="*/ 374148 w 718096"/>
              <a:gd name="connsiteY2" fmla="*/ 2710003 h 2739226"/>
              <a:gd name="connsiteX3" fmla="*/ 308625 w 718096"/>
              <a:gd name="connsiteY3" fmla="*/ 2277508 h 2739226"/>
              <a:gd name="connsiteX4" fmla="*/ 282416 w 718096"/>
              <a:gd name="connsiteY4" fmla="*/ 1891771 h 2739226"/>
              <a:gd name="connsiteX5" fmla="*/ 714866 w 718096"/>
              <a:gd name="connsiteY5" fmla="*/ 2289197 h 2739226"/>
              <a:gd name="connsiteX6" fmla="*/ 301798 w 718096"/>
              <a:gd name="connsiteY6" fmla="*/ 1462087 h 2739226"/>
              <a:gd name="connsiteX7" fmla="*/ 292273 w 718096"/>
              <a:gd name="connsiteY7" fmla="*/ 1385887 h 2739226"/>
              <a:gd name="connsiteX8" fmla="*/ 263698 w 718096"/>
              <a:gd name="connsiteY8" fmla="*/ 1328737 h 2739226"/>
              <a:gd name="connsiteX9" fmla="*/ 230361 w 718096"/>
              <a:gd name="connsiteY9" fmla="*/ 1285875 h 2739226"/>
              <a:gd name="connsiteX10" fmla="*/ 187498 w 718096"/>
              <a:gd name="connsiteY10" fmla="*/ 1247775 h 2739226"/>
              <a:gd name="connsiteX11" fmla="*/ 168448 w 718096"/>
              <a:gd name="connsiteY11" fmla="*/ 1176337 h 2739226"/>
              <a:gd name="connsiteX12" fmla="*/ 177973 w 718096"/>
              <a:gd name="connsiteY12" fmla="*/ 366712 h 2739226"/>
              <a:gd name="connsiteX13" fmla="*/ 182736 w 718096"/>
              <a:gd name="connsiteY13" fmla="*/ 300037 h 2739226"/>
              <a:gd name="connsiteX14" fmla="*/ 192261 w 718096"/>
              <a:gd name="connsiteY14" fmla="*/ 242887 h 2739226"/>
              <a:gd name="connsiteX15" fmla="*/ 225598 w 718096"/>
              <a:gd name="connsiteY15" fmla="*/ 204787 h 2739226"/>
              <a:gd name="connsiteX16" fmla="*/ 239886 w 718096"/>
              <a:gd name="connsiteY16" fmla="*/ 157162 h 2739226"/>
              <a:gd name="connsiteX17" fmla="*/ 282748 w 718096"/>
              <a:gd name="connsiteY17" fmla="*/ 104775 h 2739226"/>
              <a:gd name="connsiteX18" fmla="*/ 297036 w 718096"/>
              <a:gd name="connsiteY18" fmla="*/ 52387 h 2739226"/>
              <a:gd name="connsiteX19" fmla="*/ 297036 w 718096"/>
              <a:gd name="connsiteY19" fmla="*/ 0 h 2739226"/>
              <a:gd name="connsiteX0" fmla="*/ 88152 w 552893"/>
              <a:gd name="connsiteY0" fmla="*/ 2850519 h 2850519"/>
              <a:gd name="connsiteX1" fmla="*/ 82268 w 552893"/>
              <a:gd name="connsiteY1" fmla="*/ 2452844 h 2850519"/>
              <a:gd name="connsiteX2" fmla="*/ 208945 w 552893"/>
              <a:gd name="connsiteY2" fmla="*/ 2710003 h 2850519"/>
              <a:gd name="connsiteX3" fmla="*/ 143422 w 552893"/>
              <a:gd name="connsiteY3" fmla="*/ 2277508 h 2850519"/>
              <a:gd name="connsiteX4" fmla="*/ 117213 w 552893"/>
              <a:gd name="connsiteY4" fmla="*/ 1891771 h 2850519"/>
              <a:gd name="connsiteX5" fmla="*/ 549663 w 552893"/>
              <a:gd name="connsiteY5" fmla="*/ 2289197 h 2850519"/>
              <a:gd name="connsiteX6" fmla="*/ 136595 w 552893"/>
              <a:gd name="connsiteY6" fmla="*/ 1462087 h 2850519"/>
              <a:gd name="connsiteX7" fmla="*/ 127070 w 552893"/>
              <a:gd name="connsiteY7" fmla="*/ 1385887 h 2850519"/>
              <a:gd name="connsiteX8" fmla="*/ 98495 w 552893"/>
              <a:gd name="connsiteY8" fmla="*/ 1328737 h 2850519"/>
              <a:gd name="connsiteX9" fmla="*/ 65158 w 552893"/>
              <a:gd name="connsiteY9" fmla="*/ 1285875 h 2850519"/>
              <a:gd name="connsiteX10" fmla="*/ 22295 w 552893"/>
              <a:gd name="connsiteY10" fmla="*/ 1247775 h 2850519"/>
              <a:gd name="connsiteX11" fmla="*/ 3245 w 552893"/>
              <a:gd name="connsiteY11" fmla="*/ 1176337 h 2850519"/>
              <a:gd name="connsiteX12" fmla="*/ 12770 w 552893"/>
              <a:gd name="connsiteY12" fmla="*/ 366712 h 2850519"/>
              <a:gd name="connsiteX13" fmla="*/ 17533 w 552893"/>
              <a:gd name="connsiteY13" fmla="*/ 300037 h 2850519"/>
              <a:gd name="connsiteX14" fmla="*/ 27058 w 552893"/>
              <a:gd name="connsiteY14" fmla="*/ 242887 h 2850519"/>
              <a:gd name="connsiteX15" fmla="*/ 60395 w 552893"/>
              <a:gd name="connsiteY15" fmla="*/ 204787 h 2850519"/>
              <a:gd name="connsiteX16" fmla="*/ 74683 w 552893"/>
              <a:gd name="connsiteY16" fmla="*/ 157162 h 2850519"/>
              <a:gd name="connsiteX17" fmla="*/ 117545 w 552893"/>
              <a:gd name="connsiteY17" fmla="*/ 104775 h 2850519"/>
              <a:gd name="connsiteX18" fmla="*/ 131833 w 552893"/>
              <a:gd name="connsiteY18" fmla="*/ 52387 h 2850519"/>
              <a:gd name="connsiteX19" fmla="*/ 131833 w 552893"/>
              <a:gd name="connsiteY19" fmla="*/ 0 h 2850519"/>
              <a:gd name="connsiteX0" fmla="*/ 88152 w 552893"/>
              <a:gd name="connsiteY0" fmla="*/ 2850519 h 2850519"/>
              <a:gd name="connsiteX1" fmla="*/ 82268 w 552893"/>
              <a:gd name="connsiteY1" fmla="*/ 2452844 h 2850519"/>
              <a:gd name="connsiteX2" fmla="*/ 143422 w 552893"/>
              <a:gd name="connsiteY2" fmla="*/ 2277508 h 2850519"/>
              <a:gd name="connsiteX3" fmla="*/ 117213 w 552893"/>
              <a:gd name="connsiteY3" fmla="*/ 1891771 h 2850519"/>
              <a:gd name="connsiteX4" fmla="*/ 549663 w 552893"/>
              <a:gd name="connsiteY4" fmla="*/ 2289197 h 2850519"/>
              <a:gd name="connsiteX5" fmla="*/ 136595 w 552893"/>
              <a:gd name="connsiteY5" fmla="*/ 1462087 h 2850519"/>
              <a:gd name="connsiteX6" fmla="*/ 127070 w 552893"/>
              <a:gd name="connsiteY6" fmla="*/ 1385887 h 2850519"/>
              <a:gd name="connsiteX7" fmla="*/ 98495 w 552893"/>
              <a:gd name="connsiteY7" fmla="*/ 1328737 h 2850519"/>
              <a:gd name="connsiteX8" fmla="*/ 65158 w 552893"/>
              <a:gd name="connsiteY8" fmla="*/ 1285875 h 2850519"/>
              <a:gd name="connsiteX9" fmla="*/ 22295 w 552893"/>
              <a:gd name="connsiteY9" fmla="*/ 1247775 h 2850519"/>
              <a:gd name="connsiteX10" fmla="*/ 3245 w 552893"/>
              <a:gd name="connsiteY10" fmla="*/ 1176337 h 2850519"/>
              <a:gd name="connsiteX11" fmla="*/ 12770 w 552893"/>
              <a:gd name="connsiteY11" fmla="*/ 366712 h 2850519"/>
              <a:gd name="connsiteX12" fmla="*/ 17533 w 552893"/>
              <a:gd name="connsiteY12" fmla="*/ 300037 h 2850519"/>
              <a:gd name="connsiteX13" fmla="*/ 27058 w 552893"/>
              <a:gd name="connsiteY13" fmla="*/ 242887 h 2850519"/>
              <a:gd name="connsiteX14" fmla="*/ 60395 w 552893"/>
              <a:gd name="connsiteY14" fmla="*/ 204787 h 2850519"/>
              <a:gd name="connsiteX15" fmla="*/ 74683 w 552893"/>
              <a:gd name="connsiteY15" fmla="*/ 157162 h 2850519"/>
              <a:gd name="connsiteX16" fmla="*/ 117545 w 552893"/>
              <a:gd name="connsiteY16" fmla="*/ 104775 h 2850519"/>
              <a:gd name="connsiteX17" fmla="*/ 131833 w 552893"/>
              <a:gd name="connsiteY17" fmla="*/ 52387 h 2850519"/>
              <a:gd name="connsiteX18" fmla="*/ 131833 w 552893"/>
              <a:gd name="connsiteY18" fmla="*/ 0 h 2850519"/>
              <a:gd name="connsiteX0" fmla="*/ 88152 w 552893"/>
              <a:gd name="connsiteY0" fmla="*/ 2850519 h 2850519"/>
              <a:gd name="connsiteX1" fmla="*/ 143422 w 552893"/>
              <a:gd name="connsiteY1" fmla="*/ 2277508 h 2850519"/>
              <a:gd name="connsiteX2" fmla="*/ 117213 w 552893"/>
              <a:gd name="connsiteY2" fmla="*/ 1891771 h 2850519"/>
              <a:gd name="connsiteX3" fmla="*/ 549663 w 552893"/>
              <a:gd name="connsiteY3" fmla="*/ 2289197 h 2850519"/>
              <a:gd name="connsiteX4" fmla="*/ 136595 w 552893"/>
              <a:gd name="connsiteY4" fmla="*/ 1462087 h 2850519"/>
              <a:gd name="connsiteX5" fmla="*/ 127070 w 552893"/>
              <a:gd name="connsiteY5" fmla="*/ 1385887 h 2850519"/>
              <a:gd name="connsiteX6" fmla="*/ 98495 w 552893"/>
              <a:gd name="connsiteY6" fmla="*/ 1328737 h 2850519"/>
              <a:gd name="connsiteX7" fmla="*/ 65158 w 552893"/>
              <a:gd name="connsiteY7" fmla="*/ 1285875 h 2850519"/>
              <a:gd name="connsiteX8" fmla="*/ 22295 w 552893"/>
              <a:gd name="connsiteY8" fmla="*/ 1247775 h 2850519"/>
              <a:gd name="connsiteX9" fmla="*/ 3245 w 552893"/>
              <a:gd name="connsiteY9" fmla="*/ 1176337 h 2850519"/>
              <a:gd name="connsiteX10" fmla="*/ 12770 w 552893"/>
              <a:gd name="connsiteY10" fmla="*/ 366712 h 2850519"/>
              <a:gd name="connsiteX11" fmla="*/ 17533 w 552893"/>
              <a:gd name="connsiteY11" fmla="*/ 300037 h 2850519"/>
              <a:gd name="connsiteX12" fmla="*/ 27058 w 552893"/>
              <a:gd name="connsiteY12" fmla="*/ 242887 h 2850519"/>
              <a:gd name="connsiteX13" fmla="*/ 60395 w 552893"/>
              <a:gd name="connsiteY13" fmla="*/ 204787 h 2850519"/>
              <a:gd name="connsiteX14" fmla="*/ 74683 w 552893"/>
              <a:gd name="connsiteY14" fmla="*/ 157162 h 2850519"/>
              <a:gd name="connsiteX15" fmla="*/ 117545 w 552893"/>
              <a:gd name="connsiteY15" fmla="*/ 104775 h 2850519"/>
              <a:gd name="connsiteX16" fmla="*/ 131833 w 552893"/>
              <a:gd name="connsiteY16" fmla="*/ 52387 h 2850519"/>
              <a:gd name="connsiteX17" fmla="*/ 131833 w 552893"/>
              <a:gd name="connsiteY17" fmla="*/ 0 h 2850519"/>
              <a:gd name="connsiteX0" fmla="*/ 88152 w 552893"/>
              <a:gd name="connsiteY0" fmla="*/ 2850519 h 2850519"/>
              <a:gd name="connsiteX1" fmla="*/ 104108 w 552893"/>
              <a:gd name="connsiteY1" fmla="*/ 2037882 h 2850519"/>
              <a:gd name="connsiteX2" fmla="*/ 117213 w 552893"/>
              <a:gd name="connsiteY2" fmla="*/ 1891771 h 2850519"/>
              <a:gd name="connsiteX3" fmla="*/ 549663 w 552893"/>
              <a:gd name="connsiteY3" fmla="*/ 2289197 h 2850519"/>
              <a:gd name="connsiteX4" fmla="*/ 136595 w 552893"/>
              <a:gd name="connsiteY4" fmla="*/ 1462087 h 2850519"/>
              <a:gd name="connsiteX5" fmla="*/ 127070 w 552893"/>
              <a:gd name="connsiteY5" fmla="*/ 1385887 h 2850519"/>
              <a:gd name="connsiteX6" fmla="*/ 98495 w 552893"/>
              <a:gd name="connsiteY6" fmla="*/ 1328737 h 2850519"/>
              <a:gd name="connsiteX7" fmla="*/ 65158 w 552893"/>
              <a:gd name="connsiteY7" fmla="*/ 1285875 h 2850519"/>
              <a:gd name="connsiteX8" fmla="*/ 22295 w 552893"/>
              <a:gd name="connsiteY8" fmla="*/ 1247775 h 2850519"/>
              <a:gd name="connsiteX9" fmla="*/ 3245 w 552893"/>
              <a:gd name="connsiteY9" fmla="*/ 1176337 h 2850519"/>
              <a:gd name="connsiteX10" fmla="*/ 12770 w 552893"/>
              <a:gd name="connsiteY10" fmla="*/ 366712 h 2850519"/>
              <a:gd name="connsiteX11" fmla="*/ 17533 w 552893"/>
              <a:gd name="connsiteY11" fmla="*/ 300037 h 2850519"/>
              <a:gd name="connsiteX12" fmla="*/ 27058 w 552893"/>
              <a:gd name="connsiteY12" fmla="*/ 242887 h 2850519"/>
              <a:gd name="connsiteX13" fmla="*/ 60395 w 552893"/>
              <a:gd name="connsiteY13" fmla="*/ 204787 h 2850519"/>
              <a:gd name="connsiteX14" fmla="*/ 74683 w 552893"/>
              <a:gd name="connsiteY14" fmla="*/ 157162 h 2850519"/>
              <a:gd name="connsiteX15" fmla="*/ 117545 w 552893"/>
              <a:gd name="connsiteY15" fmla="*/ 104775 h 2850519"/>
              <a:gd name="connsiteX16" fmla="*/ 131833 w 552893"/>
              <a:gd name="connsiteY16" fmla="*/ 52387 h 2850519"/>
              <a:gd name="connsiteX17" fmla="*/ 131833 w 552893"/>
              <a:gd name="connsiteY17" fmla="*/ 0 h 2850519"/>
              <a:gd name="connsiteX0" fmla="*/ 84907 w 549648"/>
              <a:gd name="connsiteY0" fmla="*/ 2850519 h 2850519"/>
              <a:gd name="connsiteX1" fmla="*/ 100863 w 549648"/>
              <a:gd name="connsiteY1" fmla="*/ 2037882 h 2850519"/>
              <a:gd name="connsiteX2" fmla="*/ 546418 w 549648"/>
              <a:gd name="connsiteY2" fmla="*/ 2289197 h 2850519"/>
              <a:gd name="connsiteX3" fmla="*/ 133350 w 549648"/>
              <a:gd name="connsiteY3" fmla="*/ 1462087 h 2850519"/>
              <a:gd name="connsiteX4" fmla="*/ 123825 w 549648"/>
              <a:gd name="connsiteY4" fmla="*/ 1385887 h 2850519"/>
              <a:gd name="connsiteX5" fmla="*/ 95250 w 549648"/>
              <a:gd name="connsiteY5" fmla="*/ 1328737 h 2850519"/>
              <a:gd name="connsiteX6" fmla="*/ 61913 w 549648"/>
              <a:gd name="connsiteY6" fmla="*/ 1285875 h 2850519"/>
              <a:gd name="connsiteX7" fmla="*/ 19050 w 549648"/>
              <a:gd name="connsiteY7" fmla="*/ 1247775 h 2850519"/>
              <a:gd name="connsiteX8" fmla="*/ 0 w 549648"/>
              <a:gd name="connsiteY8" fmla="*/ 1176337 h 2850519"/>
              <a:gd name="connsiteX9" fmla="*/ 9525 w 549648"/>
              <a:gd name="connsiteY9" fmla="*/ 366712 h 2850519"/>
              <a:gd name="connsiteX10" fmla="*/ 14288 w 549648"/>
              <a:gd name="connsiteY10" fmla="*/ 300037 h 2850519"/>
              <a:gd name="connsiteX11" fmla="*/ 23813 w 549648"/>
              <a:gd name="connsiteY11" fmla="*/ 242887 h 2850519"/>
              <a:gd name="connsiteX12" fmla="*/ 57150 w 549648"/>
              <a:gd name="connsiteY12" fmla="*/ 204787 h 2850519"/>
              <a:gd name="connsiteX13" fmla="*/ 71438 w 549648"/>
              <a:gd name="connsiteY13" fmla="*/ 157162 h 2850519"/>
              <a:gd name="connsiteX14" fmla="*/ 114300 w 549648"/>
              <a:gd name="connsiteY14" fmla="*/ 104775 h 2850519"/>
              <a:gd name="connsiteX15" fmla="*/ 128588 w 549648"/>
              <a:gd name="connsiteY15" fmla="*/ 52387 h 2850519"/>
              <a:gd name="connsiteX16" fmla="*/ 128588 w 549648"/>
              <a:gd name="connsiteY16" fmla="*/ 0 h 2850519"/>
              <a:gd name="connsiteX0" fmla="*/ 84907 w 133350"/>
              <a:gd name="connsiteY0" fmla="*/ 2850519 h 2850519"/>
              <a:gd name="connsiteX1" fmla="*/ 100863 w 133350"/>
              <a:gd name="connsiteY1" fmla="*/ 2037882 h 2850519"/>
              <a:gd name="connsiteX2" fmla="*/ 133350 w 133350"/>
              <a:gd name="connsiteY2" fmla="*/ 1462087 h 2850519"/>
              <a:gd name="connsiteX3" fmla="*/ 123825 w 133350"/>
              <a:gd name="connsiteY3" fmla="*/ 1385887 h 2850519"/>
              <a:gd name="connsiteX4" fmla="*/ 95250 w 133350"/>
              <a:gd name="connsiteY4" fmla="*/ 1328737 h 2850519"/>
              <a:gd name="connsiteX5" fmla="*/ 61913 w 133350"/>
              <a:gd name="connsiteY5" fmla="*/ 1285875 h 2850519"/>
              <a:gd name="connsiteX6" fmla="*/ 19050 w 133350"/>
              <a:gd name="connsiteY6" fmla="*/ 1247775 h 2850519"/>
              <a:gd name="connsiteX7" fmla="*/ 0 w 133350"/>
              <a:gd name="connsiteY7" fmla="*/ 1176337 h 2850519"/>
              <a:gd name="connsiteX8" fmla="*/ 9525 w 133350"/>
              <a:gd name="connsiteY8" fmla="*/ 366712 h 2850519"/>
              <a:gd name="connsiteX9" fmla="*/ 14288 w 133350"/>
              <a:gd name="connsiteY9" fmla="*/ 300037 h 2850519"/>
              <a:gd name="connsiteX10" fmla="*/ 23813 w 133350"/>
              <a:gd name="connsiteY10" fmla="*/ 242887 h 2850519"/>
              <a:gd name="connsiteX11" fmla="*/ 57150 w 133350"/>
              <a:gd name="connsiteY11" fmla="*/ 204787 h 2850519"/>
              <a:gd name="connsiteX12" fmla="*/ 71438 w 133350"/>
              <a:gd name="connsiteY12" fmla="*/ 157162 h 2850519"/>
              <a:gd name="connsiteX13" fmla="*/ 114300 w 133350"/>
              <a:gd name="connsiteY13" fmla="*/ 104775 h 2850519"/>
              <a:gd name="connsiteX14" fmla="*/ 128588 w 133350"/>
              <a:gd name="connsiteY14" fmla="*/ 52387 h 2850519"/>
              <a:gd name="connsiteX15" fmla="*/ 128588 w 133350"/>
              <a:gd name="connsiteY15" fmla="*/ 0 h 2850519"/>
              <a:gd name="connsiteX0" fmla="*/ 84907 w 128589"/>
              <a:gd name="connsiteY0" fmla="*/ 2850519 h 2850519"/>
              <a:gd name="connsiteX1" fmla="*/ 100863 w 128589"/>
              <a:gd name="connsiteY1" fmla="*/ 2037882 h 2850519"/>
              <a:gd name="connsiteX2" fmla="*/ 123825 w 128589"/>
              <a:gd name="connsiteY2" fmla="*/ 1385887 h 2850519"/>
              <a:gd name="connsiteX3" fmla="*/ 95250 w 128589"/>
              <a:gd name="connsiteY3" fmla="*/ 1328737 h 2850519"/>
              <a:gd name="connsiteX4" fmla="*/ 61913 w 128589"/>
              <a:gd name="connsiteY4" fmla="*/ 1285875 h 2850519"/>
              <a:gd name="connsiteX5" fmla="*/ 19050 w 128589"/>
              <a:gd name="connsiteY5" fmla="*/ 1247775 h 2850519"/>
              <a:gd name="connsiteX6" fmla="*/ 0 w 128589"/>
              <a:gd name="connsiteY6" fmla="*/ 1176337 h 2850519"/>
              <a:gd name="connsiteX7" fmla="*/ 9525 w 128589"/>
              <a:gd name="connsiteY7" fmla="*/ 366712 h 2850519"/>
              <a:gd name="connsiteX8" fmla="*/ 14288 w 128589"/>
              <a:gd name="connsiteY8" fmla="*/ 300037 h 2850519"/>
              <a:gd name="connsiteX9" fmla="*/ 23813 w 128589"/>
              <a:gd name="connsiteY9" fmla="*/ 242887 h 2850519"/>
              <a:gd name="connsiteX10" fmla="*/ 57150 w 128589"/>
              <a:gd name="connsiteY10" fmla="*/ 204787 h 2850519"/>
              <a:gd name="connsiteX11" fmla="*/ 71438 w 128589"/>
              <a:gd name="connsiteY11" fmla="*/ 157162 h 2850519"/>
              <a:gd name="connsiteX12" fmla="*/ 114300 w 128589"/>
              <a:gd name="connsiteY12" fmla="*/ 104775 h 2850519"/>
              <a:gd name="connsiteX13" fmla="*/ 128588 w 128589"/>
              <a:gd name="connsiteY13" fmla="*/ 52387 h 2850519"/>
              <a:gd name="connsiteX14" fmla="*/ 128588 w 128589"/>
              <a:gd name="connsiteY14" fmla="*/ 0 h 2850519"/>
              <a:gd name="connsiteX0" fmla="*/ 84907 w 128588"/>
              <a:gd name="connsiteY0" fmla="*/ 2850519 h 2850519"/>
              <a:gd name="connsiteX1" fmla="*/ 100863 w 128588"/>
              <a:gd name="connsiteY1" fmla="*/ 2037882 h 2850519"/>
              <a:gd name="connsiteX2" fmla="*/ 95250 w 128588"/>
              <a:gd name="connsiteY2" fmla="*/ 1328737 h 2850519"/>
              <a:gd name="connsiteX3" fmla="*/ 61913 w 128588"/>
              <a:gd name="connsiteY3" fmla="*/ 1285875 h 2850519"/>
              <a:gd name="connsiteX4" fmla="*/ 19050 w 128588"/>
              <a:gd name="connsiteY4" fmla="*/ 1247775 h 2850519"/>
              <a:gd name="connsiteX5" fmla="*/ 0 w 128588"/>
              <a:gd name="connsiteY5" fmla="*/ 1176337 h 2850519"/>
              <a:gd name="connsiteX6" fmla="*/ 9525 w 128588"/>
              <a:gd name="connsiteY6" fmla="*/ 366712 h 2850519"/>
              <a:gd name="connsiteX7" fmla="*/ 14288 w 128588"/>
              <a:gd name="connsiteY7" fmla="*/ 300037 h 2850519"/>
              <a:gd name="connsiteX8" fmla="*/ 23813 w 128588"/>
              <a:gd name="connsiteY8" fmla="*/ 242887 h 2850519"/>
              <a:gd name="connsiteX9" fmla="*/ 57150 w 128588"/>
              <a:gd name="connsiteY9" fmla="*/ 204787 h 2850519"/>
              <a:gd name="connsiteX10" fmla="*/ 71438 w 128588"/>
              <a:gd name="connsiteY10" fmla="*/ 157162 h 2850519"/>
              <a:gd name="connsiteX11" fmla="*/ 114300 w 128588"/>
              <a:gd name="connsiteY11" fmla="*/ 104775 h 2850519"/>
              <a:gd name="connsiteX12" fmla="*/ 128588 w 128588"/>
              <a:gd name="connsiteY12" fmla="*/ 52387 h 2850519"/>
              <a:gd name="connsiteX13" fmla="*/ 128588 w 128588"/>
              <a:gd name="connsiteY13" fmla="*/ 0 h 2850519"/>
              <a:gd name="connsiteX0" fmla="*/ 84907 w 128588"/>
              <a:gd name="connsiteY0" fmla="*/ 2850519 h 2850519"/>
              <a:gd name="connsiteX1" fmla="*/ 100863 w 128588"/>
              <a:gd name="connsiteY1" fmla="*/ 2037882 h 2850519"/>
              <a:gd name="connsiteX2" fmla="*/ 61913 w 128588"/>
              <a:gd name="connsiteY2" fmla="*/ 1285875 h 2850519"/>
              <a:gd name="connsiteX3" fmla="*/ 19050 w 128588"/>
              <a:gd name="connsiteY3" fmla="*/ 1247775 h 2850519"/>
              <a:gd name="connsiteX4" fmla="*/ 0 w 128588"/>
              <a:gd name="connsiteY4" fmla="*/ 1176337 h 2850519"/>
              <a:gd name="connsiteX5" fmla="*/ 9525 w 128588"/>
              <a:gd name="connsiteY5" fmla="*/ 366712 h 2850519"/>
              <a:gd name="connsiteX6" fmla="*/ 14288 w 128588"/>
              <a:gd name="connsiteY6" fmla="*/ 300037 h 2850519"/>
              <a:gd name="connsiteX7" fmla="*/ 23813 w 128588"/>
              <a:gd name="connsiteY7" fmla="*/ 242887 h 2850519"/>
              <a:gd name="connsiteX8" fmla="*/ 57150 w 128588"/>
              <a:gd name="connsiteY8" fmla="*/ 204787 h 2850519"/>
              <a:gd name="connsiteX9" fmla="*/ 71438 w 128588"/>
              <a:gd name="connsiteY9" fmla="*/ 157162 h 2850519"/>
              <a:gd name="connsiteX10" fmla="*/ 114300 w 128588"/>
              <a:gd name="connsiteY10" fmla="*/ 104775 h 2850519"/>
              <a:gd name="connsiteX11" fmla="*/ 128588 w 128588"/>
              <a:gd name="connsiteY11" fmla="*/ 52387 h 2850519"/>
              <a:gd name="connsiteX12" fmla="*/ 128588 w 128588"/>
              <a:gd name="connsiteY12" fmla="*/ 0 h 2850519"/>
              <a:gd name="connsiteX0" fmla="*/ 84907 w 128588"/>
              <a:gd name="connsiteY0" fmla="*/ 2850519 h 2850519"/>
              <a:gd name="connsiteX1" fmla="*/ 100863 w 128588"/>
              <a:gd name="connsiteY1" fmla="*/ 2037882 h 2850519"/>
              <a:gd name="connsiteX2" fmla="*/ 19050 w 128588"/>
              <a:gd name="connsiteY2" fmla="*/ 1247775 h 2850519"/>
              <a:gd name="connsiteX3" fmla="*/ 0 w 128588"/>
              <a:gd name="connsiteY3" fmla="*/ 1176337 h 2850519"/>
              <a:gd name="connsiteX4" fmla="*/ 9525 w 128588"/>
              <a:gd name="connsiteY4" fmla="*/ 366712 h 2850519"/>
              <a:gd name="connsiteX5" fmla="*/ 14288 w 128588"/>
              <a:gd name="connsiteY5" fmla="*/ 300037 h 2850519"/>
              <a:gd name="connsiteX6" fmla="*/ 23813 w 128588"/>
              <a:gd name="connsiteY6" fmla="*/ 242887 h 2850519"/>
              <a:gd name="connsiteX7" fmla="*/ 57150 w 128588"/>
              <a:gd name="connsiteY7" fmla="*/ 204787 h 2850519"/>
              <a:gd name="connsiteX8" fmla="*/ 71438 w 128588"/>
              <a:gd name="connsiteY8" fmla="*/ 157162 h 2850519"/>
              <a:gd name="connsiteX9" fmla="*/ 114300 w 128588"/>
              <a:gd name="connsiteY9" fmla="*/ 104775 h 2850519"/>
              <a:gd name="connsiteX10" fmla="*/ 128588 w 128588"/>
              <a:gd name="connsiteY10" fmla="*/ 52387 h 2850519"/>
              <a:gd name="connsiteX11" fmla="*/ 128588 w 128588"/>
              <a:gd name="connsiteY11" fmla="*/ 0 h 2850519"/>
              <a:gd name="connsiteX0" fmla="*/ 84907 w 128588"/>
              <a:gd name="connsiteY0" fmla="*/ 2850519 h 2850519"/>
              <a:gd name="connsiteX1" fmla="*/ 100863 w 128588"/>
              <a:gd name="connsiteY1" fmla="*/ 2037882 h 2850519"/>
              <a:gd name="connsiteX2" fmla="*/ 0 w 128588"/>
              <a:gd name="connsiteY2" fmla="*/ 1176337 h 2850519"/>
              <a:gd name="connsiteX3" fmla="*/ 9525 w 128588"/>
              <a:gd name="connsiteY3" fmla="*/ 366712 h 2850519"/>
              <a:gd name="connsiteX4" fmla="*/ 14288 w 128588"/>
              <a:gd name="connsiteY4" fmla="*/ 300037 h 2850519"/>
              <a:gd name="connsiteX5" fmla="*/ 23813 w 128588"/>
              <a:gd name="connsiteY5" fmla="*/ 242887 h 2850519"/>
              <a:gd name="connsiteX6" fmla="*/ 57150 w 128588"/>
              <a:gd name="connsiteY6" fmla="*/ 204787 h 2850519"/>
              <a:gd name="connsiteX7" fmla="*/ 71438 w 128588"/>
              <a:gd name="connsiteY7" fmla="*/ 157162 h 2850519"/>
              <a:gd name="connsiteX8" fmla="*/ 114300 w 128588"/>
              <a:gd name="connsiteY8" fmla="*/ 104775 h 2850519"/>
              <a:gd name="connsiteX9" fmla="*/ 128588 w 128588"/>
              <a:gd name="connsiteY9" fmla="*/ 52387 h 2850519"/>
              <a:gd name="connsiteX10" fmla="*/ 128588 w 128588"/>
              <a:gd name="connsiteY10" fmla="*/ 0 h 2850519"/>
              <a:gd name="connsiteX0" fmla="*/ 75382 w 119063"/>
              <a:gd name="connsiteY0" fmla="*/ 2850519 h 2850519"/>
              <a:gd name="connsiteX1" fmla="*/ 91338 w 119063"/>
              <a:gd name="connsiteY1" fmla="*/ 2037882 h 2850519"/>
              <a:gd name="connsiteX2" fmla="*/ 0 w 119063"/>
              <a:gd name="connsiteY2" fmla="*/ 366712 h 2850519"/>
              <a:gd name="connsiteX3" fmla="*/ 4763 w 119063"/>
              <a:gd name="connsiteY3" fmla="*/ 300037 h 2850519"/>
              <a:gd name="connsiteX4" fmla="*/ 14288 w 119063"/>
              <a:gd name="connsiteY4" fmla="*/ 242887 h 2850519"/>
              <a:gd name="connsiteX5" fmla="*/ 47625 w 119063"/>
              <a:gd name="connsiteY5" fmla="*/ 204787 h 2850519"/>
              <a:gd name="connsiteX6" fmla="*/ 61913 w 119063"/>
              <a:gd name="connsiteY6" fmla="*/ 157162 h 2850519"/>
              <a:gd name="connsiteX7" fmla="*/ 104775 w 119063"/>
              <a:gd name="connsiteY7" fmla="*/ 104775 h 2850519"/>
              <a:gd name="connsiteX8" fmla="*/ 119063 w 119063"/>
              <a:gd name="connsiteY8" fmla="*/ 52387 h 2850519"/>
              <a:gd name="connsiteX9" fmla="*/ 119063 w 119063"/>
              <a:gd name="connsiteY9" fmla="*/ 0 h 2850519"/>
              <a:gd name="connsiteX0" fmla="*/ 75382 w 119063"/>
              <a:gd name="connsiteY0" fmla="*/ 2798131 h 2798131"/>
              <a:gd name="connsiteX1" fmla="*/ 91338 w 119063"/>
              <a:gd name="connsiteY1" fmla="*/ 1985494 h 2798131"/>
              <a:gd name="connsiteX2" fmla="*/ 0 w 119063"/>
              <a:gd name="connsiteY2" fmla="*/ 314324 h 2798131"/>
              <a:gd name="connsiteX3" fmla="*/ 4763 w 119063"/>
              <a:gd name="connsiteY3" fmla="*/ 247649 h 2798131"/>
              <a:gd name="connsiteX4" fmla="*/ 14288 w 119063"/>
              <a:gd name="connsiteY4" fmla="*/ 190499 h 2798131"/>
              <a:gd name="connsiteX5" fmla="*/ 47625 w 119063"/>
              <a:gd name="connsiteY5" fmla="*/ 152399 h 2798131"/>
              <a:gd name="connsiteX6" fmla="*/ 61913 w 119063"/>
              <a:gd name="connsiteY6" fmla="*/ 104774 h 2798131"/>
              <a:gd name="connsiteX7" fmla="*/ 104775 w 119063"/>
              <a:gd name="connsiteY7" fmla="*/ 52387 h 2798131"/>
              <a:gd name="connsiteX8" fmla="*/ 119063 w 119063"/>
              <a:gd name="connsiteY8" fmla="*/ -1 h 2798131"/>
              <a:gd name="connsiteX0" fmla="*/ 75382 w 104775"/>
              <a:gd name="connsiteY0" fmla="*/ 2745743 h 2745743"/>
              <a:gd name="connsiteX1" fmla="*/ 91338 w 104775"/>
              <a:gd name="connsiteY1" fmla="*/ 1933106 h 2745743"/>
              <a:gd name="connsiteX2" fmla="*/ 0 w 104775"/>
              <a:gd name="connsiteY2" fmla="*/ 261936 h 2745743"/>
              <a:gd name="connsiteX3" fmla="*/ 4763 w 104775"/>
              <a:gd name="connsiteY3" fmla="*/ 195261 h 2745743"/>
              <a:gd name="connsiteX4" fmla="*/ 14288 w 104775"/>
              <a:gd name="connsiteY4" fmla="*/ 138111 h 2745743"/>
              <a:gd name="connsiteX5" fmla="*/ 47625 w 104775"/>
              <a:gd name="connsiteY5" fmla="*/ 100011 h 2745743"/>
              <a:gd name="connsiteX6" fmla="*/ 61913 w 104775"/>
              <a:gd name="connsiteY6" fmla="*/ 52386 h 2745743"/>
              <a:gd name="connsiteX7" fmla="*/ 104775 w 104775"/>
              <a:gd name="connsiteY7" fmla="*/ -1 h 2745743"/>
              <a:gd name="connsiteX0" fmla="*/ 75382 w 91338"/>
              <a:gd name="connsiteY0" fmla="*/ 2693357 h 2693357"/>
              <a:gd name="connsiteX1" fmla="*/ 91338 w 91338"/>
              <a:gd name="connsiteY1" fmla="*/ 1880720 h 2693357"/>
              <a:gd name="connsiteX2" fmla="*/ 0 w 91338"/>
              <a:gd name="connsiteY2" fmla="*/ 209550 h 2693357"/>
              <a:gd name="connsiteX3" fmla="*/ 4763 w 91338"/>
              <a:gd name="connsiteY3" fmla="*/ 142875 h 2693357"/>
              <a:gd name="connsiteX4" fmla="*/ 14288 w 91338"/>
              <a:gd name="connsiteY4" fmla="*/ 85725 h 2693357"/>
              <a:gd name="connsiteX5" fmla="*/ 47625 w 91338"/>
              <a:gd name="connsiteY5" fmla="*/ 47625 h 2693357"/>
              <a:gd name="connsiteX6" fmla="*/ 61913 w 91338"/>
              <a:gd name="connsiteY6" fmla="*/ 0 h 2693357"/>
              <a:gd name="connsiteX0" fmla="*/ 75382 w 91338"/>
              <a:gd name="connsiteY0" fmla="*/ 2645733 h 2645733"/>
              <a:gd name="connsiteX1" fmla="*/ 91338 w 91338"/>
              <a:gd name="connsiteY1" fmla="*/ 1833096 h 2645733"/>
              <a:gd name="connsiteX2" fmla="*/ 0 w 91338"/>
              <a:gd name="connsiteY2" fmla="*/ 161926 h 2645733"/>
              <a:gd name="connsiteX3" fmla="*/ 4763 w 91338"/>
              <a:gd name="connsiteY3" fmla="*/ 95251 h 2645733"/>
              <a:gd name="connsiteX4" fmla="*/ 14288 w 91338"/>
              <a:gd name="connsiteY4" fmla="*/ 38101 h 2645733"/>
              <a:gd name="connsiteX5" fmla="*/ 47625 w 91338"/>
              <a:gd name="connsiteY5" fmla="*/ 1 h 2645733"/>
              <a:gd name="connsiteX0" fmla="*/ 75382 w 91338"/>
              <a:gd name="connsiteY0" fmla="*/ 2607632 h 2607632"/>
              <a:gd name="connsiteX1" fmla="*/ 91338 w 91338"/>
              <a:gd name="connsiteY1" fmla="*/ 1794995 h 2607632"/>
              <a:gd name="connsiteX2" fmla="*/ 0 w 91338"/>
              <a:gd name="connsiteY2" fmla="*/ 123825 h 2607632"/>
              <a:gd name="connsiteX3" fmla="*/ 4763 w 91338"/>
              <a:gd name="connsiteY3" fmla="*/ 57150 h 2607632"/>
              <a:gd name="connsiteX4" fmla="*/ 14288 w 91338"/>
              <a:gd name="connsiteY4" fmla="*/ 0 h 2607632"/>
              <a:gd name="connsiteX0" fmla="*/ 75382 w 91338"/>
              <a:gd name="connsiteY0" fmla="*/ 2550481 h 2550481"/>
              <a:gd name="connsiteX1" fmla="*/ 91338 w 91338"/>
              <a:gd name="connsiteY1" fmla="*/ 1737844 h 2550481"/>
              <a:gd name="connsiteX2" fmla="*/ 0 w 91338"/>
              <a:gd name="connsiteY2" fmla="*/ 66674 h 2550481"/>
              <a:gd name="connsiteX3" fmla="*/ 4763 w 91338"/>
              <a:gd name="connsiteY3" fmla="*/ -1 h 2550481"/>
              <a:gd name="connsiteX0" fmla="*/ 118669 w 134625"/>
              <a:gd name="connsiteY0" fmla="*/ 2620615 h 2620615"/>
              <a:gd name="connsiteX1" fmla="*/ 134625 w 134625"/>
              <a:gd name="connsiteY1" fmla="*/ 1807978 h 2620615"/>
              <a:gd name="connsiteX2" fmla="*/ 43287 w 134625"/>
              <a:gd name="connsiteY2" fmla="*/ 136808 h 2620615"/>
              <a:gd name="connsiteX3" fmla="*/ 0 w 134625"/>
              <a:gd name="connsiteY3" fmla="*/ 0 h 2620615"/>
              <a:gd name="connsiteX0" fmla="*/ 118669 w 134625"/>
              <a:gd name="connsiteY0" fmla="*/ 2620615 h 2620615"/>
              <a:gd name="connsiteX1" fmla="*/ 134625 w 134625"/>
              <a:gd name="connsiteY1" fmla="*/ 1807978 h 2620615"/>
              <a:gd name="connsiteX2" fmla="*/ 104443 w 134625"/>
              <a:gd name="connsiteY2" fmla="*/ 95896 h 2620615"/>
              <a:gd name="connsiteX3" fmla="*/ 0 w 134625"/>
              <a:gd name="connsiteY3" fmla="*/ 0 h 2620615"/>
              <a:gd name="connsiteX0" fmla="*/ 118669 w 165203"/>
              <a:gd name="connsiteY0" fmla="*/ 2620615 h 2620615"/>
              <a:gd name="connsiteX1" fmla="*/ 165203 w 165203"/>
              <a:gd name="connsiteY1" fmla="*/ 685829 h 2620615"/>
              <a:gd name="connsiteX2" fmla="*/ 104443 w 165203"/>
              <a:gd name="connsiteY2" fmla="*/ 95896 h 2620615"/>
              <a:gd name="connsiteX3" fmla="*/ 0 w 165203"/>
              <a:gd name="connsiteY3" fmla="*/ 0 h 2620615"/>
              <a:gd name="connsiteX0" fmla="*/ 118669 w 168778"/>
              <a:gd name="connsiteY0" fmla="*/ 2620615 h 2620615"/>
              <a:gd name="connsiteX1" fmla="*/ 130259 w 168778"/>
              <a:gd name="connsiteY1" fmla="*/ 2123581 h 2620615"/>
              <a:gd name="connsiteX2" fmla="*/ 165203 w 168778"/>
              <a:gd name="connsiteY2" fmla="*/ 685829 h 2620615"/>
              <a:gd name="connsiteX3" fmla="*/ 104443 w 168778"/>
              <a:gd name="connsiteY3" fmla="*/ 95896 h 2620615"/>
              <a:gd name="connsiteX4" fmla="*/ 0 w 168778"/>
              <a:gd name="connsiteY4" fmla="*/ 0 h 2620615"/>
              <a:gd name="connsiteX0" fmla="*/ 130259 w 168778"/>
              <a:gd name="connsiteY0" fmla="*/ 2123581 h 2123581"/>
              <a:gd name="connsiteX1" fmla="*/ 165203 w 168778"/>
              <a:gd name="connsiteY1" fmla="*/ 685829 h 2123581"/>
              <a:gd name="connsiteX2" fmla="*/ 104443 w 168778"/>
              <a:gd name="connsiteY2" fmla="*/ 95896 h 2123581"/>
              <a:gd name="connsiteX3" fmla="*/ 0 w 168778"/>
              <a:gd name="connsiteY3" fmla="*/ 0 h 2123581"/>
              <a:gd name="connsiteX0" fmla="*/ 130259 w 168778"/>
              <a:gd name="connsiteY0" fmla="*/ 2123581 h 2123581"/>
              <a:gd name="connsiteX1" fmla="*/ 165203 w 168778"/>
              <a:gd name="connsiteY1" fmla="*/ 685829 h 2123581"/>
              <a:gd name="connsiteX2" fmla="*/ 152494 w 168778"/>
              <a:gd name="connsiteY2" fmla="*/ 78363 h 2123581"/>
              <a:gd name="connsiteX3" fmla="*/ 0 w 168778"/>
              <a:gd name="connsiteY3" fmla="*/ 0 h 2123581"/>
              <a:gd name="connsiteX0" fmla="*/ 86577 w 125096"/>
              <a:gd name="connsiteY0" fmla="*/ 2117736 h 2117736"/>
              <a:gd name="connsiteX1" fmla="*/ 121521 w 125096"/>
              <a:gd name="connsiteY1" fmla="*/ 679984 h 2117736"/>
              <a:gd name="connsiteX2" fmla="*/ 108812 w 125096"/>
              <a:gd name="connsiteY2" fmla="*/ 72518 h 2117736"/>
              <a:gd name="connsiteX3" fmla="*/ 0 w 125096"/>
              <a:gd name="connsiteY3" fmla="*/ 0 h 2117736"/>
              <a:gd name="connsiteX0" fmla="*/ 169574 w 208093"/>
              <a:gd name="connsiteY0" fmla="*/ 2088513 h 2088513"/>
              <a:gd name="connsiteX1" fmla="*/ 204518 w 208093"/>
              <a:gd name="connsiteY1" fmla="*/ 650761 h 2088513"/>
              <a:gd name="connsiteX2" fmla="*/ 191809 w 208093"/>
              <a:gd name="connsiteY2" fmla="*/ 43295 h 2088513"/>
              <a:gd name="connsiteX3" fmla="*/ 0 w 208093"/>
              <a:gd name="connsiteY3" fmla="*/ 0 h 2088513"/>
              <a:gd name="connsiteX0" fmla="*/ 169574 w 208093"/>
              <a:gd name="connsiteY0" fmla="*/ 2088513 h 2088513"/>
              <a:gd name="connsiteX1" fmla="*/ 204518 w 208093"/>
              <a:gd name="connsiteY1" fmla="*/ 650761 h 2088513"/>
              <a:gd name="connsiteX2" fmla="*/ 187441 w 208093"/>
              <a:gd name="connsiteY2" fmla="*/ 95896 h 2088513"/>
              <a:gd name="connsiteX3" fmla="*/ 0 w 208093"/>
              <a:gd name="connsiteY3" fmla="*/ 0 h 2088513"/>
              <a:gd name="connsiteX0" fmla="*/ 134628 w 173147"/>
              <a:gd name="connsiteY0" fmla="*/ 2141114 h 2141114"/>
              <a:gd name="connsiteX1" fmla="*/ 169572 w 173147"/>
              <a:gd name="connsiteY1" fmla="*/ 703362 h 2141114"/>
              <a:gd name="connsiteX2" fmla="*/ 152495 w 173147"/>
              <a:gd name="connsiteY2" fmla="*/ 148497 h 2141114"/>
              <a:gd name="connsiteX3" fmla="*/ 0 w 173147"/>
              <a:gd name="connsiteY3" fmla="*/ 0 h 2141114"/>
              <a:gd name="connsiteX0" fmla="*/ 134628 w 481926"/>
              <a:gd name="connsiteY0" fmla="*/ 2141114 h 2141114"/>
              <a:gd name="connsiteX1" fmla="*/ 476102 w 481926"/>
              <a:gd name="connsiteY1" fmla="*/ 585456 h 2141114"/>
              <a:gd name="connsiteX2" fmla="*/ 169572 w 481926"/>
              <a:gd name="connsiteY2" fmla="*/ 703362 h 2141114"/>
              <a:gd name="connsiteX3" fmla="*/ 152495 w 481926"/>
              <a:gd name="connsiteY3" fmla="*/ 148497 h 2141114"/>
              <a:gd name="connsiteX4" fmla="*/ 0 w 481926"/>
              <a:gd name="connsiteY4" fmla="*/ 0 h 2141114"/>
              <a:gd name="connsiteX0" fmla="*/ 134628 w 480470"/>
              <a:gd name="connsiteY0" fmla="*/ 2141114 h 2141114"/>
              <a:gd name="connsiteX1" fmla="*/ 476102 w 480470"/>
              <a:gd name="connsiteY1" fmla="*/ 585456 h 2141114"/>
              <a:gd name="connsiteX2" fmla="*/ 160839 w 480470"/>
              <a:gd name="connsiteY2" fmla="*/ 487114 h 2141114"/>
              <a:gd name="connsiteX3" fmla="*/ 152495 w 480470"/>
              <a:gd name="connsiteY3" fmla="*/ 148497 h 2141114"/>
              <a:gd name="connsiteX4" fmla="*/ 0 w 480470"/>
              <a:gd name="connsiteY4" fmla="*/ 0 h 2141114"/>
              <a:gd name="connsiteX0" fmla="*/ 476102 w 480470"/>
              <a:gd name="connsiteY0" fmla="*/ 585456 h 818074"/>
              <a:gd name="connsiteX1" fmla="*/ 160839 w 480470"/>
              <a:gd name="connsiteY1" fmla="*/ 487114 h 818074"/>
              <a:gd name="connsiteX2" fmla="*/ 152495 w 480470"/>
              <a:gd name="connsiteY2" fmla="*/ 148497 h 818074"/>
              <a:gd name="connsiteX3" fmla="*/ 0 w 480470"/>
              <a:gd name="connsiteY3" fmla="*/ 0 h 818074"/>
              <a:gd name="connsiteX0" fmla="*/ 476102 w 476102"/>
              <a:gd name="connsiteY0" fmla="*/ 585456 h 585456"/>
              <a:gd name="connsiteX1" fmla="*/ 331949 w 476102"/>
              <a:gd name="connsiteY1" fmla="*/ 497789 h 585456"/>
              <a:gd name="connsiteX2" fmla="*/ 160839 w 476102"/>
              <a:gd name="connsiteY2" fmla="*/ 487114 h 585456"/>
              <a:gd name="connsiteX3" fmla="*/ 152495 w 476102"/>
              <a:gd name="connsiteY3" fmla="*/ 148497 h 585456"/>
              <a:gd name="connsiteX4" fmla="*/ 0 w 476102"/>
              <a:gd name="connsiteY4" fmla="*/ 0 h 585456"/>
              <a:gd name="connsiteX0" fmla="*/ 476102 w 539441"/>
              <a:gd name="connsiteY0" fmla="*/ 585456 h 585456"/>
              <a:gd name="connsiteX1" fmla="*/ 515416 w 539441"/>
              <a:gd name="connsiteY1" fmla="*/ 398433 h 585456"/>
              <a:gd name="connsiteX2" fmla="*/ 331949 w 539441"/>
              <a:gd name="connsiteY2" fmla="*/ 497789 h 585456"/>
              <a:gd name="connsiteX3" fmla="*/ 160839 w 539441"/>
              <a:gd name="connsiteY3" fmla="*/ 487114 h 585456"/>
              <a:gd name="connsiteX4" fmla="*/ 152495 w 539441"/>
              <a:gd name="connsiteY4" fmla="*/ 148497 h 585456"/>
              <a:gd name="connsiteX5" fmla="*/ 0 w 539441"/>
              <a:gd name="connsiteY5" fmla="*/ 0 h 585456"/>
              <a:gd name="connsiteX0" fmla="*/ 419315 w 529978"/>
              <a:gd name="connsiteY0" fmla="*/ 690657 h 690657"/>
              <a:gd name="connsiteX1" fmla="*/ 515416 w 529978"/>
              <a:gd name="connsiteY1" fmla="*/ 398433 h 690657"/>
              <a:gd name="connsiteX2" fmla="*/ 331949 w 529978"/>
              <a:gd name="connsiteY2" fmla="*/ 497789 h 690657"/>
              <a:gd name="connsiteX3" fmla="*/ 160839 w 529978"/>
              <a:gd name="connsiteY3" fmla="*/ 487114 h 690657"/>
              <a:gd name="connsiteX4" fmla="*/ 152495 w 529978"/>
              <a:gd name="connsiteY4" fmla="*/ 148497 h 690657"/>
              <a:gd name="connsiteX5" fmla="*/ 0 w 529978"/>
              <a:gd name="connsiteY5" fmla="*/ 0 h 690657"/>
              <a:gd name="connsiteX0" fmla="*/ 419315 w 529977"/>
              <a:gd name="connsiteY0" fmla="*/ 690657 h 737413"/>
              <a:gd name="connsiteX1" fmla="*/ 515416 w 529977"/>
              <a:gd name="connsiteY1" fmla="*/ 398433 h 737413"/>
              <a:gd name="connsiteX2" fmla="*/ 331949 w 529977"/>
              <a:gd name="connsiteY2" fmla="*/ 497789 h 737413"/>
              <a:gd name="connsiteX3" fmla="*/ 160839 w 529977"/>
              <a:gd name="connsiteY3" fmla="*/ 487114 h 737413"/>
              <a:gd name="connsiteX4" fmla="*/ 152495 w 529977"/>
              <a:gd name="connsiteY4" fmla="*/ 148497 h 737413"/>
              <a:gd name="connsiteX5" fmla="*/ 0 w 529977"/>
              <a:gd name="connsiteY5" fmla="*/ 0 h 737413"/>
              <a:gd name="connsiteX0" fmla="*/ 419315 w 419315"/>
              <a:gd name="connsiteY0" fmla="*/ 690657 h 690657"/>
              <a:gd name="connsiteX1" fmla="*/ 331949 w 419315"/>
              <a:gd name="connsiteY1" fmla="*/ 497789 h 690657"/>
              <a:gd name="connsiteX2" fmla="*/ 160839 w 419315"/>
              <a:gd name="connsiteY2" fmla="*/ 487114 h 690657"/>
              <a:gd name="connsiteX3" fmla="*/ 152495 w 419315"/>
              <a:gd name="connsiteY3" fmla="*/ 148497 h 690657"/>
              <a:gd name="connsiteX4" fmla="*/ 0 w 419315"/>
              <a:gd name="connsiteY4" fmla="*/ 0 h 690657"/>
              <a:gd name="connsiteX0" fmla="*/ 419315 w 419315"/>
              <a:gd name="connsiteY0" fmla="*/ 690657 h 690657"/>
              <a:gd name="connsiteX1" fmla="*/ 266426 w 419315"/>
              <a:gd name="connsiteY1" fmla="*/ 556234 h 690657"/>
              <a:gd name="connsiteX2" fmla="*/ 160839 w 419315"/>
              <a:gd name="connsiteY2" fmla="*/ 487114 h 690657"/>
              <a:gd name="connsiteX3" fmla="*/ 152495 w 419315"/>
              <a:gd name="connsiteY3" fmla="*/ 148497 h 690657"/>
              <a:gd name="connsiteX4" fmla="*/ 0 w 419315"/>
              <a:gd name="connsiteY4" fmla="*/ 0 h 690657"/>
              <a:gd name="connsiteX0" fmla="*/ 419315 w 419315"/>
              <a:gd name="connsiteY0" fmla="*/ 690657 h 690657"/>
              <a:gd name="connsiteX1" fmla="*/ 266426 w 419315"/>
              <a:gd name="connsiteY1" fmla="*/ 556234 h 690657"/>
              <a:gd name="connsiteX2" fmla="*/ 160839 w 419315"/>
              <a:gd name="connsiteY2" fmla="*/ 487114 h 690657"/>
              <a:gd name="connsiteX3" fmla="*/ 178705 w 419315"/>
              <a:gd name="connsiteY3" fmla="*/ 230320 h 690657"/>
              <a:gd name="connsiteX4" fmla="*/ 0 w 419315"/>
              <a:gd name="connsiteY4" fmla="*/ 0 h 690657"/>
              <a:gd name="connsiteX0" fmla="*/ 419315 w 419315"/>
              <a:gd name="connsiteY0" fmla="*/ 690657 h 690657"/>
              <a:gd name="connsiteX1" fmla="*/ 279531 w 419315"/>
              <a:gd name="connsiteY1" fmla="*/ 591302 h 690657"/>
              <a:gd name="connsiteX2" fmla="*/ 160839 w 419315"/>
              <a:gd name="connsiteY2" fmla="*/ 487114 h 690657"/>
              <a:gd name="connsiteX3" fmla="*/ 178705 w 419315"/>
              <a:gd name="connsiteY3" fmla="*/ 230320 h 690657"/>
              <a:gd name="connsiteX4" fmla="*/ 0 w 419315"/>
              <a:gd name="connsiteY4" fmla="*/ 0 h 690657"/>
              <a:gd name="connsiteX0" fmla="*/ 502312 w 502312"/>
              <a:gd name="connsiteY0" fmla="*/ 527010 h 625226"/>
              <a:gd name="connsiteX1" fmla="*/ 279531 w 502312"/>
              <a:gd name="connsiteY1" fmla="*/ 591302 h 625226"/>
              <a:gd name="connsiteX2" fmla="*/ 160839 w 502312"/>
              <a:gd name="connsiteY2" fmla="*/ 487114 h 625226"/>
              <a:gd name="connsiteX3" fmla="*/ 178705 w 502312"/>
              <a:gd name="connsiteY3" fmla="*/ 230320 h 625226"/>
              <a:gd name="connsiteX4" fmla="*/ 0 w 502312"/>
              <a:gd name="connsiteY4" fmla="*/ 0 h 625226"/>
              <a:gd name="connsiteX0" fmla="*/ 502312 w 502312"/>
              <a:gd name="connsiteY0" fmla="*/ 527010 h 625226"/>
              <a:gd name="connsiteX1" fmla="*/ 279531 w 502312"/>
              <a:gd name="connsiteY1" fmla="*/ 591302 h 625226"/>
              <a:gd name="connsiteX2" fmla="*/ 178705 w 502312"/>
              <a:gd name="connsiteY2" fmla="*/ 230320 h 625226"/>
              <a:gd name="connsiteX3" fmla="*/ 0 w 502312"/>
              <a:gd name="connsiteY3" fmla="*/ 0 h 625226"/>
              <a:gd name="connsiteX0" fmla="*/ 502312 w 502312"/>
              <a:gd name="connsiteY0" fmla="*/ 527010 h 625226"/>
              <a:gd name="connsiteX1" fmla="*/ 279531 w 502312"/>
              <a:gd name="connsiteY1" fmla="*/ 591302 h 625226"/>
              <a:gd name="connsiteX2" fmla="*/ 191809 w 502312"/>
              <a:gd name="connsiteY2" fmla="*/ 347211 h 625226"/>
              <a:gd name="connsiteX3" fmla="*/ 0 w 502312"/>
              <a:gd name="connsiteY3" fmla="*/ 0 h 625226"/>
              <a:gd name="connsiteX0" fmla="*/ 467366 w 467366"/>
              <a:gd name="connsiteY0" fmla="*/ 392586 h 625226"/>
              <a:gd name="connsiteX1" fmla="*/ 279531 w 467366"/>
              <a:gd name="connsiteY1" fmla="*/ 591302 h 625226"/>
              <a:gd name="connsiteX2" fmla="*/ 191809 w 467366"/>
              <a:gd name="connsiteY2" fmla="*/ 347211 h 625226"/>
              <a:gd name="connsiteX3" fmla="*/ 0 w 467366"/>
              <a:gd name="connsiteY3" fmla="*/ 0 h 625226"/>
              <a:gd name="connsiteX0" fmla="*/ 467366 w 467366"/>
              <a:gd name="connsiteY0" fmla="*/ 392586 h 525869"/>
              <a:gd name="connsiteX1" fmla="*/ 157220 w 467366"/>
              <a:gd name="connsiteY1" fmla="*/ 491945 h 525869"/>
              <a:gd name="connsiteX2" fmla="*/ 191809 w 467366"/>
              <a:gd name="connsiteY2" fmla="*/ 347211 h 525869"/>
              <a:gd name="connsiteX3" fmla="*/ 0 w 467366"/>
              <a:gd name="connsiteY3" fmla="*/ 0 h 525869"/>
              <a:gd name="connsiteX0" fmla="*/ 467366 w 467366"/>
              <a:gd name="connsiteY0" fmla="*/ 392586 h 525869"/>
              <a:gd name="connsiteX1" fmla="*/ 157220 w 467366"/>
              <a:gd name="connsiteY1" fmla="*/ 491945 h 525869"/>
              <a:gd name="connsiteX2" fmla="*/ 91339 w 467366"/>
              <a:gd name="connsiteY2" fmla="*/ 212787 h 525869"/>
              <a:gd name="connsiteX3" fmla="*/ 0 w 467366"/>
              <a:gd name="connsiteY3" fmla="*/ 0 h 525869"/>
              <a:gd name="connsiteX0" fmla="*/ 467366 w 467366"/>
              <a:gd name="connsiteY0" fmla="*/ 392586 h 521911"/>
              <a:gd name="connsiteX1" fmla="*/ 371265 w 467366"/>
              <a:gd name="connsiteY1" fmla="*/ 468567 h 521911"/>
              <a:gd name="connsiteX2" fmla="*/ 157220 w 467366"/>
              <a:gd name="connsiteY2" fmla="*/ 491945 h 521911"/>
              <a:gd name="connsiteX3" fmla="*/ 91339 w 467366"/>
              <a:gd name="connsiteY3" fmla="*/ 212787 h 521911"/>
              <a:gd name="connsiteX4" fmla="*/ 0 w 467366"/>
              <a:gd name="connsiteY4" fmla="*/ 0 h 521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7366" h="521911">
                <a:moveTo>
                  <a:pt x="467366" y="392586"/>
                </a:moveTo>
                <a:cubicBezTo>
                  <a:pt x="467366" y="392586"/>
                  <a:pt x="422956" y="452007"/>
                  <a:pt x="371265" y="468567"/>
                </a:cubicBezTo>
                <a:cubicBezTo>
                  <a:pt x="319574" y="485127"/>
                  <a:pt x="219891" y="521912"/>
                  <a:pt x="157220" y="491945"/>
                </a:cubicBezTo>
                <a:cubicBezTo>
                  <a:pt x="103285" y="442497"/>
                  <a:pt x="137927" y="311337"/>
                  <a:pt x="91339" y="212787"/>
                </a:cubicBezTo>
                <a:lnTo>
                  <a:pt x="0" y="0"/>
                </a:lnTo>
              </a:path>
            </a:pathLst>
          </a:custGeom>
          <a:ln w="38100" cmpd="sng">
            <a:solidFill>
              <a:srgbClr val="008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5" name="Picture 104" descr="truck.jp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87930" y="6193063"/>
            <a:ext cx="570163" cy="198450"/>
          </a:xfrm>
          <a:prstGeom prst="rect">
            <a:avLst/>
          </a:prstGeom>
        </p:spPr>
      </p:pic>
      <p:sp>
        <p:nvSpPr>
          <p:cNvPr id="85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-7684" y="6515927"/>
            <a:ext cx="441960" cy="365125"/>
          </a:xfrm>
        </p:spPr>
        <p:txBody>
          <a:bodyPr/>
          <a:lstStyle/>
          <a:p>
            <a:pPr algn="ctr"/>
            <a:fld id="{97F2152C-7749-4D0E-B213-988EC00E612E}" type="slidenum">
              <a:rPr lang="en-US" sz="1200" smtClean="0">
                <a:solidFill>
                  <a:schemeClr val="tx1"/>
                </a:solidFill>
                <a:latin typeface="News Gothic" pitchFamily="34" charset="0"/>
              </a:rPr>
              <a:pPr algn="ctr"/>
              <a:t>31</a:t>
            </a:fld>
            <a:endParaRPr lang="en-US" sz="1200" dirty="0">
              <a:solidFill>
                <a:schemeClr val="tx1"/>
              </a:solidFill>
              <a:latin typeface="News Gothic" pitchFamily="34" charset="0"/>
            </a:endParaRPr>
          </a:p>
        </p:txBody>
      </p:sp>
      <p:grpSp>
        <p:nvGrpSpPr>
          <p:cNvPr id="57" name="Group 88"/>
          <p:cNvGrpSpPr/>
          <p:nvPr/>
        </p:nvGrpSpPr>
        <p:grpSpPr>
          <a:xfrm>
            <a:off x="5821197" y="607691"/>
            <a:ext cx="4189962" cy="5734226"/>
            <a:chOff x="5821197" y="560066"/>
            <a:chExt cx="4189962" cy="5734226"/>
          </a:xfrm>
        </p:grpSpPr>
        <p:grpSp>
          <p:nvGrpSpPr>
            <p:cNvPr id="58" name="Group 47"/>
            <p:cNvGrpSpPr/>
            <p:nvPr/>
          </p:nvGrpSpPr>
          <p:grpSpPr>
            <a:xfrm>
              <a:off x="5888034" y="560066"/>
              <a:ext cx="4052351" cy="5687212"/>
              <a:chOff x="5888034" y="560066"/>
              <a:chExt cx="4052351" cy="5687212"/>
            </a:xfrm>
          </p:grpSpPr>
          <p:sp>
            <p:nvSpPr>
              <p:cNvPr id="89" name="Down Arrow 88"/>
              <p:cNvSpPr/>
              <p:nvPr/>
            </p:nvSpPr>
            <p:spPr>
              <a:xfrm rot="16200000">
                <a:off x="8431355" y="5995029"/>
                <a:ext cx="161599" cy="342900"/>
              </a:xfrm>
              <a:prstGeom prst="downArrow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1" name="Down Arrow 90"/>
              <p:cNvSpPr/>
              <p:nvPr/>
            </p:nvSpPr>
            <p:spPr>
              <a:xfrm rot="16200000">
                <a:off x="8431356" y="607582"/>
                <a:ext cx="161599" cy="342900"/>
              </a:xfrm>
              <a:prstGeom prst="downArrow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2" name="Down Arrow 91"/>
              <p:cNvSpPr/>
              <p:nvPr/>
            </p:nvSpPr>
            <p:spPr>
              <a:xfrm rot="5400000">
                <a:off x="8431355" y="469416"/>
                <a:ext cx="161599" cy="342900"/>
              </a:xfrm>
              <a:prstGeom prst="downArrow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3" name="Down Arrow 92"/>
              <p:cNvSpPr/>
              <p:nvPr/>
            </p:nvSpPr>
            <p:spPr>
              <a:xfrm rot="10800000">
                <a:off x="9778786" y="2395839"/>
                <a:ext cx="161599" cy="342900"/>
              </a:xfrm>
              <a:prstGeom prst="downArrow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4" name="Down Arrow 93"/>
              <p:cNvSpPr/>
              <p:nvPr/>
            </p:nvSpPr>
            <p:spPr>
              <a:xfrm>
                <a:off x="5888034" y="2395839"/>
                <a:ext cx="161599" cy="342900"/>
              </a:xfrm>
              <a:prstGeom prst="downArrow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64" name="Group 82"/>
            <p:cNvGrpSpPr/>
            <p:nvPr/>
          </p:nvGrpSpPr>
          <p:grpSpPr>
            <a:xfrm>
              <a:off x="5821197" y="593451"/>
              <a:ext cx="4189962" cy="5700841"/>
              <a:chOff x="5821197" y="593451"/>
              <a:chExt cx="4189962" cy="5700841"/>
            </a:xfrm>
          </p:grpSpPr>
          <p:sp>
            <p:nvSpPr>
              <p:cNvPr id="65" name="TextBox 64"/>
              <p:cNvSpPr txBox="1"/>
              <p:nvPr/>
            </p:nvSpPr>
            <p:spPr>
              <a:xfrm>
                <a:off x="7266351" y="593451"/>
                <a:ext cx="1000124" cy="276985"/>
              </a:xfrm>
              <a:prstGeom prst="rect">
                <a:avLst/>
              </a:prstGeom>
              <a:noFill/>
            </p:spPr>
            <p:txBody>
              <a:bodyPr wrap="square" lIns="91427" tIns="45713" rIns="91427" bIns="45713" rtlCol="0" anchor="ctr">
                <a:spAutoFit/>
              </a:bodyPr>
              <a:lstStyle/>
              <a:p>
                <a:pPr algn="r"/>
                <a:r>
                  <a:rPr lang="en-US" sz="1200" b="1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News Gothic" pitchFamily="34" charset="0"/>
                    <a:cs typeface="Arial" pitchFamily="34" charset="0"/>
                  </a:rPr>
                  <a:t>MISSION</a:t>
                </a:r>
                <a:endParaRPr lang="en-US" sz="12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News Gothic" pitchFamily="34" charset="0"/>
                  <a:cs typeface="Arial" pitchFamily="34" charset="0"/>
                </a:endParaRPr>
              </a:p>
            </p:txBody>
          </p:sp>
          <p:sp>
            <p:nvSpPr>
              <p:cNvPr id="77" name="TextBox 76"/>
              <p:cNvSpPr txBox="1"/>
              <p:nvPr/>
            </p:nvSpPr>
            <p:spPr>
              <a:xfrm>
                <a:off x="7266351" y="6017307"/>
                <a:ext cx="1000124" cy="276985"/>
              </a:xfrm>
              <a:prstGeom prst="rect">
                <a:avLst/>
              </a:prstGeom>
              <a:noFill/>
            </p:spPr>
            <p:txBody>
              <a:bodyPr wrap="square" lIns="91427" tIns="45713" rIns="91427" bIns="45713" rtlCol="0" anchor="ctr">
                <a:spAutoFit/>
              </a:bodyPr>
              <a:lstStyle/>
              <a:p>
                <a:pPr algn="r"/>
                <a:r>
                  <a:rPr lang="en-US" sz="1200" b="1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News Gothic" pitchFamily="34" charset="0"/>
                    <a:cs typeface="Arial" pitchFamily="34" charset="0"/>
                  </a:rPr>
                  <a:t>FOLSOM</a:t>
                </a:r>
                <a:endParaRPr lang="en-US" sz="12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News Gothic" pitchFamily="34" charset="0"/>
                  <a:cs typeface="Arial" pitchFamily="34" charset="0"/>
                </a:endParaRPr>
              </a:p>
            </p:txBody>
          </p:sp>
          <p:sp>
            <p:nvSpPr>
              <p:cNvPr id="84" name="TextBox 83"/>
              <p:cNvSpPr txBox="1"/>
              <p:nvPr/>
            </p:nvSpPr>
            <p:spPr>
              <a:xfrm rot="16200000">
                <a:off x="5459628" y="1846617"/>
                <a:ext cx="1000124" cy="276985"/>
              </a:xfrm>
              <a:prstGeom prst="rect">
                <a:avLst/>
              </a:prstGeom>
              <a:noFill/>
            </p:spPr>
            <p:txBody>
              <a:bodyPr wrap="square" lIns="91427" tIns="45713" rIns="91427" bIns="45713" rtlCol="0" anchor="ctr">
                <a:spAutoFit/>
              </a:bodyPr>
              <a:lstStyle/>
              <a:p>
                <a:pPr algn="r"/>
                <a:r>
                  <a:rPr lang="en-US" sz="1200" b="1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News Gothic" pitchFamily="34" charset="0"/>
                    <a:cs typeface="Arial" pitchFamily="34" charset="0"/>
                  </a:rPr>
                  <a:t>FOURTH</a:t>
                </a:r>
                <a:endParaRPr lang="en-US" sz="12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News Gothic" pitchFamily="34" charset="0"/>
                  <a:cs typeface="Arial" pitchFamily="34" charset="0"/>
                </a:endParaRPr>
              </a:p>
            </p:txBody>
          </p:sp>
          <p:sp>
            <p:nvSpPr>
              <p:cNvPr id="88" name="TextBox 87"/>
              <p:cNvSpPr txBox="1"/>
              <p:nvPr/>
            </p:nvSpPr>
            <p:spPr>
              <a:xfrm rot="16200000">
                <a:off x="9372605" y="1846617"/>
                <a:ext cx="1000124" cy="276985"/>
              </a:xfrm>
              <a:prstGeom prst="rect">
                <a:avLst/>
              </a:prstGeom>
              <a:noFill/>
            </p:spPr>
            <p:txBody>
              <a:bodyPr wrap="square" lIns="91427" tIns="45713" rIns="91427" bIns="45713" rtlCol="0" anchor="ctr">
                <a:spAutoFit/>
              </a:bodyPr>
              <a:lstStyle/>
              <a:p>
                <a:pPr algn="r"/>
                <a:r>
                  <a:rPr lang="en-US" sz="1200" b="1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News Gothic" pitchFamily="34" charset="0"/>
                    <a:cs typeface="Arial" pitchFamily="34" charset="0"/>
                  </a:rPr>
                  <a:t>THIRD</a:t>
                </a:r>
                <a:endParaRPr lang="en-US" sz="12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News Gothic" pitchFamily="34" charset="0"/>
                  <a:cs typeface="Arial" pitchFamily="34" charset="0"/>
                </a:endParaRPr>
              </a:p>
            </p:txBody>
          </p:sp>
        </p:grpSp>
      </p:grpSp>
      <p:sp>
        <p:nvSpPr>
          <p:cNvPr id="90" name="TextBox 89"/>
          <p:cNvSpPr txBox="1"/>
          <p:nvPr/>
        </p:nvSpPr>
        <p:spPr>
          <a:xfrm>
            <a:off x="0" y="6550238"/>
            <a:ext cx="10972800" cy="307762"/>
          </a:xfrm>
          <a:prstGeom prst="rect">
            <a:avLst/>
          </a:prstGeom>
          <a:solidFill>
            <a:schemeClr val="bg1"/>
          </a:solidFill>
        </p:spPr>
        <p:txBody>
          <a:bodyPr wrap="square" lIns="91427" tIns="45713" rIns="91427" bIns="45713" rtlCol="0" anchor="ctr">
            <a:spAutoFit/>
          </a:bodyPr>
          <a:lstStyle/>
          <a:p>
            <a:pPr algn="r"/>
            <a:r>
              <a:rPr lang="en-US" sz="1400" b="1" dirty="0" smtClean="0">
                <a:latin typeface="News Gothic" pitchFamily="34" charset="0"/>
                <a:cs typeface="Arial" pitchFamily="34" charset="0"/>
              </a:rPr>
              <a:t>IMPROVED SITE </a:t>
            </a:r>
            <a:r>
              <a:rPr lang="en-US" sz="1400" dirty="0" smtClean="0">
                <a:latin typeface="News Gothic" pitchFamily="34" charset="0"/>
                <a:cs typeface="Arial" pitchFamily="34" charset="0"/>
              </a:rPr>
              <a:t>DIAGRAM</a:t>
            </a:r>
            <a:endParaRPr lang="en-US" sz="1400" b="1" dirty="0">
              <a:latin typeface="News Gothic" pitchFamily="34" charset="0"/>
              <a:cs typeface="Arial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6" grpId="0" animBg="1"/>
      <p:bldP spid="87" grpId="0" animBg="1"/>
      <p:bldP spid="62" grpId="0" animBg="1"/>
      <p:bldP spid="63" grpId="0" animBg="1"/>
      <p:bldP spid="10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Site plan_30sc.jpg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684" y="-21264"/>
            <a:ext cx="10980484" cy="6560294"/>
          </a:xfrm>
          <a:prstGeom prst="rect">
            <a:avLst/>
          </a:prstGeom>
        </p:spPr>
      </p:pic>
      <p:grpSp>
        <p:nvGrpSpPr>
          <p:cNvPr id="55" name="Group 54"/>
          <p:cNvGrpSpPr/>
          <p:nvPr/>
        </p:nvGrpSpPr>
        <p:grpSpPr>
          <a:xfrm>
            <a:off x="8479742" y="77158"/>
            <a:ext cx="1536057" cy="6275355"/>
            <a:chOff x="7924800" y="815340"/>
            <a:chExt cx="1249680" cy="5105400"/>
          </a:xfrm>
        </p:grpSpPr>
        <p:sp>
          <p:nvSpPr>
            <p:cNvPr id="24" name="Freeform 23"/>
            <p:cNvSpPr/>
            <p:nvPr/>
          </p:nvSpPr>
          <p:spPr>
            <a:xfrm>
              <a:off x="8785860" y="815340"/>
              <a:ext cx="388620" cy="5097780"/>
            </a:xfrm>
            <a:custGeom>
              <a:avLst/>
              <a:gdLst>
                <a:gd name="connsiteX0" fmla="*/ 0 w 388620"/>
                <a:gd name="connsiteY0" fmla="*/ 5097780 h 5097780"/>
                <a:gd name="connsiteX1" fmla="*/ 7620 w 388620"/>
                <a:gd name="connsiteY1" fmla="*/ 1836420 h 5097780"/>
                <a:gd name="connsiteX2" fmla="*/ 137160 w 388620"/>
                <a:gd name="connsiteY2" fmla="*/ 1836420 h 5097780"/>
                <a:gd name="connsiteX3" fmla="*/ 137160 w 388620"/>
                <a:gd name="connsiteY3" fmla="*/ 701040 h 5097780"/>
                <a:gd name="connsiteX4" fmla="*/ 213360 w 388620"/>
                <a:gd name="connsiteY4" fmla="*/ 701040 h 5097780"/>
                <a:gd name="connsiteX5" fmla="*/ 220980 w 388620"/>
                <a:gd name="connsiteY5" fmla="*/ 0 h 5097780"/>
                <a:gd name="connsiteX6" fmla="*/ 289560 w 388620"/>
                <a:gd name="connsiteY6" fmla="*/ 7620 h 5097780"/>
                <a:gd name="connsiteX7" fmla="*/ 335280 w 388620"/>
                <a:gd name="connsiteY7" fmla="*/ 22860 h 5097780"/>
                <a:gd name="connsiteX8" fmla="*/ 373380 w 388620"/>
                <a:gd name="connsiteY8" fmla="*/ 53340 h 5097780"/>
                <a:gd name="connsiteX9" fmla="*/ 388620 w 388620"/>
                <a:gd name="connsiteY9" fmla="*/ 129540 h 5097780"/>
                <a:gd name="connsiteX10" fmla="*/ 373380 w 388620"/>
                <a:gd name="connsiteY10" fmla="*/ 2537460 h 5097780"/>
                <a:gd name="connsiteX11" fmla="*/ 327660 w 388620"/>
                <a:gd name="connsiteY11" fmla="*/ 2636520 h 5097780"/>
                <a:gd name="connsiteX12" fmla="*/ 327660 w 388620"/>
                <a:gd name="connsiteY12" fmla="*/ 2887980 h 5097780"/>
                <a:gd name="connsiteX13" fmla="*/ 106680 w 388620"/>
                <a:gd name="connsiteY13" fmla="*/ 2994660 h 5097780"/>
                <a:gd name="connsiteX14" fmla="*/ 106680 w 388620"/>
                <a:gd name="connsiteY14" fmla="*/ 4450080 h 5097780"/>
                <a:gd name="connsiteX15" fmla="*/ 327660 w 388620"/>
                <a:gd name="connsiteY15" fmla="*/ 4533900 h 5097780"/>
                <a:gd name="connsiteX16" fmla="*/ 327660 w 388620"/>
                <a:gd name="connsiteY16" fmla="*/ 4358640 h 5097780"/>
                <a:gd name="connsiteX17" fmla="*/ 381000 w 388620"/>
                <a:gd name="connsiteY17" fmla="*/ 4480560 h 5097780"/>
                <a:gd name="connsiteX18" fmla="*/ 373380 w 388620"/>
                <a:gd name="connsiteY18" fmla="*/ 5029200 h 5097780"/>
                <a:gd name="connsiteX19" fmla="*/ 373380 w 388620"/>
                <a:gd name="connsiteY19" fmla="*/ 5059680 h 5097780"/>
                <a:gd name="connsiteX20" fmla="*/ 365760 w 388620"/>
                <a:gd name="connsiteY20" fmla="*/ 5074920 h 5097780"/>
                <a:gd name="connsiteX21" fmla="*/ 342900 w 388620"/>
                <a:gd name="connsiteY21" fmla="*/ 5090160 h 5097780"/>
                <a:gd name="connsiteX22" fmla="*/ 320040 w 388620"/>
                <a:gd name="connsiteY22" fmla="*/ 5097780 h 5097780"/>
                <a:gd name="connsiteX23" fmla="*/ 0 w 388620"/>
                <a:gd name="connsiteY23" fmla="*/ 5097780 h 5097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8620" h="5097780">
                  <a:moveTo>
                    <a:pt x="0" y="5097780"/>
                  </a:moveTo>
                  <a:lnTo>
                    <a:pt x="7620" y="1836420"/>
                  </a:lnTo>
                  <a:lnTo>
                    <a:pt x="137160" y="1836420"/>
                  </a:lnTo>
                  <a:lnTo>
                    <a:pt x="137160" y="701040"/>
                  </a:lnTo>
                  <a:lnTo>
                    <a:pt x="213360" y="701040"/>
                  </a:lnTo>
                  <a:lnTo>
                    <a:pt x="220980" y="0"/>
                  </a:lnTo>
                  <a:lnTo>
                    <a:pt x="289560" y="7620"/>
                  </a:lnTo>
                  <a:lnTo>
                    <a:pt x="335280" y="22860"/>
                  </a:lnTo>
                  <a:lnTo>
                    <a:pt x="373380" y="53340"/>
                  </a:lnTo>
                  <a:lnTo>
                    <a:pt x="388620" y="129540"/>
                  </a:lnTo>
                  <a:lnTo>
                    <a:pt x="373380" y="2537460"/>
                  </a:lnTo>
                  <a:lnTo>
                    <a:pt x="327660" y="2636520"/>
                  </a:lnTo>
                  <a:lnTo>
                    <a:pt x="327660" y="2887980"/>
                  </a:lnTo>
                  <a:lnTo>
                    <a:pt x="106680" y="2994660"/>
                  </a:lnTo>
                  <a:lnTo>
                    <a:pt x="106680" y="4450080"/>
                  </a:lnTo>
                  <a:lnTo>
                    <a:pt x="327660" y="4533900"/>
                  </a:lnTo>
                  <a:lnTo>
                    <a:pt x="327660" y="4358640"/>
                  </a:lnTo>
                  <a:lnTo>
                    <a:pt x="381000" y="4480560"/>
                  </a:lnTo>
                  <a:lnTo>
                    <a:pt x="373380" y="5029200"/>
                  </a:lnTo>
                  <a:lnTo>
                    <a:pt x="373380" y="5059680"/>
                  </a:lnTo>
                  <a:lnTo>
                    <a:pt x="365760" y="5074920"/>
                  </a:lnTo>
                  <a:lnTo>
                    <a:pt x="342900" y="5090160"/>
                  </a:lnTo>
                  <a:lnTo>
                    <a:pt x="320040" y="5097780"/>
                  </a:lnTo>
                  <a:lnTo>
                    <a:pt x="0" y="5097780"/>
                  </a:lnTo>
                  <a:close/>
                </a:path>
              </a:pathLst>
            </a:custGeom>
            <a:solidFill>
              <a:srgbClr val="FFFF0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Freeform 24"/>
            <p:cNvSpPr/>
            <p:nvPr/>
          </p:nvSpPr>
          <p:spPr>
            <a:xfrm>
              <a:off x="7924800" y="2621280"/>
              <a:ext cx="868680" cy="274320"/>
            </a:xfrm>
            <a:custGeom>
              <a:avLst/>
              <a:gdLst>
                <a:gd name="connsiteX0" fmla="*/ 0 w 868680"/>
                <a:gd name="connsiteY0" fmla="*/ 30480 h 274320"/>
                <a:gd name="connsiteX1" fmla="*/ 426720 w 868680"/>
                <a:gd name="connsiteY1" fmla="*/ 38100 h 274320"/>
                <a:gd name="connsiteX2" fmla="*/ 426720 w 868680"/>
                <a:gd name="connsiteY2" fmla="*/ 7620 h 274320"/>
                <a:gd name="connsiteX3" fmla="*/ 701040 w 868680"/>
                <a:gd name="connsiteY3" fmla="*/ 0 h 274320"/>
                <a:gd name="connsiteX4" fmla="*/ 701040 w 868680"/>
                <a:gd name="connsiteY4" fmla="*/ 30480 h 274320"/>
                <a:gd name="connsiteX5" fmla="*/ 868680 w 868680"/>
                <a:gd name="connsiteY5" fmla="*/ 30480 h 274320"/>
                <a:gd name="connsiteX6" fmla="*/ 868680 w 868680"/>
                <a:gd name="connsiteY6" fmla="*/ 266700 h 274320"/>
                <a:gd name="connsiteX7" fmla="*/ 7620 w 868680"/>
                <a:gd name="connsiteY7" fmla="*/ 274320 h 274320"/>
                <a:gd name="connsiteX8" fmla="*/ 0 w 868680"/>
                <a:gd name="connsiteY8" fmla="*/ 30480 h 274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68680" h="274320">
                  <a:moveTo>
                    <a:pt x="0" y="30480"/>
                  </a:moveTo>
                  <a:lnTo>
                    <a:pt x="426720" y="38100"/>
                  </a:lnTo>
                  <a:lnTo>
                    <a:pt x="426720" y="7620"/>
                  </a:lnTo>
                  <a:lnTo>
                    <a:pt x="701040" y="0"/>
                  </a:lnTo>
                  <a:lnTo>
                    <a:pt x="701040" y="30480"/>
                  </a:lnTo>
                  <a:lnTo>
                    <a:pt x="868680" y="30480"/>
                  </a:lnTo>
                  <a:lnTo>
                    <a:pt x="868680" y="266700"/>
                  </a:lnTo>
                  <a:lnTo>
                    <a:pt x="7620" y="274320"/>
                  </a:lnTo>
                  <a:lnTo>
                    <a:pt x="0" y="30480"/>
                  </a:lnTo>
                  <a:close/>
                </a:path>
              </a:pathLst>
            </a:custGeom>
            <a:gradFill>
              <a:gsLst>
                <a:gs pos="0">
                  <a:srgbClr val="FFFF00">
                    <a:alpha val="60000"/>
                  </a:srgbClr>
                </a:gs>
                <a:gs pos="100000">
                  <a:srgbClr val="FFFF00">
                    <a:alpha val="0"/>
                  </a:srgb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Freeform 25"/>
            <p:cNvSpPr/>
            <p:nvPr/>
          </p:nvSpPr>
          <p:spPr>
            <a:xfrm>
              <a:off x="8161020" y="815340"/>
              <a:ext cx="845820" cy="434340"/>
            </a:xfrm>
            <a:custGeom>
              <a:avLst/>
              <a:gdLst>
                <a:gd name="connsiteX0" fmla="*/ 845820 w 845820"/>
                <a:gd name="connsiteY0" fmla="*/ 0 h 434340"/>
                <a:gd name="connsiteX1" fmla="*/ 662940 w 845820"/>
                <a:gd name="connsiteY1" fmla="*/ 0 h 434340"/>
                <a:gd name="connsiteX2" fmla="*/ 662940 w 845820"/>
                <a:gd name="connsiteY2" fmla="*/ 0 h 434340"/>
                <a:gd name="connsiteX3" fmla="*/ 563880 w 845820"/>
                <a:gd name="connsiteY3" fmla="*/ 38100 h 434340"/>
                <a:gd name="connsiteX4" fmla="*/ 160020 w 845820"/>
                <a:gd name="connsiteY4" fmla="*/ 251460 h 434340"/>
                <a:gd name="connsiteX5" fmla="*/ 7620 w 845820"/>
                <a:gd name="connsiteY5" fmla="*/ 251460 h 434340"/>
                <a:gd name="connsiteX6" fmla="*/ 0 w 845820"/>
                <a:gd name="connsiteY6" fmla="*/ 426720 h 434340"/>
                <a:gd name="connsiteX7" fmla="*/ 297180 w 845820"/>
                <a:gd name="connsiteY7" fmla="*/ 434340 h 434340"/>
                <a:gd name="connsiteX8" fmla="*/ 297180 w 845820"/>
                <a:gd name="connsiteY8" fmla="*/ 373380 h 434340"/>
                <a:gd name="connsiteX9" fmla="*/ 845820 w 845820"/>
                <a:gd name="connsiteY9" fmla="*/ 373380 h 434340"/>
                <a:gd name="connsiteX10" fmla="*/ 845820 w 845820"/>
                <a:gd name="connsiteY10" fmla="*/ 0 h 434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45820" h="434340">
                  <a:moveTo>
                    <a:pt x="845820" y="0"/>
                  </a:moveTo>
                  <a:lnTo>
                    <a:pt x="662940" y="0"/>
                  </a:lnTo>
                  <a:lnTo>
                    <a:pt x="662940" y="0"/>
                  </a:lnTo>
                  <a:lnTo>
                    <a:pt x="563880" y="38100"/>
                  </a:lnTo>
                  <a:lnTo>
                    <a:pt x="160020" y="251460"/>
                  </a:lnTo>
                  <a:lnTo>
                    <a:pt x="7620" y="251460"/>
                  </a:lnTo>
                  <a:lnTo>
                    <a:pt x="0" y="426720"/>
                  </a:lnTo>
                  <a:lnTo>
                    <a:pt x="297180" y="434340"/>
                  </a:lnTo>
                  <a:lnTo>
                    <a:pt x="297180" y="373380"/>
                  </a:lnTo>
                  <a:lnTo>
                    <a:pt x="845820" y="373380"/>
                  </a:lnTo>
                  <a:lnTo>
                    <a:pt x="845820" y="0"/>
                  </a:lnTo>
                  <a:close/>
                </a:path>
              </a:pathLst>
            </a:custGeom>
            <a:gradFill>
              <a:gsLst>
                <a:gs pos="0">
                  <a:srgbClr val="FFFF00">
                    <a:alpha val="60000"/>
                  </a:srgbClr>
                </a:gs>
                <a:gs pos="100000">
                  <a:srgbClr val="FFFF00">
                    <a:alpha val="0"/>
                  </a:srgb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Freeform 26"/>
            <p:cNvSpPr/>
            <p:nvPr/>
          </p:nvSpPr>
          <p:spPr>
            <a:xfrm>
              <a:off x="8229600" y="5760720"/>
              <a:ext cx="563880" cy="160020"/>
            </a:xfrm>
            <a:custGeom>
              <a:avLst/>
              <a:gdLst>
                <a:gd name="connsiteX0" fmla="*/ 0 w 563880"/>
                <a:gd name="connsiteY0" fmla="*/ 60960 h 160020"/>
                <a:gd name="connsiteX1" fmla="*/ 487680 w 563880"/>
                <a:gd name="connsiteY1" fmla="*/ 68580 h 160020"/>
                <a:gd name="connsiteX2" fmla="*/ 525780 w 563880"/>
                <a:gd name="connsiteY2" fmla="*/ 53340 h 160020"/>
                <a:gd name="connsiteX3" fmla="*/ 541020 w 563880"/>
                <a:gd name="connsiteY3" fmla="*/ 15240 h 160020"/>
                <a:gd name="connsiteX4" fmla="*/ 563880 w 563880"/>
                <a:gd name="connsiteY4" fmla="*/ 0 h 160020"/>
                <a:gd name="connsiteX5" fmla="*/ 563880 w 563880"/>
                <a:gd name="connsiteY5" fmla="*/ 160020 h 160020"/>
                <a:gd name="connsiteX6" fmla="*/ 7620 w 563880"/>
                <a:gd name="connsiteY6" fmla="*/ 152400 h 160020"/>
                <a:gd name="connsiteX7" fmla="*/ 0 w 563880"/>
                <a:gd name="connsiteY7" fmla="*/ 60960 h 160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63880" h="160020">
                  <a:moveTo>
                    <a:pt x="0" y="60960"/>
                  </a:moveTo>
                  <a:lnTo>
                    <a:pt x="487680" y="68580"/>
                  </a:lnTo>
                  <a:lnTo>
                    <a:pt x="525780" y="53340"/>
                  </a:lnTo>
                  <a:lnTo>
                    <a:pt x="541020" y="15240"/>
                  </a:lnTo>
                  <a:lnTo>
                    <a:pt x="563880" y="0"/>
                  </a:lnTo>
                  <a:lnTo>
                    <a:pt x="563880" y="160020"/>
                  </a:lnTo>
                  <a:lnTo>
                    <a:pt x="7620" y="152400"/>
                  </a:lnTo>
                  <a:lnTo>
                    <a:pt x="0" y="60960"/>
                  </a:lnTo>
                  <a:close/>
                </a:path>
              </a:pathLst>
            </a:custGeom>
            <a:gradFill>
              <a:gsLst>
                <a:gs pos="0">
                  <a:srgbClr val="FFFF00">
                    <a:alpha val="60000"/>
                  </a:srgbClr>
                </a:gs>
                <a:gs pos="100000">
                  <a:srgbClr val="FFFF00">
                    <a:alpha val="0"/>
                  </a:srgb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9151092" y="514353"/>
            <a:ext cx="646585" cy="1958278"/>
            <a:chOff x="8470986" y="1171026"/>
            <a:chExt cx="526038" cy="1593187"/>
          </a:xfrm>
        </p:grpSpPr>
        <p:sp>
          <p:nvSpPr>
            <p:cNvPr id="94" name="Freeform 93"/>
            <p:cNvSpPr/>
            <p:nvPr/>
          </p:nvSpPr>
          <p:spPr>
            <a:xfrm>
              <a:off x="8470986" y="1171026"/>
              <a:ext cx="526038" cy="338767"/>
            </a:xfrm>
            <a:custGeom>
              <a:avLst/>
              <a:gdLst>
                <a:gd name="connsiteX0" fmla="*/ 0 w 625098"/>
                <a:gd name="connsiteY0" fmla="*/ 0 h 361627"/>
                <a:gd name="connsiteX1" fmla="*/ 625098 w 625098"/>
                <a:gd name="connsiteY1" fmla="*/ 5166 h 361627"/>
                <a:gd name="connsiteX2" fmla="*/ 625098 w 625098"/>
                <a:gd name="connsiteY2" fmla="*/ 361627 h 361627"/>
                <a:gd name="connsiteX0" fmla="*/ 0 w 526038"/>
                <a:gd name="connsiteY0" fmla="*/ 0 h 361627"/>
                <a:gd name="connsiteX1" fmla="*/ 526038 w 526038"/>
                <a:gd name="connsiteY1" fmla="*/ 5166 h 361627"/>
                <a:gd name="connsiteX2" fmla="*/ 526038 w 526038"/>
                <a:gd name="connsiteY2" fmla="*/ 361627 h 361627"/>
                <a:gd name="connsiteX0" fmla="*/ 0 w 1051818"/>
                <a:gd name="connsiteY0" fmla="*/ 0 h 727387"/>
                <a:gd name="connsiteX1" fmla="*/ 526038 w 1051818"/>
                <a:gd name="connsiteY1" fmla="*/ 5166 h 727387"/>
                <a:gd name="connsiteX2" fmla="*/ 1051818 w 1051818"/>
                <a:gd name="connsiteY2" fmla="*/ 727387 h 727387"/>
                <a:gd name="connsiteX0" fmla="*/ 0 w 526038"/>
                <a:gd name="connsiteY0" fmla="*/ 0 h 338767"/>
                <a:gd name="connsiteX1" fmla="*/ 526038 w 526038"/>
                <a:gd name="connsiteY1" fmla="*/ 5166 h 338767"/>
                <a:gd name="connsiteX2" fmla="*/ 526038 w 526038"/>
                <a:gd name="connsiteY2" fmla="*/ 338767 h 338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26038" h="338767">
                  <a:moveTo>
                    <a:pt x="0" y="0"/>
                  </a:moveTo>
                  <a:lnTo>
                    <a:pt x="526038" y="5166"/>
                  </a:lnTo>
                  <a:lnTo>
                    <a:pt x="526038" y="338767"/>
                  </a:lnTo>
                </a:path>
              </a:pathLst>
            </a:custGeom>
            <a:ln w="25400">
              <a:solidFill>
                <a:srgbClr val="0066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9" name="Straight Connector 28"/>
            <p:cNvCxnSpPr/>
            <p:nvPr/>
          </p:nvCxnSpPr>
          <p:spPr>
            <a:xfrm>
              <a:off x="8920480" y="1783080"/>
              <a:ext cx="0" cy="281940"/>
            </a:xfrm>
            <a:prstGeom prst="line">
              <a:avLst/>
            </a:prstGeom>
            <a:ln w="254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8920480" y="2072640"/>
              <a:ext cx="0" cy="358140"/>
            </a:xfrm>
            <a:prstGeom prst="line">
              <a:avLst/>
            </a:prstGeom>
            <a:ln w="25400">
              <a:solidFill>
                <a:srgbClr val="0066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>
              <a:endCxn id="24" idx="2"/>
            </p:cNvCxnSpPr>
            <p:nvPr/>
          </p:nvCxnSpPr>
          <p:spPr>
            <a:xfrm>
              <a:off x="8921750" y="2554028"/>
              <a:ext cx="1270" cy="210185"/>
            </a:xfrm>
            <a:prstGeom prst="line">
              <a:avLst/>
            </a:prstGeom>
            <a:ln w="254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8" name="Left-Right Arrow 97"/>
          <p:cNvSpPr/>
          <p:nvPr/>
        </p:nvSpPr>
        <p:spPr>
          <a:xfrm>
            <a:off x="7367506" y="2411152"/>
            <a:ext cx="2447739" cy="105901"/>
          </a:xfrm>
          <a:prstGeom prst="leftRightArrow">
            <a:avLst/>
          </a:prstGeom>
          <a:solidFill>
            <a:schemeClr val="bg1">
              <a:alpha val="20000"/>
            </a:schemeClr>
          </a:solidFill>
          <a:ln w="127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TextBox 46"/>
          <p:cNvSpPr txBox="1"/>
          <p:nvPr/>
        </p:nvSpPr>
        <p:spPr>
          <a:xfrm rot="16200000">
            <a:off x="27672" y="3242934"/>
            <a:ext cx="1140753" cy="389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63550" indent="-463550">
              <a:lnSpc>
                <a:spcPct val="110000"/>
              </a:lnSpc>
              <a:spcAft>
                <a:spcPts val="2400"/>
              </a:spcAft>
            </a:pPr>
            <a:r>
              <a:rPr lang="en-US" sz="1400" b="1" dirty="0" smtClean="0">
                <a:solidFill>
                  <a:schemeClr val="bg1">
                    <a:lumMod val="85000"/>
                  </a:schemeClr>
                </a:solidFill>
                <a:latin typeface="News Gothic" pitchFamily="34" charset="0"/>
                <a:cs typeface="Arial" pitchFamily="34" charset="0"/>
              </a:rPr>
              <a:t>FOURTH</a:t>
            </a:r>
          </a:p>
        </p:txBody>
      </p:sp>
      <p:sp>
        <p:nvSpPr>
          <p:cNvPr id="48" name="TextBox 47"/>
          <p:cNvSpPr txBox="1"/>
          <p:nvPr/>
        </p:nvSpPr>
        <p:spPr>
          <a:xfrm rot="16200000">
            <a:off x="9906725" y="3242935"/>
            <a:ext cx="920546" cy="389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63550" indent="-463550">
              <a:lnSpc>
                <a:spcPct val="110000"/>
              </a:lnSpc>
              <a:spcAft>
                <a:spcPts val="2400"/>
              </a:spcAft>
            </a:pPr>
            <a:r>
              <a:rPr lang="en-US" sz="1400" b="1" dirty="0" smtClean="0">
                <a:solidFill>
                  <a:schemeClr val="bg1">
                    <a:lumMod val="85000"/>
                  </a:schemeClr>
                </a:solidFill>
                <a:latin typeface="News Gothic" pitchFamily="34" charset="0"/>
                <a:cs typeface="Arial" pitchFamily="34" charset="0"/>
              </a:rPr>
              <a:t>THIRD</a:t>
            </a:r>
          </a:p>
        </p:txBody>
      </p:sp>
      <p:grpSp>
        <p:nvGrpSpPr>
          <p:cNvPr id="54" name="Group 53"/>
          <p:cNvGrpSpPr/>
          <p:nvPr/>
        </p:nvGrpSpPr>
        <p:grpSpPr>
          <a:xfrm>
            <a:off x="9322700" y="1745960"/>
            <a:ext cx="1035831" cy="4302881"/>
            <a:chOff x="8610600" y="2173017"/>
            <a:chExt cx="842714" cy="3500667"/>
          </a:xfrm>
        </p:grpSpPr>
        <p:sp>
          <p:nvSpPr>
            <p:cNvPr id="99" name="Left-Right Arrow 98"/>
            <p:cNvSpPr/>
            <p:nvPr/>
          </p:nvSpPr>
          <p:spPr>
            <a:xfrm>
              <a:off x="8788466" y="5571707"/>
              <a:ext cx="380717" cy="101977"/>
            </a:xfrm>
            <a:prstGeom prst="leftRightArrow">
              <a:avLst/>
            </a:prstGeom>
            <a:solidFill>
              <a:srgbClr val="002060">
                <a:alpha val="80000"/>
              </a:srgb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1" name="Left-Right Arrow 100"/>
            <p:cNvSpPr/>
            <p:nvPr/>
          </p:nvSpPr>
          <p:spPr>
            <a:xfrm>
              <a:off x="8796086" y="3057107"/>
              <a:ext cx="380717" cy="101977"/>
            </a:xfrm>
            <a:prstGeom prst="leftRightArrow">
              <a:avLst/>
            </a:prstGeom>
            <a:solidFill>
              <a:srgbClr val="002060">
                <a:alpha val="80000"/>
              </a:srgb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8610600" y="5388657"/>
              <a:ext cx="676344" cy="246207"/>
            </a:xfrm>
            <a:prstGeom prst="rect">
              <a:avLst/>
            </a:prstGeom>
            <a:noFill/>
          </p:spPr>
          <p:txBody>
            <a:bodyPr wrap="square" lIns="91427" tIns="45713" rIns="91427" bIns="45713" rtlCol="0" anchor="ctr">
              <a:spAutoFit/>
            </a:bodyPr>
            <a:lstStyle/>
            <a:p>
              <a:pPr algn="r"/>
              <a:r>
                <a:rPr lang="en-US" sz="1000" b="1" dirty="0" smtClean="0">
                  <a:latin typeface="News Gothic" pitchFamily="34" charset="0"/>
                  <a:cs typeface="Arial" pitchFamily="34" charset="0"/>
                </a:rPr>
                <a:t>40’-0”</a:t>
              </a:r>
              <a:endParaRPr lang="en-US" sz="1000" b="1" dirty="0">
                <a:latin typeface="News Gothic" pitchFamily="34" charset="0"/>
                <a:cs typeface="Arial" pitchFamily="34" charset="0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8618220" y="2866437"/>
              <a:ext cx="676344" cy="246207"/>
            </a:xfrm>
            <a:prstGeom prst="rect">
              <a:avLst/>
            </a:prstGeom>
            <a:noFill/>
          </p:spPr>
          <p:txBody>
            <a:bodyPr wrap="square" lIns="91427" tIns="45713" rIns="91427" bIns="45713" rtlCol="0" anchor="ctr">
              <a:spAutoFit/>
            </a:bodyPr>
            <a:lstStyle/>
            <a:p>
              <a:pPr algn="r"/>
              <a:r>
                <a:rPr lang="en-US" sz="1000" b="1" dirty="0" smtClean="0">
                  <a:latin typeface="News Gothic" pitchFamily="34" charset="0"/>
                  <a:cs typeface="Arial" pitchFamily="34" charset="0"/>
                </a:rPr>
                <a:t>40’-0”</a:t>
              </a:r>
              <a:endParaRPr lang="en-US" sz="1000" b="1" dirty="0">
                <a:latin typeface="News Gothic" pitchFamily="34" charset="0"/>
                <a:cs typeface="Arial" pitchFamily="34" charset="0"/>
              </a:endParaRPr>
            </a:p>
          </p:txBody>
        </p:sp>
        <p:sp>
          <p:nvSpPr>
            <p:cNvPr id="52" name="Left-Right Arrow 51"/>
            <p:cNvSpPr/>
            <p:nvPr/>
          </p:nvSpPr>
          <p:spPr>
            <a:xfrm>
              <a:off x="8915400" y="2363687"/>
              <a:ext cx="261403" cy="101977"/>
            </a:xfrm>
            <a:prstGeom prst="leftRightArrow">
              <a:avLst/>
            </a:prstGeom>
            <a:solidFill>
              <a:srgbClr val="002060">
                <a:alpha val="80000"/>
              </a:srgb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8776970" y="2173017"/>
              <a:ext cx="676344" cy="246207"/>
            </a:xfrm>
            <a:prstGeom prst="rect">
              <a:avLst/>
            </a:prstGeom>
            <a:noFill/>
          </p:spPr>
          <p:txBody>
            <a:bodyPr wrap="square" lIns="91427" tIns="45713" rIns="91427" bIns="45713" rtlCol="0" anchor="ctr">
              <a:spAutoFit/>
            </a:bodyPr>
            <a:lstStyle/>
            <a:p>
              <a:pPr algn="r"/>
              <a:r>
                <a:rPr lang="en-US" sz="1000" b="1" dirty="0" smtClean="0">
                  <a:latin typeface="News Gothic" pitchFamily="34" charset="0"/>
                  <a:cs typeface="Arial" pitchFamily="34" charset="0"/>
                </a:rPr>
                <a:t>25’-0”</a:t>
              </a:r>
              <a:endParaRPr lang="en-US" sz="1000" b="1" dirty="0">
                <a:latin typeface="News Gothic" pitchFamily="34" charset="0"/>
                <a:cs typeface="Arial" pitchFamily="34" charset="0"/>
              </a:endParaRPr>
            </a:p>
          </p:txBody>
        </p:sp>
      </p:grpSp>
      <p:sp>
        <p:nvSpPr>
          <p:cNvPr id="85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-7684" y="6515927"/>
            <a:ext cx="441960" cy="365125"/>
          </a:xfrm>
        </p:spPr>
        <p:txBody>
          <a:bodyPr/>
          <a:lstStyle/>
          <a:p>
            <a:pPr algn="ctr"/>
            <a:fld id="{97F2152C-7749-4D0E-B213-988EC00E612E}" type="slidenum">
              <a:rPr lang="en-US" sz="1200" smtClean="0">
                <a:solidFill>
                  <a:schemeClr val="tx1"/>
                </a:solidFill>
                <a:latin typeface="News Gothic" pitchFamily="34" charset="0"/>
              </a:rPr>
              <a:pPr algn="ctr"/>
              <a:t>32</a:t>
            </a:fld>
            <a:endParaRPr lang="en-US" sz="1200" dirty="0">
              <a:solidFill>
                <a:schemeClr val="tx1"/>
              </a:solidFill>
              <a:latin typeface="News Gothic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0" y="6550238"/>
            <a:ext cx="10972800" cy="307762"/>
          </a:xfrm>
          <a:prstGeom prst="rect">
            <a:avLst/>
          </a:prstGeom>
          <a:solidFill>
            <a:schemeClr val="bg1"/>
          </a:solidFill>
        </p:spPr>
        <p:txBody>
          <a:bodyPr wrap="square" lIns="91427" tIns="45713" rIns="91427" bIns="45713" rtlCol="0" anchor="ctr">
            <a:spAutoFit/>
          </a:bodyPr>
          <a:lstStyle/>
          <a:p>
            <a:pPr algn="r"/>
            <a:r>
              <a:rPr lang="en-US" sz="1400" dirty="0" smtClean="0">
                <a:latin typeface="News Gothic" pitchFamily="34" charset="0"/>
                <a:cs typeface="Arial" pitchFamily="34" charset="0"/>
              </a:rPr>
              <a:t>IMPROVED </a:t>
            </a:r>
            <a:r>
              <a:rPr lang="en-US" sz="1400" b="1" dirty="0" smtClean="0">
                <a:latin typeface="News Gothic" pitchFamily="34" charset="0"/>
                <a:cs typeface="Arial" pitchFamily="34" charset="0"/>
              </a:rPr>
              <a:t>THIRD STREET STREETSCAPE</a:t>
            </a:r>
            <a:endParaRPr lang="en-US" sz="1400" b="1" dirty="0">
              <a:latin typeface="News Gothic" pitchFamily="34" charset="0"/>
              <a:cs typeface="Arial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\\sfemc01\prj2\Moscone Center\V\A\3d\Renderings\20130913-Client_Meeting\20130913-Third-ms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-21029"/>
            <a:ext cx="10972800" cy="6879029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0" y="6550238"/>
            <a:ext cx="10972800" cy="307762"/>
          </a:xfrm>
          <a:prstGeom prst="rect">
            <a:avLst/>
          </a:prstGeom>
          <a:solidFill>
            <a:schemeClr val="bg1"/>
          </a:solidFill>
        </p:spPr>
        <p:txBody>
          <a:bodyPr wrap="square" lIns="91427" tIns="45713" rIns="91427" bIns="45713" rtlCol="0" anchor="ctr">
            <a:spAutoFit/>
          </a:bodyPr>
          <a:lstStyle/>
          <a:p>
            <a:pPr algn="r"/>
            <a:r>
              <a:rPr lang="en-US" sz="1400" dirty="0" smtClean="0">
                <a:latin typeface="News Gothic" pitchFamily="34" charset="0"/>
                <a:cs typeface="Arial" pitchFamily="34" charset="0"/>
              </a:rPr>
              <a:t> VIEW WEST FROM THIRD STREET</a:t>
            </a:r>
            <a:endParaRPr lang="en-US" sz="1400" b="1" dirty="0">
              <a:latin typeface="News Gothic" pitchFamily="34" charset="0"/>
              <a:cs typeface="Arial" pitchFamily="34" charset="0"/>
            </a:endParaRPr>
          </a:p>
        </p:txBody>
      </p:sp>
      <p:sp>
        <p:nvSpPr>
          <p:cNvPr id="80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0" y="6516688"/>
            <a:ext cx="442913" cy="365125"/>
          </a:xfrm>
          <a:prstGeom prst="rect">
            <a:avLst/>
          </a:prstGeom>
        </p:spPr>
        <p:txBody>
          <a:bodyPr/>
          <a:lstStyle/>
          <a:p>
            <a:pPr algn="ctr"/>
            <a:fld id="{97F2152C-7749-4D0E-B213-988EC00E612E}" type="slidenum">
              <a:rPr lang="en-US" sz="1200" smtClean="0">
                <a:solidFill>
                  <a:schemeClr val="tx1"/>
                </a:solidFill>
                <a:latin typeface="News Gothic" pitchFamily="34" charset="0"/>
              </a:rPr>
              <a:pPr algn="ctr"/>
              <a:t>33</a:t>
            </a:fld>
            <a:endParaRPr lang="en-US" sz="1200" dirty="0">
              <a:solidFill>
                <a:schemeClr val="tx1"/>
              </a:solidFill>
              <a:latin typeface="News Gothic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 descr="AP0002000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5457" y="310550"/>
            <a:ext cx="4747658" cy="6633715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0" y="6550238"/>
            <a:ext cx="10972800" cy="307762"/>
          </a:xfrm>
          <a:prstGeom prst="rect">
            <a:avLst/>
          </a:prstGeom>
          <a:solidFill>
            <a:schemeClr val="bg1"/>
          </a:solidFill>
        </p:spPr>
        <p:txBody>
          <a:bodyPr wrap="square" lIns="91427" tIns="45713" rIns="91427" bIns="45713" rtlCol="0" anchor="ctr">
            <a:spAutoFit/>
          </a:bodyPr>
          <a:lstStyle/>
          <a:p>
            <a:pPr algn="r"/>
            <a:r>
              <a:rPr lang="en-US" sz="1400" dirty="0" smtClean="0">
                <a:latin typeface="News Gothic" pitchFamily="34" charset="0"/>
                <a:cs typeface="Arial" pitchFamily="34" charset="0"/>
              </a:rPr>
              <a:t>EXISTING CONDITIONS </a:t>
            </a:r>
            <a:r>
              <a:rPr lang="en-US" sz="1400" b="1" dirty="0" smtClean="0">
                <a:latin typeface="News Gothic" pitchFamily="34" charset="0"/>
                <a:cs typeface="Arial" pitchFamily="34" charset="0"/>
              </a:rPr>
              <a:t>ACCESSIBLE ROUTE DIAGRAM</a:t>
            </a:r>
            <a:endParaRPr lang="en-US" sz="1400" b="1" dirty="0">
              <a:latin typeface="News Gothic" pitchFamily="34" charset="0"/>
              <a:cs typeface="Arial" pitchFamily="34" charset="0"/>
            </a:endParaRPr>
          </a:p>
        </p:txBody>
      </p:sp>
      <p:sp>
        <p:nvSpPr>
          <p:cNvPr id="33" name="Freeform 32"/>
          <p:cNvSpPr/>
          <p:nvPr/>
        </p:nvSpPr>
        <p:spPr>
          <a:xfrm>
            <a:off x="6903640" y="880741"/>
            <a:ext cx="973149" cy="4015679"/>
          </a:xfrm>
          <a:custGeom>
            <a:avLst/>
            <a:gdLst>
              <a:gd name="connsiteX0" fmla="*/ 317500 w 730250"/>
              <a:gd name="connsiteY0" fmla="*/ 0 h 3854450"/>
              <a:gd name="connsiteX1" fmla="*/ 317500 w 730250"/>
              <a:gd name="connsiteY1" fmla="*/ 304800 h 3854450"/>
              <a:gd name="connsiteX2" fmla="*/ 234950 w 730250"/>
              <a:gd name="connsiteY2" fmla="*/ 1365250 h 3854450"/>
              <a:gd name="connsiteX3" fmla="*/ 0 w 730250"/>
              <a:gd name="connsiteY3" fmla="*/ 3384550 h 3854450"/>
              <a:gd name="connsiteX4" fmla="*/ 196850 w 730250"/>
              <a:gd name="connsiteY4" fmla="*/ 3498850 h 3854450"/>
              <a:gd name="connsiteX5" fmla="*/ 323850 w 730250"/>
              <a:gd name="connsiteY5" fmla="*/ 3505200 h 3854450"/>
              <a:gd name="connsiteX6" fmla="*/ 603250 w 730250"/>
              <a:gd name="connsiteY6" fmla="*/ 3810000 h 3854450"/>
              <a:gd name="connsiteX7" fmla="*/ 520700 w 730250"/>
              <a:gd name="connsiteY7" fmla="*/ 3810000 h 3854450"/>
              <a:gd name="connsiteX8" fmla="*/ 254000 w 730250"/>
              <a:gd name="connsiteY8" fmla="*/ 3543300 h 3854450"/>
              <a:gd name="connsiteX9" fmla="*/ 254000 w 730250"/>
              <a:gd name="connsiteY9" fmla="*/ 3854450 h 3854450"/>
              <a:gd name="connsiteX10" fmla="*/ 730250 w 730250"/>
              <a:gd name="connsiteY10" fmla="*/ 3854450 h 3854450"/>
              <a:gd name="connsiteX0" fmla="*/ 317500 w 730250"/>
              <a:gd name="connsiteY0" fmla="*/ 0 h 3854450"/>
              <a:gd name="connsiteX1" fmla="*/ 317500 w 730250"/>
              <a:gd name="connsiteY1" fmla="*/ 304800 h 3854450"/>
              <a:gd name="connsiteX2" fmla="*/ 234950 w 730250"/>
              <a:gd name="connsiteY2" fmla="*/ 1365250 h 3854450"/>
              <a:gd name="connsiteX3" fmla="*/ 0 w 730250"/>
              <a:gd name="connsiteY3" fmla="*/ 3384550 h 3854450"/>
              <a:gd name="connsiteX4" fmla="*/ 196850 w 730250"/>
              <a:gd name="connsiteY4" fmla="*/ 3498850 h 3854450"/>
              <a:gd name="connsiteX5" fmla="*/ 323850 w 730250"/>
              <a:gd name="connsiteY5" fmla="*/ 3505200 h 3854450"/>
              <a:gd name="connsiteX6" fmla="*/ 603250 w 730250"/>
              <a:gd name="connsiteY6" fmla="*/ 3810000 h 3854450"/>
              <a:gd name="connsiteX7" fmla="*/ 520700 w 730250"/>
              <a:gd name="connsiteY7" fmla="*/ 3810000 h 3854450"/>
              <a:gd name="connsiteX8" fmla="*/ 254000 w 730250"/>
              <a:gd name="connsiteY8" fmla="*/ 3543300 h 3854450"/>
              <a:gd name="connsiteX9" fmla="*/ 254000 w 730250"/>
              <a:gd name="connsiteY9" fmla="*/ 3854450 h 3854450"/>
              <a:gd name="connsiteX10" fmla="*/ 730250 w 730250"/>
              <a:gd name="connsiteY10" fmla="*/ 3854450 h 3854450"/>
              <a:gd name="connsiteX0" fmla="*/ 317500 w 730250"/>
              <a:gd name="connsiteY0" fmla="*/ 0 h 3854450"/>
              <a:gd name="connsiteX1" fmla="*/ 317500 w 730250"/>
              <a:gd name="connsiteY1" fmla="*/ 304800 h 3854450"/>
              <a:gd name="connsiteX2" fmla="*/ 234950 w 730250"/>
              <a:gd name="connsiteY2" fmla="*/ 1365250 h 3854450"/>
              <a:gd name="connsiteX3" fmla="*/ 0 w 730250"/>
              <a:gd name="connsiteY3" fmla="*/ 3384550 h 3854450"/>
              <a:gd name="connsiteX4" fmla="*/ 196850 w 730250"/>
              <a:gd name="connsiteY4" fmla="*/ 3498850 h 3854450"/>
              <a:gd name="connsiteX5" fmla="*/ 323850 w 730250"/>
              <a:gd name="connsiteY5" fmla="*/ 3505200 h 3854450"/>
              <a:gd name="connsiteX6" fmla="*/ 603250 w 730250"/>
              <a:gd name="connsiteY6" fmla="*/ 3810000 h 3854450"/>
              <a:gd name="connsiteX7" fmla="*/ 520700 w 730250"/>
              <a:gd name="connsiteY7" fmla="*/ 3810000 h 3854450"/>
              <a:gd name="connsiteX8" fmla="*/ 254000 w 730250"/>
              <a:gd name="connsiteY8" fmla="*/ 3543300 h 3854450"/>
              <a:gd name="connsiteX9" fmla="*/ 254000 w 730250"/>
              <a:gd name="connsiteY9" fmla="*/ 3854450 h 3854450"/>
              <a:gd name="connsiteX10" fmla="*/ 730250 w 730250"/>
              <a:gd name="connsiteY10" fmla="*/ 3854450 h 3854450"/>
              <a:gd name="connsiteX0" fmla="*/ 317500 w 730250"/>
              <a:gd name="connsiteY0" fmla="*/ 0 h 3854450"/>
              <a:gd name="connsiteX1" fmla="*/ 317500 w 730250"/>
              <a:gd name="connsiteY1" fmla="*/ 304800 h 3854450"/>
              <a:gd name="connsiteX2" fmla="*/ 234950 w 730250"/>
              <a:gd name="connsiteY2" fmla="*/ 1365250 h 3854450"/>
              <a:gd name="connsiteX3" fmla="*/ 0 w 730250"/>
              <a:gd name="connsiteY3" fmla="*/ 3384550 h 3854450"/>
              <a:gd name="connsiteX4" fmla="*/ 196850 w 730250"/>
              <a:gd name="connsiteY4" fmla="*/ 3498850 h 3854450"/>
              <a:gd name="connsiteX5" fmla="*/ 323850 w 730250"/>
              <a:gd name="connsiteY5" fmla="*/ 3505200 h 3854450"/>
              <a:gd name="connsiteX6" fmla="*/ 603250 w 730250"/>
              <a:gd name="connsiteY6" fmla="*/ 3810000 h 3854450"/>
              <a:gd name="connsiteX7" fmla="*/ 520700 w 730250"/>
              <a:gd name="connsiteY7" fmla="*/ 3810000 h 3854450"/>
              <a:gd name="connsiteX8" fmla="*/ 254000 w 730250"/>
              <a:gd name="connsiteY8" fmla="*/ 3543300 h 3854450"/>
              <a:gd name="connsiteX9" fmla="*/ 254000 w 730250"/>
              <a:gd name="connsiteY9" fmla="*/ 3854450 h 3854450"/>
              <a:gd name="connsiteX10" fmla="*/ 730250 w 730250"/>
              <a:gd name="connsiteY10" fmla="*/ 3854450 h 3854450"/>
              <a:gd name="connsiteX0" fmla="*/ 317500 w 730250"/>
              <a:gd name="connsiteY0" fmla="*/ 0 h 3854450"/>
              <a:gd name="connsiteX1" fmla="*/ 317500 w 730250"/>
              <a:gd name="connsiteY1" fmla="*/ 304800 h 3854450"/>
              <a:gd name="connsiteX2" fmla="*/ 234950 w 730250"/>
              <a:gd name="connsiteY2" fmla="*/ 1365250 h 3854450"/>
              <a:gd name="connsiteX3" fmla="*/ 0 w 730250"/>
              <a:gd name="connsiteY3" fmla="*/ 3384550 h 3854450"/>
              <a:gd name="connsiteX4" fmla="*/ 196850 w 730250"/>
              <a:gd name="connsiteY4" fmla="*/ 3498850 h 3854450"/>
              <a:gd name="connsiteX5" fmla="*/ 323850 w 730250"/>
              <a:gd name="connsiteY5" fmla="*/ 3505200 h 3854450"/>
              <a:gd name="connsiteX6" fmla="*/ 603250 w 730250"/>
              <a:gd name="connsiteY6" fmla="*/ 3810000 h 3854450"/>
              <a:gd name="connsiteX7" fmla="*/ 520700 w 730250"/>
              <a:gd name="connsiteY7" fmla="*/ 3810000 h 3854450"/>
              <a:gd name="connsiteX8" fmla="*/ 254000 w 730250"/>
              <a:gd name="connsiteY8" fmla="*/ 3543300 h 3854450"/>
              <a:gd name="connsiteX9" fmla="*/ 254000 w 730250"/>
              <a:gd name="connsiteY9" fmla="*/ 3854450 h 3854450"/>
              <a:gd name="connsiteX10" fmla="*/ 730250 w 730250"/>
              <a:gd name="connsiteY10" fmla="*/ 3854450 h 3854450"/>
              <a:gd name="connsiteX0" fmla="*/ 317500 w 730250"/>
              <a:gd name="connsiteY0" fmla="*/ 0 h 3854450"/>
              <a:gd name="connsiteX1" fmla="*/ 317500 w 730250"/>
              <a:gd name="connsiteY1" fmla="*/ 304800 h 3854450"/>
              <a:gd name="connsiteX2" fmla="*/ 234950 w 730250"/>
              <a:gd name="connsiteY2" fmla="*/ 1365250 h 3854450"/>
              <a:gd name="connsiteX3" fmla="*/ 0 w 730250"/>
              <a:gd name="connsiteY3" fmla="*/ 3384550 h 3854450"/>
              <a:gd name="connsiteX4" fmla="*/ 184150 w 730250"/>
              <a:gd name="connsiteY4" fmla="*/ 3502025 h 3854450"/>
              <a:gd name="connsiteX5" fmla="*/ 323850 w 730250"/>
              <a:gd name="connsiteY5" fmla="*/ 3505200 h 3854450"/>
              <a:gd name="connsiteX6" fmla="*/ 603250 w 730250"/>
              <a:gd name="connsiteY6" fmla="*/ 3810000 h 3854450"/>
              <a:gd name="connsiteX7" fmla="*/ 520700 w 730250"/>
              <a:gd name="connsiteY7" fmla="*/ 3810000 h 3854450"/>
              <a:gd name="connsiteX8" fmla="*/ 254000 w 730250"/>
              <a:gd name="connsiteY8" fmla="*/ 3543300 h 3854450"/>
              <a:gd name="connsiteX9" fmla="*/ 254000 w 730250"/>
              <a:gd name="connsiteY9" fmla="*/ 3854450 h 3854450"/>
              <a:gd name="connsiteX10" fmla="*/ 730250 w 730250"/>
              <a:gd name="connsiteY10" fmla="*/ 3854450 h 3854450"/>
              <a:gd name="connsiteX0" fmla="*/ 317500 w 730250"/>
              <a:gd name="connsiteY0" fmla="*/ 0 h 3854450"/>
              <a:gd name="connsiteX1" fmla="*/ 317500 w 730250"/>
              <a:gd name="connsiteY1" fmla="*/ 304800 h 3854450"/>
              <a:gd name="connsiteX2" fmla="*/ 234950 w 730250"/>
              <a:gd name="connsiteY2" fmla="*/ 1365250 h 3854450"/>
              <a:gd name="connsiteX3" fmla="*/ 0 w 730250"/>
              <a:gd name="connsiteY3" fmla="*/ 3384550 h 3854450"/>
              <a:gd name="connsiteX4" fmla="*/ 184150 w 730250"/>
              <a:gd name="connsiteY4" fmla="*/ 3502025 h 3854450"/>
              <a:gd name="connsiteX5" fmla="*/ 323850 w 730250"/>
              <a:gd name="connsiteY5" fmla="*/ 3505200 h 3854450"/>
              <a:gd name="connsiteX6" fmla="*/ 603250 w 730250"/>
              <a:gd name="connsiteY6" fmla="*/ 3810000 h 3854450"/>
              <a:gd name="connsiteX7" fmla="*/ 520700 w 730250"/>
              <a:gd name="connsiteY7" fmla="*/ 3810000 h 3854450"/>
              <a:gd name="connsiteX8" fmla="*/ 254000 w 730250"/>
              <a:gd name="connsiteY8" fmla="*/ 3543300 h 3854450"/>
              <a:gd name="connsiteX9" fmla="*/ 254000 w 730250"/>
              <a:gd name="connsiteY9" fmla="*/ 3854450 h 3854450"/>
              <a:gd name="connsiteX10" fmla="*/ 730250 w 730250"/>
              <a:gd name="connsiteY10" fmla="*/ 3854450 h 3854450"/>
              <a:gd name="connsiteX0" fmla="*/ 317500 w 730250"/>
              <a:gd name="connsiteY0" fmla="*/ 0 h 3854450"/>
              <a:gd name="connsiteX1" fmla="*/ 317500 w 730250"/>
              <a:gd name="connsiteY1" fmla="*/ 304800 h 3854450"/>
              <a:gd name="connsiteX2" fmla="*/ 234950 w 730250"/>
              <a:gd name="connsiteY2" fmla="*/ 1365250 h 3854450"/>
              <a:gd name="connsiteX3" fmla="*/ 0 w 730250"/>
              <a:gd name="connsiteY3" fmla="*/ 3384550 h 3854450"/>
              <a:gd name="connsiteX4" fmla="*/ 184150 w 730250"/>
              <a:gd name="connsiteY4" fmla="*/ 3502025 h 3854450"/>
              <a:gd name="connsiteX5" fmla="*/ 323850 w 730250"/>
              <a:gd name="connsiteY5" fmla="*/ 3505200 h 3854450"/>
              <a:gd name="connsiteX6" fmla="*/ 603250 w 730250"/>
              <a:gd name="connsiteY6" fmla="*/ 3810000 h 3854450"/>
              <a:gd name="connsiteX7" fmla="*/ 520700 w 730250"/>
              <a:gd name="connsiteY7" fmla="*/ 3810000 h 3854450"/>
              <a:gd name="connsiteX8" fmla="*/ 254000 w 730250"/>
              <a:gd name="connsiteY8" fmla="*/ 3543300 h 3854450"/>
              <a:gd name="connsiteX9" fmla="*/ 254000 w 730250"/>
              <a:gd name="connsiteY9" fmla="*/ 3854450 h 3854450"/>
              <a:gd name="connsiteX10" fmla="*/ 730250 w 730250"/>
              <a:gd name="connsiteY10" fmla="*/ 3854450 h 3854450"/>
              <a:gd name="connsiteX0" fmla="*/ 317500 w 730250"/>
              <a:gd name="connsiteY0" fmla="*/ 0 h 3854450"/>
              <a:gd name="connsiteX1" fmla="*/ 317500 w 730250"/>
              <a:gd name="connsiteY1" fmla="*/ 304800 h 3854450"/>
              <a:gd name="connsiteX2" fmla="*/ 234950 w 730250"/>
              <a:gd name="connsiteY2" fmla="*/ 1365250 h 3854450"/>
              <a:gd name="connsiteX3" fmla="*/ 0 w 730250"/>
              <a:gd name="connsiteY3" fmla="*/ 3384550 h 3854450"/>
              <a:gd name="connsiteX4" fmla="*/ 184150 w 730250"/>
              <a:gd name="connsiteY4" fmla="*/ 3502025 h 3854450"/>
              <a:gd name="connsiteX5" fmla="*/ 323850 w 730250"/>
              <a:gd name="connsiteY5" fmla="*/ 3505200 h 3854450"/>
              <a:gd name="connsiteX6" fmla="*/ 603250 w 730250"/>
              <a:gd name="connsiteY6" fmla="*/ 3810000 h 3854450"/>
              <a:gd name="connsiteX7" fmla="*/ 520700 w 730250"/>
              <a:gd name="connsiteY7" fmla="*/ 3810000 h 3854450"/>
              <a:gd name="connsiteX8" fmla="*/ 254000 w 730250"/>
              <a:gd name="connsiteY8" fmla="*/ 3543300 h 3854450"/>
              <a:gd name="connsiteX9" fmla="*/ 254000 w 730250"/>
              <a:gd name="connsiteY9" fmla="*/ 3854450 h 3854450"/>
              <a:gd name="connsiteX10" fmla="*/ 730250 w 730250"/>
              <a:gd name="connsiteY10" fmla="*/ 3854450 h 3854450"/>
              <a:gd name="connsiteX0" fmla="*/ 317500 w 730250"/>
              <a:gd name="connsiteY0" fmla="*/ 0 h 3854450"/>
              <a:gd name="connsiteX1" fmla="*/ 317500 w 730250"/>
              <a:gd name="connsiteY1" fmla="*/ 304800 h 3854450"/>
              <a:gd name="connsiteX2" fmla="*/ 63500 w 730250"/>
              <a:gd name="connsiteY2" fmla="*/ 854075 h 3854450"/>
              <a:gd name="connsiteX3" fmla="*/ 234950 w 730250"/>
              <a:gd name="connsiteY3" fmla="*/ 1365250 h 3854450"/>
              <a:gd name="connsiteX4" fmla="*/ 0 w 730250"/>
              <a:gd name="connsiteY4" fmla="*/ 3384550 h 3854450"/>
              <a:gd name="connsiteX5" fmla="*/ 184150 w 730250"/>
              <a:gd name="connsiteY5" fmla="*/ 3502025 h 3854450"/>
              <a:gd name="connsiteX6" fmla="*/ 323850 w 730250"/>
              <a:gd name="connsiteY6" fmla="*/ 3505200 h 3854450"/>
              <a:gd name="connsiteX7" fmla="*/ 603250 w 730250"/>
              <a:gd name="connsiteY7" fmla="*/ 3810000 h 3854450"/>
              <a:gd name="connsiteX8" fmla="*/ 520700 w 730250"/>
              <a:gd name="connsiteY8" fmla="*/ 3810000 h 3854450"/>
              <a:gd name="connsiteX9" fmla="*/ 254000 w 730250"/>
              <a:gd name="connsiteY9" fmla="*/ 3543300 h 3854450"/>
              <a:gd name="connsiteX10" fmla="*/ 254000 w 730250"/>
              <a:gd name="connsiteY10" fmla="*/ 3854450 h 3854450"/>
              <a:gd name="connsiteX11" fmla="*/ 730250 w 730250"/>
              <a:gd name="connsiteY11" fmla="*/ 3854450 h 3854450"/>
              <a:gd name="connsiteX0" fmla="*/ 317500 w 730250"/>
              <a:gd name="connsiteY0" fmla="*/ 0 h 3854450"/>
              <a:gd name="connsiteX1" fmla="*/ 317500 w 730250"/>
              <a:gd name="connsiteY1" fmla="*/ 304800 h 3854450"/>
              <a:gd name="connsiteX2" fmla="*/ 63500 w 730250"/>
              <a:gd name="connsiteY2" fmla="*/ 854075 h 3854450"/>
              <a:gd name="connsiteX3" fmla="*/ 234950 w 730250"/>
              <a:gd name="connsiteY3" fmla="*/ 1365250 h 3854450"/>
              <a:gd name="connsiteX4" fmla="*/ 0 w 730250"/>
              <a:gd name="connsiteY4" fmla="*/ 3384550 h 3854450"/>
              <a:gd name="connsiteX5" fmla="*/ 184150 w 730250"/>
              <a:gd name="connsiteY5" fmla="*/ 3502025 h 3854450"/>
              <a:gd name="connsiteX6" fmla="*/ 323850 w 730250"/>
              <a:gd name="connsiteY6" fmla="*/ 3505200 h 3854450"/>
              <a:gd name="connsiteX7" fmla="*/ 603250 w 730250"/>
              <a:gd name="connsiteY7" fmla="*/ 3810000 h 3854450"/>
              <a:gd name="connsiteX8" fmla="*/ 520700 w 730250"/>
              <a:gd name="connsiteY8" fmla="*/ 3810000 h 3854450"/>
              <a:gd name="connsiteX9" fmla="*/ 254000 w 730250"/>
              <a:gd name="connsiteY9" fmla="*/ 3543300 h 3854450"/>
              <a:gd name="connsiteX10" fmla="*/ 254000 w 730250"/>
              <a:gd name="connsiteY10" fmla="*/ 3854450 h 3854450"/>
              <a:gd name="connsiteX11" fmla="*/ 730250 w 730250"/>
              <a:gd name="connsiteY11" fmla="*/ 3854450 h 3854450"/>
              <a:gd name="connsiteX0" fmla="*/ 317500 w 730250"/>
              <a:gd name="connsiteY0" fmla="*/ 0 h 3854450"/>
              <a:gd name="connsiteX1" fmla="*/ 317500 w 730250"/>
              <a:gd name="connsiteY1" fmla="*/ 304800 h 3854450"/>
              <a:gd name="connsiteX2" fmla="*/ 234950 w 730250"/>
              <a:gd name="connsiteY2" fmla="*/ 1365250 h 3854450"/>
              <a:gd name="connsiteX3" fmla="*/ 0 w 730250"/>
              <a:gd name="connsiteY3" fmla="*/ 3384550 h 3854450"/>
              <a:gd name="connsiteX4" fmla="*/ 184150 w 730250"/>
              <a:gd name="connsiteY4" fmla="*/ 3502025 h 3854450"/>
              <a:gd name="connsiteX5" fmla="*/ 323850 w 730250"/>
              <a:gd name="connsiteY5" fmla="*/ 3505200 h 3854450"/>
              <a:gd name="connsiteX6" fmla="*/ 603250 w 730250"/>
              <a:gd name="connsiteY6" fmla="*/ 3810000 h 3854450"/>
              <a:gd name="connsiteX7" fmla="*/ 520700 w 730250"/>
              <a:gd name="connsiteY7" fmla="*/ 3810000 h 3854450"/>
              <a:gd name="connsiteX8" fmla="*/ 254000 w 730250"/>
              <a:gd name="connsiteY8" fmla="*/ 3543300 h 3854450"/>
              <a:gd name="connsiteX9" fmla="*/ 254000 w 730250"/>
              <a:gd name="connsiteY9" fmla="*/ 3854450 h 3854450"/>
              <a:gd name="connsiteX10" fmla="*/ 730250 w 730250"/>
              <a:gd name="connsiteY10" fmla="*/ 3854450 h 3854450"/>
              <a:gd name="connsiteX0" fmla="*/ 343958 w 756708"/>
              <a:gd name="connsiteY0" fmla="*/ 0 h 3854450"/>
              <a:gd name="connsiteX1" fmla="*/ 343958 w 756708"/>
              <a:gd name="connsiteY1" fmla="*/ 304800 h 3854450"/>
              <a:gd name="connsiteX2" fmla="*/ 261408 w 756708"/>
              <a:gd name="connsiteY2" fmla="*/ 1365250 h 3854450"/>
              <a:gd name="connsiteX3" fmla="*/ 26458 w 756708"/>
              <a:gd name="connsiteY3" fmla="*/ 3384550 h 3854450"/>
              <a:gd name="connsiteX4" fmla="*/ 210608 w 756708"/>
              <a:gd name="connsiteY4" fmla="*/ 3502025 h 3854450"/>
              <a:gd name="connsiteX5" fmla="*/ 350308 w 756708"/>
              <a:gd name="connsiteY5" fmla="*/ 3505200 h 3854450"/>
              <a:gd name="connsiteX6" fmla="*/ 629708 w 756708"/>
              <a:gd name="connsiteY6" fmla="*/ 3810000 h 3854450"/>
              <a:gd name="connsiteX7" fmla="*/ 547158 w 756708"/>
              <a:gd name="connsiteY7" fmla="*/ 3810000 h 3854450"/>
              <a:gd name="connsiteX8" fmla="*/ 280458 w 756708"/>
              <a:gd name="connsiteY8" fmla="*/ 3543300 h 3854450"/>
              <a:gd name="connsiteX9" fmla="*/ 280458 w 756708"/>
              <a:gd name="connsiteY9" fmla="*/ 3854450 h 3854450"/>
              <a:gd name="connsiteX10" fmla="*/ 756708 w 756708"/>
              <a:gd name="connsiteY10" fmla="*/ 3854450 h 3854450"/>
              <a:gd name="connsiteX0" fmla="*/ 343958 w 756708"/>
              <a:gd name="connsiteY0" fmla="*/ 0 h 3854450"/>
              <a:gd name="connsiteX1" fmla="*/ 343958 w 756708"/>
              <a:gd name="connsiteY1" fmla="*/ 304800 h 3854450"/>
              <a:gd name="connsiteX2" fmla="*/ 261408 w 756708"/>
              <a:gd name="connsiteY2" fmla="*/ 1365250 h 3854450"/>
              <a:gd name="connsiteX3" fmla="*/ 26458 w 756708"/>
              <a:gd name="connsiteY3" fmla="*/ 3384550 h 3854450"/>
              <a:gd name="connsiteX4" fmla="*/ 210608 w 756708"/>
              <a:gd name="connsiteY4" fmla="*/ 3502025 h 3854450"/>
              <a:gd name="connsiteX5" fmla="*/ 350308 w 756708"/>
              <a:gd name="connsiteY5" fmla="*/ 3505200 h 3854450"/>
              <a:gd name="connsiteX6" fmla="*/ 629708 w 756708"/>
              <a:gd name="connsiteY6" fmla="*/ 3810000 h 3854450"/>
              <a:gd name="connsiteX7" fmla="*/ 547158 w 756708"/>
              <a:gd name="connsiteY7" fmla="*/ 3810000 h 3854450"/>
              <a:gd name="connsiteX8" fmla="*/ 280458 w 756708"/>
              <a:gd name="connsiteY8" fmla="*/ 3543300 h 3854450"/>
              <a:gd name="connsiteX9" fmla="*/ 280458 w 756708"/>
              <a:gd name="connsiteY9" fmla="*/ 3854450 h 3854450"/>
              <a:gd name="connsiteX10" fmla="*/ 756708 w 756708"/>
              <a:gd name="connsiteY10" fmla="*/ 3854450 h 3854450"/>
              <a:gd name="connsiteX0" fmla="*/ 343958 w 826558"/>
              <a:gd name="connsiteY0" fmla="*/ 0 h 3854450"/>
              <a:gd name="connsiteX1" fmla="*/ 343958 w 826558"/>
              <a:gd name="connsiteY1" fmla="*/ 304800 h 3854450"/>
              <a:gd name="connsiteX2" fmla="*/ 261408 w 826558"/>
              <a:gd name="connsiteY2" fmla="*/ 1365250 h 3854450"/>
              <a:gd name="connsiteX3" fmla="*/ 26458 w 826558"/>
              <a:gd name="connsiteY3" fmla="*/ 3384550 h 3854450"/>
              <a:gd name="connsiteX4" fmla="*/ 210608 w 826558"/>
              <a:gd name="connsiteY4" fmla="*/ 3502025 h 3854450"/>
              <a:gd name="connsiteX5" fmla="*/ 350308 w 826558"/>
              <a:gd name="connsiteY5" fmla="*/ 3505200 h 3854450"/>
              <a:gd name="connsiteX6" fmla="*/ 629708 w 826558"/>
              <a:gd name="connsiteY6" fmla="*/ 3810000 h 3854450"/>
              <a:gd name="connsiteX7" fmla="*/ 547158 w 826558"/>
              <a:gd name="connsiteY7" fmla="*/ 3810000 h 3854450"/>
              <a:gd name="connsiteX8" fmla="*/ 280458 w 826558"/>
              <a:gd name="connsiteY8" fmla="*/ 3543300 h 3854450"/>
              <a:gd name="connsiteX9" fmla="*/ 280458 w 826558"/>
              <a:gd name="connsiteY9" fmla="*/ 3854450 h 3854450"/>
              <a:gd name="connsiteX10" fmla="*/ 826558 w 826558"/>
              <a:gd name="connsiteY10" fmla="*/ 3854450 h 3854450"/>
              <a:gd name="connsiteX0" fmla="*/ 343958 w 826558"/>
              <a:gd name="connsiteY0" fmla="*/ 0 h 3854450"/>
              <a:gd name="connsiteX1" fmla="*/ 343958 w 826558"/>
              <a:gd name="connsiteY1" fmla="*/ 304800 h 3854450"/>
              <a:gd name="connsiteX2" fmla="*/ 261408 w 826558"/>
              <a:gd name="connsiteY2" fmla="*/ 1365250 h 3854450"/>
              <a:gd name="connsiteX3" fmla="*/ 664633 w 826558"/>
              <a:gd name="connsiteY3" fmla="*/ 1485900 h 3854450"/>
              <a:gd name="connsiteX4" fmla="*/ 26458 w 826558"/>
              <a:gd name="connsiteY4" fmla="*/ 3384550 h 3854450"/>
              <a:gd name="connsiteX5" fmla="*/ 210608 w 826558"/>
              <a:gd name="connsiteY5" fmla="*/ 3502025 h 3854450"/>
              <a:gd name="connsiteX6" fmla="*/ 350308 w 826558"/>
              <a:gd name="connsiteY6" fmla="*/ 3505200 h 3854450"/>
              <a:gd name="connsiteX7" fmla="*/ 629708 w 826558"/>
              <a:gd name="connsiteY7" fmla="*/ 3810000 h 3854450"/>
              <a:gd name="connsiteX8" fmla="*/ 547158 w 826558"/>
              <a:gd name="connsiteY8" fmla="*/ 3810000 h 3854450"/>
              <a:gd name="connsiteX9" fmla="*/ 280458 w 826558"/>
              <a:gd name="connsiteY9" fmla="*/ 3543300 h 3854450"/>
              <a:gd name="connsiteX10" fmla="*/ 280458 w 826558"/>
              <a:gd name="connsiteY10" fmla="*/ 3854450 h 3854450"/>
              <a:gd name="connsiteX11" fmla="*/ 826558 w 826558"/>
              <a:gd name="connsiteY11" fmla="*/ 3854450 h 3854450"/>
              <a:gd name="connsiteX0" fmla="*/ 343958 w 826558"/>
              <a:gd name="connsiteY0" fmla="*/ 0 h 3854450"/>
              <a:gd name="connsiteX1" fmla="*/ 343958 w 826558"/>
              <a:gd name="connsiteY1" fmla="*/ 304800 h 3854450"/>
              <a:gd name="connsiteX2" fmla="*/ 261408 w 826558"/>
              <a:gd name="connsiteY2" fmla="*/ 1365250 h 3854450"/>
              <a:gd name="connsiteX3" fmla="*/ 664633 w 826558"/>
              <a:gd name="connsiteY3" fmla="*/ 1485900 h 3854450"/>
              <a:gd name="connsiteX4" fmla="*/ 236008 w 826558"/>
              <a:gd name="connsiteY4" fmla="*/ 1511300 h 3854450"/>
              <a:gd name="connsiteX5" fmla="*/ 26458 w 826558"/>
              <a:gd name="connsiteY5" fmla="*/ 3384550 h 3854450"/>
              <a:gd name="connsiteX6" fmla="*/ 210608 w 826558"/>
              <a:gd name="connsiteY6" fmla="*/ 3502025 h 3854450"/>
              <a:gd name="connsiteX7" fmla="*/ 350308 w 826558"/>
              <a:gd name="connsiteY7" fmla="*/ 3505200 h 3854450"/>
              <a:gd name="connsiteX8" fmla="*/ 629708 w 826558"/>
              <a:gd name="connsiteY8" fmla="*/ 3810000 h 3854450"/>
              <a:gd name="connsiteX9" fmla="*/ 547158 w 826558"/>
              <a:gd name="connsiteY9" fmla="*/ 3810000 h 3854450"/>
              <a:gd name="connsiteX10" fmla="*/ 280458 w 826558"/>
              <a:gd name="connsiteY10" fmla="*/ 3543300 h 3854450"/>
              <a:gd name="connsiteX11" fmla="*/ 280458 w 826558"/>
              <a:gd name="connsiteY11" fmla="*/ 3854450 h 3854450"/>
              <a:gd name="connsiteX12" fmla="*/ 826558 w 826558"/>
              <a:gd name="connsiteY12" fmla="*/ 3854450 h 3854450"/>
              <a:gd name="connsiteX0" fmla="*/ 343958 w 826558"/>
              <a:gd name="connsiteY0" fmla="*/ 0 h 3854450"/>
              <a:gd name="connsiteX1" fmla="*/ 343958 w 826558"/>
              <a:gd name="connsiteY1" fmla="*/ 304800 h 3854450"/>
              <a:gd name="connsiteX2" fmla="*/ 261408 w 826558"/>
              <a:gd name="connsiteY2" fmla="*/ 1365250 h 3854450"/>
              <a:gd name="connsiteX3" fmla="*/ 664633 w 826558"/>
              <a:gd name="connsiteY3" fmla="*/ 1485900 h 3854450"/>
              <a:gd name="connsiteX4" fmla="*/ 236008 w 826558"/>
              <a:gd name="connsiteY4" fmla="*/ 1511300 h 3854450"/>
              <a:gd name="connsiteX5" fmla="*/ 26458 w 826558"/>
              <a:gd name="connsiteY5" fmla="*/ 3384550 h 3854450"/>
              <a:gd name="connsiteX6" fmla="*/ 210608 w 826558"/>
              <a:gd name="connsiteY6" fmla="*/ 3502025 h 3854450"/>
              <a:gd name="connsiteX7" fmla="*/ 350308 w 826558"/>
              <a:gd name="connsiteY7" fmla="*/ 3505200 h 3854450"/>
              <a:gd name="connsiteX8" fmla="*/ 629708 w 826558"/>
              <a:gd name="connsiteY8" fmla="*/ 3810000 h 3854450"/>
              <a:gd name="connsiteX9" fmla="*/ 547158 w 826558"/>
              <a:gd name="connsiteY9" fmla="*/ 3810000 h 3854450"/>
              <a:gd name="connsiteX10" fmla="*/ 280458 w 826558"/>
              <a:gd name="connsiteY10" fmla="*/ 3543300 h 3854450"/>
              <a:gd name="connsiteX11" fmla="*/ 280458 w 826558"/>
              <a:gd name="connsiteY11" fmla="*/ 3854450 h 3854450"/>
              <a:gd name="connsiteX12" fmla="*/ 826558 w 826558"/>
              <a:gd name="connsiteY12" fmla="*/ 3854450 h 3854450"/>
              <a:gd name="connsiteX0" fmla="*/ 343958 w 826558"/>
              <a:gd name="connsiteY0" fmla="*/ 0 h 3854450"/>
              <a:gd name="connsiteX1" fmla="*/ 343958 w 826558"/>
              <a:gd name="connsiteY1" fmla="*/ 304800 h 3854450"/>
              <a:gd name="connsiteX2" fmla="*/ 261408 w 826558"/>
              <a:gd name="connsiteY2" fmla="*/ 1365250 h 3854450"/>
              <a:gd name="connsiteX3" fmla="*/ 664633 w 826558"/>
              <a:gd name="connsiteY3" fmla="*/ 1485900 h 3854450"/>
              <a:gd name="connsiteX4" fmla="*/ 236008 w 826558"/>
              <a:gd name="connsiteY4" fmla="*/ 1511300 h 3854450"/>
              <a:gd name="connsiteX5" fmla="*/ 26458 w 826558"/>
              <a:gd name="connsiteY5" fmla="*/ 3384550 h 3854450"/>
              <a:gd name="connsiteX6" fmla="*/ 210608 w 826558"/>
              <a:gd name="connsiteY6" fmla="*/ 3502025 h 3854450"/>
              <a:gd name="connsiteX7" fmla="*/ 350308 w 826558"/>
              <a:gd name="connsiteY7" fmla="*/ 3505200 h 3854450"/>
              <a:gd name="connsiteX8" fmla="*/ 629708 w 826558"/>
              <a:gd name="connsiteY8" fmla="*/ 3810000 h 3854450"/>
              <a:gd name="connsiteX9" fmla="*/ 547158 w 826558"/>
              <a:gd name="connsiteY9" fmla="*/ 3810000 h 3854450"/>
              <a:gd name="connsiteX10" fmla="*/ 280458 w 826558"/>
              <a:gd name="connsiteY10" fmla="*/ 3543300 h 3854450"/>
              <a:gd name="connsiteX11" fmla="*/ 280458 w 826558"/>
              <a:gd name="connsiteY11" fmla="*/ 3854450 h 3854450"/>
              <a:gd name="connsiteX12" fmla="*/ 826558 w 826558"/>
              <a:gd name="connsiteY12" fmla="*/ 3854450 h 3854450"/>
              <a:gd name="connsiteX0" fmla="*/ 353483 w 836083"/>
              <a:gd name="connsiteY0" fmla="*/ 0 h 3854450"/>
              <a:gd name="connsiteX1" fmla="*/ 353483 w 836083"/>
              <a:gd name="connsiteY1" fmla="*/ 304800 h 3854450"/>
              <a:gd name="connsiteX2" fmla="*/ 261408 w 836083"/>
              <a:gd name="connsiteY2" fmla="*/ 1298575 h 3854450"/>
              <a:gd name="connsiteX3" fmla="*/ 674158 w 836083"/>
              <a:gd name="connsiteY3" fmla="*/ 1485900 h 3854450"/>
              <a:gd name="connsiteX4" fmla="*/ 245533 w 836083"/>
              <a:gd name="connsiteY4" fmla="*/ 1511300 h 3854450"/>
              <a:gd name="connsiteX5" fmla="*/ 35983 w 836083"/>
              <a:gd name="connsiteY5" fmla="*/ 3384550 h 3854450"/>
              <a:gd name="connsiteX6" fmla="*/ 220133 w 836083"/>
              <a:gd name="connsiteY6" fmla="*/ 3502025 h 3854450"/>
              <a:gd name="connsiteX7" fmla="*/ 359833 w 836083"/>
              <a:gd name="connsiteY7" fmla="*/ 3505200 h 3854450"/>
              <a:gd name="connsiteX8" fmla="*/ 639233 w 836083"/>
              <a:gd name="connsiteY8" fmla="*/ 3810000 h 3854450"/>
              <a:gd name="connsiteX9" fmla="*/ 556683 w 836083"/>
              <a:gd name="connsiteY9" fmla="*/ 3810000 h 3854450"/>
              <a:gd name="connsiteX10" fmla="*/ 289983 w 836083"/>
              <a:gd name="connsiteY10" fmla="*/ 3543300 h 3854450"/>
              <a:gd name="connsiteX11" fmla="*/ 289983 w 836083"/>
              <a:gd name="connsiteY11" fmla="*/ 3854450 h 3854450"/>
              <a:gd name="connsiteX12" fmla="*/ 836083 w 836083"/>
              <a:gd name="connsiteY12" fmla="*/ 3854450 h 3854450"/>
              <a:gd name="connsiteX0" fmla="*/ 353483 w 836083"/>
              <a:gd name="connsiteY0" fmla="*/ 0 h 3854450"/>
              <a:gd name="connsiteX1" fmla="*/ 353483 w 836083"/>
              <a:gd name="connsiteY1" fmla="*/ 304800 h 3854450"/>
              <a:gd name="connsiteX2" fmla="*/ 261408 w 836083"/>
              <a:gd name="connsiteY2" fmla="*/ 1298575 h 3854450"/>
              <a:gd name="connsiteX3" fmla="*/ 674158 w 836083"/>
              <a:gd name="connsiteY3" fmla="*/ 1485900 h 3854450"/>
              <a:gd name="connsiteX4" fmla="*/ 245533 w 836083"/>
              <a:gd name="connsiteY4" fmla="*/ 1511300 h 3854450"/>
              <a:gd name="connsiteX5" fmla="*/ 35983 w 836083"/>
              <a:gd name="connsiteY5" fmla="*/ 3384550 h 3854450"/>
              <a:gd name="connsiteX6" fmla="*/ 220133 w 836083"/>
              <a:gd name="connsiteY6" fmla="*/ 3502025 h 3854450"/>
              <a:gd name="connsiteX7" fmla="*/ 359833 w 836083"/>
              <a:gd name="connsiteY7" fmla="*/ 3505200 h 3854450"/>
              <a:gd name="connsiteX8" fmla="*/ 639233 w 836083"/>
              <a:gd name="connsiteY8" fmla="*/ 3810000 h 3854450"/>
              <a:gd name="connsiteX9" fmla="*/ 556683 w 836083"/>
              <a:gd name="connsiteY9" fmla="*/ 3810000 h 3854450"/>
              <a:gd name="connsiteX10" fmla="*/ 289983 w 836083"/>
              <a:gd name="connsiteY10" fmla="*/ 3543300 h 3854450"/>
              <a:gd name="connsiteX11" fmla="*/ 289983 w 836083"/>
              <a:gd name="connsiteY11" fmla="*/ 3854450 h 3854450"/>
              <a:gd name="connsiteX12" fmla="*/ 836083 w 836083"/>
              <a:gd name="connsiteY12" fmla="*/ 3854450 h 3854450"/>
              <a:gd name="connsiteX0" fmla="*/ 363008 w 845608"/>
              <a:gd name="connsiteY0" fmla="*/ 0 h 3854450"/>
              <a:gd name="connsiteX1" fmla="*/ 363008 w 845608"/>
              <a:gd name="connsiteY1" fmla="*/ 304800 h 3854450"/>
              <a:gd name="connsiteX2" fmla="*/ 270933 w 845608"/>
              <a:gd name="connsiteY2" fmla="*/ 1298575 h 3854450"/>
              <a:gd name="connsiteX3" fmla="*/ 683683 w 845608"/>
              <a:gd name="connsiteY3" fmla="*/ 1485900 h 3854450"/>
              <a:gd name="connsiteX4" fmla="*/ 255058 w 845608"/>
              <a:gd name="connsiteY4" fmla="*/ 1511300 h 3854450"/>
              <a:gd name="connsiteX5" fmla="*/ 45508 w 845608"/>
              <a:gd name="connsiteY5" fmla="*/ 3384550 h 3854450"/>
              <a:gd name="connsiteX6" fmla="*/ 229658 w 845608"/>
              <a:gd name="connsiteY6" fmla="*/ 3502025 h 3854450"/>
              <a:gd name="connsiteX7" fmla="*/ 369358 w 845608"/>
              <a:gd name="connsiteY7" fmla="*/ 3505200 h 3854450"/>
              <a:gd name="connsiteX8" fmla="*/ 648758 w 845608"/>
              <a:gd name="connsiteY8" fmla="*/ 3810000 h 3854450"/>
              <a:gd name="connsiteX9" fmla="*/ 566208 w 845608"/>
              <a:gd name="connsiteY9" fmla="*/ 3810000 h 3854450"/>
              <a:gd name="connsiteX10" fmla="*/ 299508 w 845608"/>
              <a:gd name="connsiteY10" fmla="*/ 3543300 h 3854450"/>
              <a:gd name="connsiteX11" fmla="*/ 299508 w 845608"/>
              <a:gd name="connsiteY11" fmla="*/ 3854450 h 3854450"/>
              <a:gd name="connsiteX12" fmla="*/ 845608 w 845608"/>
              <a:gd name="connsiteY12" fmla="*/ 3854450 h 3854450"/>
              <a:gd name="connsiteX0" fmla="*/ 363008 w 845608"/>
              <a:gd name="connsiteY0" fmla="*/ 0 h 3854450"/>
              <a:gd name="connsiteX1" fmla="*/ 363008 w 845608"/>
              <a:gd name="connsiteY1" fmla="*/ 304800 h 3854450"/>
              <a:gd name="connsiteX2" fmla="*/ 270933 w 845608"/>
              <a:gd name="connsiteY2" fmla="*/ 1270000 h 3854450"/>
              <a:gd name="connsiteX3" fmla="*/ 683683 w 845608"/>
              <a:gd name="connsiteY3" fmla="*/ 1485900 h 3854450"/>
              <a:gd name="connsiteX4" fmla="*/ 255058 w 845608"/>
              <a:gd name="connsiteY4" fmla="*/ 1511300 h 3854450"/>
              <a:gd name="connsiteX5" fmla="*/ 45508 w 845608"/>
              <a:gd name="connsiteY5" fmla="*/ 3384550 h 3854450"/>
              <a:gd name="connsiteX6" fmla="*/ 229658 w 845608"/>
              <a:gd name="connsiteY6" fmla="*/ 3502025 h 3854450"/>
              <a:gd name="connsiteX7" fmla="*/ 369358 w 845608"/>
              <a:gd name="connsiteY7" fmla="*/ 3505200 h 3854450"/>
              <a:gd name="connsiteX8" fmla="*/ 648758 w 845608"/>
              <a:gd name="connsiteY8" fmla="*/ 3810000 h 3854450"/>
              <a:gd name="connsiteX9" fmla="*/ 566208 w 845608"/>
              <a:gd name="connsiteY9" fmla="*/ 3810000 h 3854450"/>
              <a:gd name="connsiteX10" fmla="*/ 299508 w 845608"/>
              <a:gd name="connsiteY10" fmla="*/ 3543300 h 3854450"/>
              <a:gd name="connsiteX11" fmla="*/ 299508 w 845608"/>
              <a:gd name="connsiteY11" fmla="*/ 3854450 h 3854450"/>
              <a:gd name="connsiteX12" fmla="*/ 845608 w 845608"/>
              <a:gd name="connsiteY12" fmla="*/ 3854450 h 3854450"/>
              <a:gd name="connsiteX0" fmla="*/ 363008 w 845608"/>
              <a:gd name="connsiteY0" fmla="*/ 0 h 3854450"/>
              <a:gd name="connsiteX1" fmla="*/ 363008 w 845608"/>
              <a:gd name="connsiteY1" fmla="*/ 304800 h 3854450"/>
              <a:gd name="connsiteX2" fmla="*/ 270933 w 845608"/>
              <a:gd name="connsiteY2" fmla="*/ 1270000 h 3854450"/>
              <a:gd name="connsiteX3" fmla="*/ 683683 w 845608"/>
              <a:gd name="connsiteY3" fmla="*/ 1485900 h 3854450"/>
              <a:gd name="connsiteX4" fmla="*/ 255058 w 845608"/>
              <a:gd name="connsiteY4" fmla="*/ 1511300 h 3854450"/>
              <a:gd name="connsiteX5" fmla="*/ 45508 w 845608"/>
              <a:gd name="connsiteY5" fmla="*/ 3384550 h 3854450"/>
              <a:gd name="connsiteX6" fmla="*/ 229658 w 845608"/>
              <a:gd name="connsiteY6" fmla="*/ 3502025 h 3854450"/>
              <a:gd name="connsiteX7" fmla="*/ 369358 w 845608"/>
              <a:gd name="connsiteY7" fmla="*/ 3505200 h 3854450"/>
              <a:gd name="connsiteX8" fmla="*/ 648758 w 845608"/>
              <a:gd name="connsiteY8" fmla="*/ 3810000 h 3854450"/>
              <a:gd name="connsiteX9" fmla="*/ 566208 w 845608"/>
              <a:gd name="connsiteY9" fmla="*/ 3810000 h 3854450"/>
              <a:gd name="connsiteX10" fmla="*/ 299508 w 845608"/>
              <a:gd name="connsiteY10" fmla="*/ 3543300 h 3854450"/>
              <a:gd name="connsiteX11" fmla="*/ 299508 w 845608"/>
              <a:gd name="connsiteY11" fmla="*/ 3854450 h 3854450"/>
              <a:gd name="connsiteX12" fmla="*/ 845608 w 845608"/>
              <a:gd name="connsiteY12" fmla="*/ 3854450 h 3854450"/>
              <a:gd name="connsiteX0" fmla="*/ 363009 w 845608"/>
              <a:gd name="connsiteY0" fmla="*/ 0 h 4312625"/>
              <a:gd name="connsiteX1" fmla="*/ 363008 w 845608"/>
              <a:gd name="connsiteY1" fmla="*/ 762975 h 4312625"/>
              <a:gd name="connsiteX2" fmla="*/ 270933 w 845608"/>
              <a:gd name="connsiteY2" fmla="*/ 1728175 h 4312625"/>
              <a:gd name="connsiteX3" fmla="*/ 683683 w 845608"/>
              <a:gd name="connsiteY3" fmla="*/ 1944075 h 4312625"/>
              <a:gd name="connsiteX4" fmla="*/ 255058 w 845608"/>
              <a:gd name="connsiteY4" fmla="*/ 1969475 h 4312625"/>
              <a:gd name="connsiteX5" fmla="*/ 45508 w 845608"/>
              <a:gd name="connsiteY5" fmla="*/ 3842725 h 4312625"/>
              <a:gd name="connsiteX6" fmla="*/ 229658 w 845608"/>
              <a:gd name="connsiteY6" fmla="*/ 3960200 h 4312625"/>
              <a:gd name="connsiteX7" fmla="*/ 369358 w 845608"/>
              <a:gd name="connsiteY7" fmla="*/ 3963375 h 4312625"/>
              <a:gd name="connsiteX8" fmla="*/ 648758 w 845608"/>
              <a:gd name="connsiteY8" fmla="*/ 4268175 h 4312625"/>
              <a:gd name="connsiteX9" fmla="*/ 566208 w 845608"/>
              <a:gd name="connsiteY9" fmla="*/ 4268175 h 4312625"/>
              <a:gd name="connsiteX10" fmla="*/ 299508 w 845608"/>
              <a:gd name="connsiteY10" fmla="*/ 4001475 h 4312625"/>
              <a:gd name="connsiteX11" fmla="*/ 299508 w 845608"/>
              <a:gd name="connsiteY11" fmla="*/ 4312625 h 4312625"/>
              <a:gd name="connsiteX12" fmla="*/ 845608 w 845608"/>
              <a:gd name="connsiteY12" fmla="*/ 4312625 h 4312625"/>
              <a:gd name="connsiteX0" fmla="*/ 363010 w 845608"/>
              <a:gd name="connsiteY0" fmla="*/ 0 h 4388987"/>
              <a:gd name="connsiteX1" fmla="*/ 363008 w 845608"/>
              <a:gd name="connsiteY1" fmla="*/ 839337 h 4388987"/>
              <a:gd name="connsiteX2" fmla="*/ 270933 w 845608"/>
              <a:gd name="connsiteY2" fmla="*/ 1804537 h 4388987"/>
              <a:gd name="connsiteX3" fmla="*/ 683683 w 845608"/>
              <a:gd name="connsiteY3" fmla="*/ 2020437 h 4388987"/>
              <a:gd name="connsiteX4" fmla="*/ 255058 w 845608"/>
              <a:gd name="connsiteY4" fmla="*/ 2045837 h 4388987"/>
              <a:gd name="connsiteX5" fmla="*/ 45508 w 845608"/>
              <a:gd name="connsiteY5" fmla="*/ 3919087 h 4388987"/>
              <a:gd name="connsiteX6" fmla="*/ 229658 w 845608"/>
              <a:gd name="connsiteY6" fmla="*/ 4036562 h 4388987"/>
              <a:gd name="connsiteX7" fmla="*/ 369358 w 845608"/>
              <a:gd name="connsiteY7" fmla="*/ 4039737 h 4388987"/>
              <a:gd name="connsiteX8" fmla="*/ 648758 w 845608"/>
              <a:gd name="connsiteY8" fmla="*/ 4344537 h 4388987"/>
              <a:gd name="connsiteX9" fmla="*/ 566208 w 845608"/>
              <a:gd name="connsiteY9" fmla="*/ 4344537 h 4388987"/>
              <a:gd name="connsiteX10" fmla="*/ 299508 w 845608"/>
              <a:gd name="connsiteY10" fmla="*/ 4077837 h 4388987"/>
              <a:gd name="connsiteX11" fmla="*/ 299508 w 845608"/>
              <a:gd name="connsiteY11" fmla="*/ 4388987 h 4388987"/>
              <a:gd name="connsiteX12" fmla="*/ 845608 w 845608"/>
              <a:gd name="connsiteY12" fmla="*/ 4388987 h 4388987"/>
              <a:gd name="connsiteX0" fmla="*/ 363010 w 845608"/>
              <a:gd name="connsiteY0" fmla="*/ 0 h 4388987"/>
              <a:gd name="connsiteX1" fmla="*/ 402849 w 845608"/>
              <a:gd name="connsiteY1" fmla="*/ 575754 h 4388987"/>
              <a:gd name="connsiteX2" fmla="*/ 363008 w 845608"/>
              <a:gd name="connsiteY2" fmla="*/ 839337 h 4388987"/>
              <a:gd name="connsiteX3" fmla="*/ 270933 w 845608"/>
              <a:gd name="connsiteY3" fmla="*/ 1804537 h 4388987"/>
              <a:gd name="connsiteX4" fmla="*/ 683683 w 845608"/>
              <a:gd name="connsiteY4" fmla="*/ 2020437 h 4388987"/>
              <a:gd name="connsiteX5" fmla="*/ 255058 w 845608"/>
              <a:gd name="connsiteY5" fmla="*/ 2045837 h 4388987"/>
              <a:gd name="connsiteX6" fmla="*/ 45508 w 845608"/>
              <a:gd name="connsiteY6" fmla="*/ 3919087 h 4388987"/>
              <a:gd name="connsiteX7" fmla="*/ 229658 w 845608"/>
              <a:gd name="connsiteY7" fmla="*/ 4036562 h 4388987"/>
              <a:gd name="connsiteX8" fmla="*/ 369358 w 845608"/>
              <a:gd name="connsiteY8" fmla="*/ 4039737 h 4388987"/>
              <a:gd name="connsiteX9" fmla="*/ 648758 w 845608"/>
              <a:gd name="connsiteY9" fmla="*/ 4344537 h 4388987"/>
              <a:gd name="connsiteX10" fmla="*/ 566208 w 845608"/>
              <a:gd name="connsiteY10" fmla="*/ 4344537 h 4388987"/>
              <a:gd name="connsiteX11" fmla="*/ 299508 w 845608"/>
              <a:gd name="connsiteY11" fmla="*/ 4077837 h 4388987"/>
              <a:gd name="connsiteX12" fmla="*/ 299508 w 845608"/>
              <a:gd name="connsiteY12" fmla="*/ 4388987 h 4388987"/>
              <a:gd name="connsiteX13" fmla="*/ 845608 w 845608"/>
              <a:gd name="connsiteY13" fmla="*/ 4388987 h 4388987"/>
              <a:gd name="connsiteX0" fmla="*/ 363010 w 845608"/>
              <a:gd name="connsiteY0" fmla="*/ 0 h 4388987"/>
              <a:gd name="connsiteX1" fmla="*/ 402849 w 845608"/>
              <a:gd name="connsiteY1" fmla="*/ 661051 h 4388987"/>
              <a:gd name="connsiteX2" fmla="*/ 363008 w 845608"/>
              <a:gd name="connsiteY2" fmla="*/ 839337 h 4388987"/>
              <a:gd name="connsiteX3" fmla="*/ 270933 w 845608"/>
              <a:gd name="connsiteY3" fmla="*/ 1804537 h 4388987"/>
              <a:gd name="connsiteX4" fmla="*/ 683683 w 845608"/>
              <a:gd name="connsiteY4" fmla="*/ 2020437 h 4388987"/>
              <a:gd name="connsiteX5" fmla="*/ 255058 w 845608"/>
              <a:gd name="connsiteY5" fmla="*/ 2045837 h 4388987"/>
              <a:gd name="connsiteX6" fmla="*/ 45508 w 845608"/>
              <a:gd name="connsiteY6" fmla="*/ 3919087 h 4388987"/>
              <a:gd name="connsiteX7" fmla="*/ 229658 w 845608"/>
              <a:gd name="connsiteY7" fmla="*/ 4036562 h 4388987"/>
              <a:gd name="connsiteX8" fmla="*/ 369358 w 845608"/>
              <a:gd name="connsiteY8" fmla="*/ 4039737 h 4388987"/>
              <a:gd name="connsiteX9" fmla="*/ 648758 w 845608"/>
              <a:gd name="connsiteY9" fmla="*/ 4344537 h 4388987"/>
              <a:gd name="connsiteX10" fmla="*/ 566208 w 845608"/>
              <a:gd name="connsiteY10" fmla="*/ 4344537 h 4388987"/>
              <a:gd name="connsiteX11" fmla="*/ 299508 w 845608"/>
              <a:gd name="connsiteY11" fmla="*/ 4077837 h 4388987"/>
              <a:gd name="connsiteX12" fmla="*/ 299508 w 845608"/>
              <a:gd name="connsiteY12" fmla="*/ 4388987 h 4388987"/>
              <a:gd name="connsiteX13" fmla="*/ 845608 w 845608"/>
              <a:gd name="connsiteY13" fmla="*/ 4388987 h 4388987"/>
              <a:gd name="connsiteX0" fmla="*/ 363010 w 845608"/>
              <a:gd name="connsiteY0" fmla="*/ 0 h 4388987"/>
              <a:gd name="connsiteX1" fmla="*/ 363008 w 845608"/>
              <a:gd name="connsiteY1" fmla="*/ 839337 h 4388987"/>
              <a:gd name="connsiteX2" fmla="*/ 270933 w 845608"/>
              <a:gd name="connsiteY2" fmla="*/ 1804537 h 4388987"/>
              <a:gd name="connsiteX3" fmla="*/ 683683 w 845608"/>
              <a:gd name="connsiteY3" fmla="*/ 2020437 h 4388987"/>
              <a:gd name="connsiteX4" fmla="*/ 255058 w 845608"/>
              <a:gd name="connsiteY4" fmla="*/ 2045837 h 4388987"/>
              <a:gd name="connsiteX5" fmla="*/ 45508 w 845608"/>
              <a:gd name="connsiteY5" fmla="*/ 3919087 h 4388987"/>
              <a:gd name="connsiteX6" fmla="*/ 229658 w 845608"/>
              <a:gd name="connsiteY6" fmla="*/ 4036562 h 4388987"/>
              <a:gd name="connsiteX7" fmla="*/ 369358 w 845608"/>
              <a:gd name="connsiteY7" fmla="*/ 4039737 h 4388987"/>
              <a:gd name="connsiteX8" fmla="*/ 648758 w 845608"/>
              <a:gd name="connsiteY8" fmla="*/ 4344537 h 4388987"/>
              <a:gd name="connsiteX9" fmla="*/ 566208 w 845608"/>
              <a:gd name="connsiteY9" fmla="*/ 4344537 h 4388987"/>
              <a:gd name="connsiteX10" fmla="*/ 299508 w 845608"/>
              <a:gd name="connsiteY10" fmla="*/ 4077837 h 4388987"/>
              <a:gd name="connsiteX11" fmla="*/ 299508 w 845608"/>
              <a:gd name="connsiteY11" fmla="*/ 4388987 h 4388987"/>
              <a:gd name="connsiteX12" fmla="*/ 845608 w 845608"/>
              <a:gd name="connsiteY12" fmla="*/ 4388987 h 4388987"/>
              <a:gd name="connsiteX0" fmla="*/ 384335 w 845608"/>
              <a:gd name="connsiteY0" fmla="*/ 30065 h 3850406"/>
              <a:gd name="connsiteX1" fmla="*/ 363008 w 845608"/>
              <a:gd name="connsiteY1" fmla="*/ 300756 h 3850406"/>
              <a:gd name="connsiteX2" fmla="*/ 270933 w 845608"/>
              <a:gd name="connsiteY2" fmla="*/ 1265956 h 3850406"/>
              <a:gd name="connsiteX3" fmla="*/ 683683 w 845608"/>
              <a:gd name="connsiteY3" fmla="*/ 1481856 h 3850406"/>
              <a:gd name="connsiteX4" fmla="*/ 255058 w 845608"/>
              <a:gd name="connsiteY4" fmla="*/ 1507256 h 3850406"/>
              <a:gd name="connsiteX5" fmla="*/ 45508 w 845608"/>
              <a:gd name="connsiteY5" fmla="*/ 3380506 h 3850406"/>
              <a:gd name="connsiteX6" fmla="*/ 229658 w 845608"/>
              <a:gd name="connsiteY6" fmla="*/ 3497981 h 3850406"/>
              <a:gd name="connsiteX7" fmla="*/ 369358 w 845608"/>
              <a:gd name="connsiteY7" fmla="*/ 3501156 h 3850406"/>
              <a:gd name="connsiteX8" fmla="*/ 648758 w 845608"/>
              <a:gd name="connsiteY8" fmla="*/ 3805956 h 3850406"/>
              <a:gd name="connsiteX9" fmla="*/ 566208 w 845608"/>
              <a:gd name="connsiteY9" fmla="*/ 3805956 h 3850406"/>
              <a:gd name="connsiteX10" fmla="*/ 299508 w 845608"/>
              <a:gd name="connsiteY10" fmla="*/ 3539256 h 3850406"/>
              <a:gd name="connsiteX11" fmla="*/ 299508 w 845608"/>
              <a:gd name="connsiteY11" fmla="*/ 3850406 h 3850406"/>
              <a:gd name="connsiteX12" fmla="*/ 845608 w 845608"/>
              <a:gd name="connsiteY12" fmla="*/ 3850406 h 3850406"/>
              <a:gd name="connsiteX0" fmla="*/ 384335 w 845608"/>
              <a:gd name="connsiteY0" fmla="*/ 30065 h 3850406"/>
              <a:gd name="connsiteX1" fmla="*/ 363008 w 845608"/>
              <a:gd name="connsiteY1" fmla="*/ 300756 h 3850406"/>
              <a:gd name="connsiteX2" fmla="*/ 270933 w 845608"/>
              <a:gd name="connsiteY2" fmla="*/ 1265956 h 3850406"/>
              <a:gd name="connsiteX3" fmla="*/ 683683 w 845608"/>
              <a:gd name="connsiteY3" fmla="*/ 1481856 h 3850406"/>
              <a:gd name="connsiteX4" fmla="*/ 255058 w 845608"/>
              <a:gd name="connsiteY4" fmla="*/ 1507256 h 3850406"/>
              <a:gd name="connsiteX5" fmla="*/ 45508 w 845608"/>
              <a:gd name="connsiteY5" fmla="*/ 3380506 h 3850406"/>
              <a:gd name="connsiteX6" fmla="*/ 229658 w 845608"/>
              <a:gd name="connsiteY6" fmla="*/ 3497981 h 3850406"/>
              <a:gd name="connsiteX7" fmla="*/ 369358 w 845608"/>
              <a:gd name="connsiteY7" fmla="*/ 3501156 h 3850406"/>
              <a:gd name="connsiteX8" fmla="*/ 648758 w 845608"/>
              <a:gd name="connsiteY8" fmla="*/ 3805956 h 3850406"/>
              <a:gd name="connsiteX9" fmla="*/ 566208 w 845608"/>
              <a:gd name="connsiteY9" fmla="*/ 3805956 h 3850406"/>
              <a:gd name="connsiteX10" fmla="*/ 299508 w 845608"/>
              <a:gd name="connsiteY10" fmla="*/ 3539256 h 3850406"/>
              <a:gd name="connsiteX11" fmla="*/ 299508 w 845608"/>
              <a:gd name="connsiteY11" fmla="*/ 3850406 h 3850406"/>
              <a:gd name="connsiteX12" fmla="*/ 845608 w 845608"/>
              <a:gd name="connsiteY12" fmla="*/ 3850406 h 3850406"/>
              <a:gd name="connsiteX0" fmla="*/ 384335 w 845608"/>
              <a:gd name="connsiteY0" fmla="*/ 0 h 3820341"/>
              <a:gd name="connsiteX1" fmla="*/ 374416 w 845608"/>
              <a:gd name="connsiteY1" fmla="*/ 135053 h 3820341"/>
              <a:gd name="connsiteX2" fmla="*/ 363008 w 845608"/>
              <a:gd name="connsiteY2" fmla="*/ 270691 h 3820341"/>
              <a:gd name="connsiteX3" fmla="*/ 270933 w 845608"/>
              <a:gd name="connsiteY3" fmla="*/ 1235891 h 3820341"/>
              <a:gd name="connsiteX4" fmla="*/ 683683 w 845608"/>
              <a:gd name="connsiteY4" fmla="*/ 1451791 h 3820341"/>
              <a:gd name="connsiteX5" fmla="*/ 255058 w 845608"/>
              <a:gd name="connsiteY5" fmla="*/ 1477191 h 3820341"/>
              <a:gd name="connsiteX6" fmla="*/ 45508 w 845608"/>
              <a:gd name="connsiteY6" fmla="*/ 3350441 h 3820341"/>
              <a:gd name="connsiteX7" fmla="*/ 229658 w 845608"/>
              <a:gd name="connsiteY7" fmla="*/ 3467916 h 3820341"/>
              <a:gd name="connsiteX8" fmla="*/ 369358 w 845608"/>
              <a:gd name="connsiteY8" fmla="*/ 3471091 h 3820341"/>
              <a:gd name="connsiteX9" fmla="*/ 648758 w 845608"/>
              <a:gd name="connsiteY9" fmla="*/ 3775891 h 3820341"/>
              <a:gd name="connsiteX10" fmla="*/ 566208 w 845608"/>
              <a:gd name="connsiteY10" fmla="*/ 3775891 h 3820341"/>
              <a:gd name="connsiteX11" fmla="*/ 299508 w 845608"/>
              <a:gd name="connsiteY11" fmla="*/ 3509191 h 3820341"/>
              <a:gd name="connsiteX12" fmla="*/ 299508 w 845608"/>
              <a:gd name="connsiteY12" fmla="*/ 3820341 h 3820341"/>
              <a:gd name="connsiteX13" fmla="*/ 845608 w 845608"/>
              <a:gd name="connsiteY13" fmla="*/ 3820341 h 3820341"/>
              <a:gd name="connsiteX0" fmla="*/ 374416 w 845608"/>
              <a:gd name="connsiteY0" fmla="*/ 47835 h 3733123"/>
              <a:gd name="connsiteX1" fmla="*/ 363008 w 845608"/>
              <a:gd name="connsiteY1" fmla="*/ 183473 h 3733123"/>
              <a:gd name="connsiteX2" fmla="*/ 270933 w 845608"/>
              <a:gd name="connsiteY2" fmla="*/ 1148673 h 3733123"/>
              <a:gd name="connsiteX3" fmla="*/ 683683 w 845608"/>
              <a:gd name="connsiteY3" fmla="*/ 1364573 h 3733123"/>
              <a:gd name="connsiteX4" fmla="*/ 255058 w 845608"/>
              <a:gd name="connsiteY4" fmla="*/ 1389973 h 3733123"/>
              <a:gd name="connsiteX5" fmla="*/ 45508 w 845608"/>
              <a:gd name="connsiteY5" fmla="*/ 3263223 h 3733123"/>
              <a:gd name="connsiteX6" fmla="*/ 229658 w 845608"/>
              <a:gd name="connsiteY6" fmla="*/ 3380698 h 3733123"/>
              <a:gd name="connsiteX7" fmla="*/ 369358 w 845608"/>
              <a:gd name="connsiteY7" fmla="*/ 3383873 h 3733123"/>
              <a:gd name="connsiteX8" fmla="*/ 648758 w 845608"/>
              <a:gd name="connsiteY8" fmla="*/ 3688673 h 3733123"/>
              <a:gd name="connsiteX9" fmla="*/ 566208 w 845608"/>
              <a:gd name="connsiteY9" fmla="*/ 3688673 h 3733123"/>
              <a:gd name="connsiteX10" fmla="*/ 299508 w 845608"/>
              <a:gd name="connsiteY10" fmla="*/ 3421973 h 3733123"/>
              <a:gd name="connsiteX11" fmla="*/ 299508 w 845608"/>
              <a:gd name="connsiteY11" fmla="*/ 3733123 h 3733123"/>
              <a:gd name="connsiteX12" fmla="*/ 845608 w 845608"/>
              <a:gd name="connsiteY12" fmla="*/ 3733123 h 3733123"/>
              <a:gd name="connsiteX0" fmla="*/ 374416 w 845608"/>
              <a:gd name="connsiteY0" fmla="*/ 143444 h 3828732"/>
              <a:gd name="connsiteX1" fmla="*/ 395741 w 845608"/>
              <a:gd name="connsiteY1" fmla="*/ 22606 h 3828732"/>
              <a:gd name="connsiteX2" fmla="*/ 363008 w 845608"/>
              <a:gd name="connsiteY2" fmla="*/ 279082 h 3828732"/>
              <a:gd name="connsiteX3" fmla="*/ 270933 w 845608"/>
              <a:gd name="connsiteY3" fmla="*/ 1244282 h 3828732"/>
              <a:gd name="connsiteX4" fmla="*/ 683683 w 845608"/>
              <a:gd name="connsiteY4" fmla="*/ 1460182 h 3828732"/>
              <a:gd name="connsiteX5" fmla="*/ 255058 w 845608"/>
              <a:gd name="connsiteY5" fmla="*/ 1485582 h 3828732"/>
              <a:gd name="connsiteX6" fmla="*/ 45508 w 845608"/>
              <a:gd name="connsiteY6" fmla="*/ 3358832 h 3828732"/>
              <a:gd name="connsiteX7" fmla="*/ 229658 w 845608"/>
              <a:gd name="connsiteY7" fmla="*/ 3476307 h 3828732"/>
              <a:gd name="connsiteX8" fmla="*/ 369358 w 845608"/>
              <a:gd name="connsiteY8" fmla="*/ 3479482 h 3828732"/>
              <a:gd name="connsiteX9" fmla="*/ 648758 w 845608"/>
              <a:gd name="connsiteY9" fmla="*/ 3784282 h 3828732"/>
              <a:gd name="connsiteX10" fmla="*/ 566208 w 845608"/>
              <a:gd name="connsiteY10" fmla="*/ 3784282 h 3828732"/>
              <a:gd name="connsiteX11" fmla="*/ 299508 w 845608"/>
              <a:gd name="connsiteY11" fmla="*/ 3517582 h 3828732"/>
              <a:gd name="connsiteX12" fmla="*/ 299508 w 845608"/>
              <a:gd name="connsiteY12" fmla="*/ 3828732 h 3828732"/>
              <a:gd name="connsiteX13" fmla="*/ 845608 w 845608"/>
              <a:gd name="connsiteY13" fmla="*/ 3828732 h 3828732"/>
              <a:gd name="connsiteX0" fmla="*/ 374416 w 927844"/>
              <a:gd name="connsiteY0" fmla="*/ 143444 h 3828732"/>
              <a:gd name="connsiteX1" fmla="*/ 395741 w 927844"/>
              <a:gd name="connsiteY1" fmla="*/ 22606 h 3828732"/>
              <a:gd name="connsiteX2" fmla="*/ 363008 w 927844"/>
              <a:gd name="connsiteY2" fmla="*/ 279082 h 3828732"/>
              <a:gd name="connsiteX3" fmla="*/ 270933 w 927844"/>
              <a:gd name="connsiteY3" fmla="*/ 1244282 h 3828732"/>
              <a:gd name="connsiteX4" fmla="*/ 683683 w 927844"/>
              <a:gd name="connsiteY4" fmla="*/ 1460182 h 3828732"/>
              <a:gd name="connsiteX5" fmla="*/ 255058 w 927844"/>
              <a:gd name="connsiteY5" fmla="*/ 1485582 h 3828732"/>
              <a:gd name="connsiteX6" fmla="*/ 45508 w 927844"/>
              <a:gd name="connsiteY6" fmla="*/ 3358832 h 3828732"/>
              <a:gd name="connsiteX7" fmla="*/ 229658 w 927844"/>
              <a:gd name="connsiteY7" fmla="*/ 3476307 h 3828732"/>
              <a:gd name="connsiteX8" fmla="*/ 369358 w 927844"/>
              <a:gd name="connsiteY8" fmla="*/ 3479482 h 3828732"/>
              <a:gd name="connsiteX9" fmla="*/ 648758 w 927844"/>
              <a:gd name="connsiteY9" fmla="*/ 3784282 h 3828732"/>
              <a:gd name="connsiteX10" fmla="*/ 566208 w 927844"/>
              <a:gd name="connsiteY10" fmla="*/ 3784282 h 3828732"/>
              <a:gd name="connsiteX11" fmla="*/ 299508 w 927844"/>
              <a:gd name="connsiteY11" fmla="*/ 3517582 h 3828732"/>
              <a:gd name="connsiteX12" fmla="*/ 299508 w 927844"/>
              <a:gd name="connsiteY12" fmla="*/ 3828732 h 3828732"/>
              <a:gd name="connsiteX13" fmla="*/ 927844 w 927844"/>
              <a:gd name="connsiteY13" fmla="*/ 3828732 h 3828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927844" h="3828732">
                <a:moveTo>
                  <a:pt x="374416" y="143444"/>
                </a:moveTo>
                <a:cubicBezTo>
                  <a:pt x="374416" y="143444"/>
                  <a:pt x="397642" y="0"/>
                  <a:pt x="395741" y="22606"/>
                </a:cubicBezTo>
                <a:cubicBezTo>
                  <a:pt x="393840" y="45212"/>
                  <a:pt x="380255" y="95609"/>
                  <a:pt x="363008" y="279082"/>
                </a:cubicBezTo>
                <a:cubicBezTo>
                  <a:pt x="154516" y="499215"/>
                  <a:pt x="0" y="870161"/>
                  <a:pt x="270933" y="1244282"/>
                </a:cubicBezTo>
                <a:cubicBezTo>
                  <a:pt x="510116" y="1486111"/>
                  <a:pt x="701675" y="1407265"/>
                  <a:pt x="683683" y="1460182"/>
                </a:cubicBezTo>
                <a:cubicBezTo>
                  <a:pt x="693208" y="1503574"/>
                  <a:pt x="397933" y="1477115"/>
                  <a:pt x="255058" y="1485582"/>
                </a:cubicBezTo>
                <a:lnTo>
                  <a:pt x="45508" y="3358832"/>
                </a:lnTo>
                <a:cubicBezTo>
                  <a:pt x="119591" y="3372590"/>
                  <a:pt x="193675" y="3392699"/>
                  <a:pt x="229658" y="3476307"/>
                </a:cubicBezTo>
                <a:lnTo>
                  <a:pt x="369358" y="3479482"/>
                </a:lnTo>
                <a:cubicBezTo>
                  <a:pt x="484716" y="3520757"/>
                  <a:pt x="593725" y="3581082"/>
                  <a:pt x="648758" y="3784282"/>
                </a:cubicBezTo>
                <a:lnTo>
                  <a:pt x="566208" y="3784282"/>
                </a:lnTo>
                <a:cubicBezTo>
                  <a:pt x="537633" y="3625532"/>
                  <a:pt x="429683" y="3542982"/>
                  <a:pt x="299508" y="3517582"/>
                </a:cubicBezTo>
                <a:lnTo>
                  <a:pt x="299508" y="3828732"/>
                </a:lnTo>
                <a:lnTo>
                  <a:pt x="927844" y="3828732"/>
                </a:lnTo>
              </a:path>
            </a:pathLst>
          </a:custGeom>
          <a:ln w="38100">
            <a:solidFill>
              <a:srgbClr val="2B913C"/>
            </a:solidFill>
            <a:prstDash val="solid"/>
            <a:miter lim="800000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" name="Picture 3" descr="Z:\SOM 1201 Moscone Center\01 CURRENT\IMAGES\SITE PHOTOS\130731-playground\photo1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93306" y="3687279"/>
            <a:ext cx="2674043" cy="2005533"/>
          </a:xfrm>
          <a:prstGeom prst="rect">
            <a:avLst/>
          </a:prstGeom>
          <a:noFill/>
        </p:spPr>
      </p:pic>
      <p:pic>
        <p:nvPicPr>
          <p:cNvPr id="29" name="Picture 2" descr="Z:\SOM 1201 Moscone Center\01 CURRENT\IMAGES\SITE PHOTOS - BY AREA\INTERIOR SOUTH\IMG_3117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680652"/>
            <a:ext cx="2704582" cy="2028389"/>
          </a:xfrm>
          <a:prstGeom prst="rect">
            <a:avLst/>
          </a:prstGeom>
          <a:noFill/>
        </p:spPr>
      </p:pic>
      <p:pic>
        <p:nvPicPr>
          <p:cNvPr id="35" name="Picture 3" descr="Z:\SOM 1201 Moscone Center\01 CURRENT\IMAGES\SITE PHOTOS\130730-west bridge\IMG_3149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15310"/>
            <a:ext cx="2689901" cy="1990165"/>
          </a:xfrm>
          <a:prstGeom prst="rect">
            <a:avLst/>
          </a:prstGeom>
          <a:noFill/>
        </p:spPr>
      </p:pic>
      <p:pic>
        <p:nvPicPr>
          <p:cNvPr id="47" name="Picture 2" descr="Z:\SOM 1201 Moscone Center\01 CURRENT\IMAGES\SITE PHOTOS\130730-west bridge\IMG_3097.JP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85623" y="315310"/>
            <a:ext cx="2681727" cy="2011248"/>
          </a:xfrm>
          <a:prstGeom prst="rect">
            <a:avLst/>
          </a:prstGeom>
          <a:noFill/>
        </p:spPr>
      </p:pic>
      <p:sp>
        <p:nvSpPr>
          <p:cNvPr id="73" name="TextBox 72"/>
          <p:cNvSpPr txBox="1"/>
          <p:nvPr/>
        </p:nvSpPr>
        <p:spPr>
          <a:xfrm>
            <a:off x="0" y="2300167"/>
            <a:ext cx="149657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latin typeface="News Gothic" pitchFamily="34" charset="0"/>
              </a:rPr>
              <a:t>1</a:t>
            </a:r>
            <a:endParaRPr lang="en-US" sz="1000" b="1" dirty="0">
              <a:latin typeface="News Gothic" pitchFamily="34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0" y="5710597"/>
            <a:ext cx="149657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News Gothic" pitchFamily="34" charset="0"/>
              </a:rPr>
              <a:t>3</a:t>
            </a:r>
            <a:endParaRPr lang="en-US" sz="1000" b="1" dirty="0">
              <a:solidFill>
                <a:schemeClr val="tx1">
                  <a:lumMod val="75000"/>
                  <a:lumOff val="25000"/>
                </a:schemeClr>
              </a:solidFill>
              <a:latin typeface="News Gothic" pitchFamily="34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2802805" y="2328341"/>
            <a:ext cx="149657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News Gothic" pitchFamily="34" charset="0"/>
              </a:rPr>
              <a:t>2</a:t>
            </a:r>
            <a:endParaRPr lang="en-US" sz="1000" b="1" dirty="0">
              <a:solidFill>
                <a:schemeClr val="tx1">
                  <a:lumMod val="75000"/>
                  <a:lumOff val="25000"/>
                </a:schemeClr>
              </a:solidFill>
              <a:latin typeface="News Gothic" pitchFamily="34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2810489" y="5692667"/>
            <a:ext cx="149657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News Gothic" pitchFamily="34" charset="0"/>
              </a:rPr>
              <a:t>4</a:t>
            </a:r>
            <a:endParaRPr lang="en-US" sz="1000" b="1" dirty="0">
              <a:solidFill>
                <a:schemeClr val="tx1">
                  <a:lumMod val="75000"/>
                  <a:lumOff val="25000"/>
                </a:schemeClr>
              </a:solidFill>
              <a:latin typeface="News Gothic" pitchFamily="34" charset="0"/>
            </a:endParaRPr>
          </a:p>
        </p:txBody>
      </p:sp>
      <p:sp>
        <p:nvSpPr>
          <p:cNvPr id="32" name="Oval 31"/>
          <p:cNvSpPr/>
          <p:nvPr/>
        </p:nvSpPr>
        <p:spPr>
          <a:xfrm>
            <a:off x="6832614" y="2927872"/>
            <a:ext cx="243840" cy="243840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  <a:latin typeface="News Gothic" pitchFamily="34" charset="0"/>
              </a:rPr>
              <a:t>1</a:t>
            </a:r>
            <a:endParaRPr lang="en-US" sz="1200" b="1" dirty="0">
              <a:solidFill>
                <a:schemeClr val="bg1"/>
              </a:solidFill>
              <a:latin typeface="News Gothic" pitchFamily="34" charset="0"/>
            </a:endParaRPr>
          </a:p>
        </p:txBody>
      </p:sp>
      <p:sp>
        <p:nvSpPr>
          <p:cNvPr id="34" name="Oval 33"/>
          <p:cNvSpPr/>
          <p:nvPr/>
        </p:nvSpPr>
        <p:spPr>
          <a:xfrm>
            <a:off x="7129538" y="3340312"/>
            <a:ext cx="243840" cy="243840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  <a:latin typeface="News Gothic" pitchFamily="34" charset="0"/>
              </a:rPr>
              <a:t>2</a:t>
            </a:r>
            <a:endParaRPr lang="en-US" sz="1200" b="1" dirty="0">
              <a:solidFill>
                <a:schemeClr val="bg1"/>
              </a:solidFill>
              <a:latin typeface="News Gothic" pitchFamily="34" charset="0"/>
            </a:endParaRPr>
          </a:p>
        </p:txBody>
      </p:sp>
      <p:sp>
        <p:nvSpPr>
          <p:cNvPr id="36" name="Oval 35"/>
          <p:cNvSpPr/>
          <p:nvPr/>
        </p:nvSpPr>
        <p:spPr>
          <a:xfrm>
            <a:off x="7045462" y="4192216"/>
            <a:ext cx="243840" cy="243840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  <a:latin typeface="News Gothic" pitchFamily="34" charset="0"/>
              </a:rPr>
              <a:t>3</a:t>
            </a:r>
            <a:endParaRPr lang="en-US" sz="1200" b="1" dirty="0">
              <a:solidFill>
                <a:schemeClr val="bg1"/>
              </a:solidFill>
              <a:latin typeface="News Gothic" pitchFamily="34" charset="0"/>
            </a:endParaRPr>
          </a:p>
        </p:txBody>
      </p:sp>
      <p:sp>
        <p:nvSpPr>
          <p:cNvPr id="39" name="Oval 38"/>
          <p:cNvSpPr/>
          <p:nvPr/>
        </p:nvSpPr>
        <p:spPr>
          <a:xfrm>
            <a:off x="6780170" y="4466920"/>
            <a:ext cx="243840" cy="243840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  <a:latin typeface="News Gothic" pitchFamily="34" charset="0"/>
              </a:rPr>
              <a:t>4</a:t>
            </a:r>
            <a:endParaRPr lang="en-US" sz="1200" b="1" dirty="0">
              <a:solidFill>
                <a:schemeClr val="bg1"/>
              </a:solidFill>
              <a:latin typeface="News Gothic" pitchFamily="34" charset="0"/>
            </a:endParaRPr>
          </a:p>
        </p:txBody>
      </p:sp>
      <p:sp>
        <p:nvSpPr>
          <p:cNvPr id="31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-7684" y="6515927"/>
            <a:ext cx="441960" cy="365125"/>
          </a:xfrm>
        </p:spPr>
        <p:txBody>
          <a:bodyPr/>
          <a:lstStyle/>
          <a:p>
            <a:pPr algn="ctr"/>
            <a:fld id="{97F2152C-7749-4D0E-B213-988EC00E612E}" type="slidenum">
              <a:rPr lang="en-US" sz="1200" smtClean="0">
                <a:solidFill>
                  <a:schemeClr val="tx1"/>
                </a:solidFill>
                <a:latin typeface="News Gothic" pitchFamily="34" charset="0"/>
              </a:rPr>
              <a:pPr algn="ctr"/>
              <a:t>34</a:t>
            </a:fld>
            <a:endParaRPr lang="en-US" sz="1200" dirty="0">
              <a:solidFill>
                <a:schemeClr val="tx1"/>
              </a:solidFill>
              <a:latin typeface="News Gothic" pitchFamily="34" charset="0"/>
            </a:endParaRPr>
          </a:p>
        </p:txBody>
      </p:sp>
      <p:grpSp>
        <p:nvGrpSpPr>
          <p:cNvPr id="2" name="Group 82"/>
          <p:cNvGrpSpPr/>
          <p:nvPr/>
        </p:nvGrpSpPr>
        <p:grpSpPr>
          <a:xfrm>
            <a:off x="5783097" y="526776"/>
            <a:ext cx="4247112" cy="5815141"/>
            <a:chOff x="5783097" y="526776"/>
            <a:chExt cx="4247112" cy="5815141"/>
          </a:xfrm>
        </p:grpSpPr>
        <p:sp>
          <p:nvSpPr>
            <p:cNvPr id="48" name="TextBox 47"/>
            <p:cNvSpPr txBox="1"/>
            <p:nvPr/>
          </p:nvSpPr>
          <p:spPr>
            <a:xfrm>
              <a:off x="7266351" y="526776"/>
              <a:ext cx="1000124" cy="276985"/>
            </a:xfrm>
            <a:prstGeom prst="rect">
              <a:avLst/>
            </a:prstGeom>
            <a:noFill/>
          </p:spPr>
          <p:txBody>
            <a:bodyPr wrap="square" lIns="91427" tIns="45713" rIns="91427" bIns="45713" rtlCol="0" anchor="ctr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News Gothic" pitchFamily="34" charset="0"/>
                  <a:cs typeface="Arial" pitchFamily="34" charset="0"/>
                </a:rPr>
                <a:t>MISSION</a:t>
              </a:r>
              <a:endPara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News Gothic" pitchFamily="34" charset="0"/>
                <a:cs typeface="Arial" pitchFamily="34" charset="0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7266351" y="3303581"/>
              <a:ext cx="1000124" cy="276985"/>
            </a:xfrm>
            <a:prstGeom prst="rect">
              <a:avLst/>
            </a:prstGeom>
            <a:noFill/>
          </p:spPr>
          <p:txBody>
            <a:bodyPr wrap="square" lIns="91427" tIns="45713" rIns="91427" bIns="45713" rtlCol="0" anchor="ctr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News Gothic" pitchFamily="34" charset="0"/>
                  <a:cs typeface="Arial" pitchFamily="34" charset="0"/>
                </a:rPr>
                <a:t>HOWARD</a:t>
              </a:r>
              <a:endPara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News Gothic" pitchFamily="34" charset="0"/>
                <a:cs typeface="Arial" pitchFamily="34" charset="0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7266351" y="6064932"/>
              <a:ext cx="1000124" cy="276985"/>
            </a:xfrm>
            <a:prstGeom prst="rect">
              <a:avLst/>
            </a:prstGeom>
            <a:noFill/>
          </p:spPr>
          <p:txBody>
            <a:bodyPr wrap="square" lIns="91427" tIns="45713" rIns="91427" bIns="45713" rtlCol="0" anchor="ctr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News Gothic" pitchFamily="34" charset="0"/>
                  <a:cs typeface="Arial" pitchFamily="34" charset="0"/>
                </a:rPr>
                <a:t>FOLSOM</a:t>
              </a:r>
              <a:endPara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News Gothic" pitchFamily="34" charset="0"/>
                <a:cs typeface="Arial" pitchFamily="34" charset="0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 rot="16200000">
              <a:off x="5421528" y="1846617"/>
              <a:ext cx="1000124" cy="276985"/>
            </a:xfrm>
            <a:prstGeom prst="rect">
              <a:avLst/>
            </a:prstGeom>
            <a:noFill/>
          </p:spPr>
          <p:txBody>
            <a:bodyPr wrap="square" lIns="91427" tIns="45713" rIns="91427" bIns="45713" rtlCol="0" anchor="ctr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News Gothic" pitchFamily="34" charset="0"/>
                  <a:cs typeface="Arial" pitchFamily="34" charset="0"/>
                </a:rPr>
                <a:t>FOURTH</a:t>
              </a:r>
              <a:endPara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News Gothic" pitchFamily="34" charset="0"/>
                <a:cs typeface="Arial" pitchFamily="34" charset="0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 rot="16200000">
              <a:off x="9391655" y="1846617"/>
              <a:ext cx="1000124" cy="276985"/>
            </a:xfrm>
            <a:prstGeom prst="rect">
              <a:avLst/>
            </a:prstGeom>
            <a:noFill/>
          </p:spPr>
          <p:txBody>
            <a:bodyPr wrap="square" lIns="91427" tIns="45713" rIns="91427" bIns="45713" rtlCol="0" anchor="ctr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News Gothic" pitchFamily="34" charset="0"/>
                  <a:cs typeface="Arial" pitchFamily="34" charset="0"/>
                </a:rPr>
                <a:t>THIRD</a:t>
              </a:r>
              <a:endPara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News Gothic" pitchFamily="34" charset="0"/>
                <a:cs typeface="Arial" pitchFamily="34" charset="0"/>
              </a:endParaRPr>
            </a:p>
          </p:txBody>
        </p:sp>
      </p:grpSp>
    </p:spTree>
    <p:custDataLst>
      <p:tags r:id="rId1"/>
    </p:custData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73" grpId="0"/>
      <p:bldP spid="74" grpId="0"/>
      <p:bldP spid="75" grpId="0"/>
      <p:bldP spid="76" grpId="0"/>
      <p:bldP spid="32" grpId="0" animBg="1"/>
      <p:bldP spid="34" grpId="0" animBg="1"/>
      <p:bldP spid="36" grpId="0" animBg="1"/>
      <p:bldP spid="3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ENLARGED PLAN_PROPOSED BRIDGE_FIXED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426857" y="0"/>
            <a:ext cx="6545943" cy="6611257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6688568" y="2450101"/>
            <a:ext cx="751008" cy="2202891"/>
          </a:xfrm>
          <a:custGeom>
            <a:avLst/>
            <a:gdLst>
              <a:gd name="connsiteX0" fmla="*/ 1371600 w 3619500"/>
              <a:gd name="connsiteY0" fmla="*/ 0 h 4457700"/>
              <a:gd name="connsiteX1" fmla="*/ 209550 w 3619500"/>
              <a:gd name="connsiteY1" fmla="*/ 266700 h 4457700"/>
              <a:gd name="connsiteX2" fmla="*/ 0 w 3619500"/>
              <a:gd name="connsiteY2" fmla="*/ 1628775 h 4457700"/>
              <a:gd name="connsiteX3" fmla="*/ 1724025 w 3619500"/>
              <a:gd name="connsiteY3" fmla="*/ 2914650 h 4457700"/>
              <a:gd name="connsiteX4" fmla="*/ 1847850 w 3619500"/>
              <a:gd name="connsiteY4" fmla="*/ 3819525 h 4457700"/>
              <a:gd name="connsiteX5" fmla="*/ 3305175 w 3619500"/>
              <a:gd name="connsiteY5" fmla="*/ 3819525 h 4457700"/>
              <a:gd name="connsiteX6" fmla="*/ 3324225 w 3619500"/>
              <a:gd name="connsiteY6" fmla="*/ 4448175 h 4457700"/>
              <a:gd name="connsiteX7" fmla="*/ 3619500 w 3619500"/>
              <a:gd name="connsiteY7" fmla="*/ 4457700 h 4457700"/>
              <a:gd name="connsiteX0" fmla="*/ 1276350 w 3619500"/>
              <a:gd name="connsiteY0" fmla="*/ 9525 h 4191000"/>
              <a:gd name="connsiteX1" fmla="*/ 209550 w 3619500"/>
              <a:gd name="connsiteY1" fmla="*/ 0 h 4191000"/>
              <a:gd name="connsiteX2" fmla="*/ 0 w 3619500"/>
              <a:gd name="connsiteY2" fmla="*/ 1362075 h 4191000"/>
              <a:gd name="connsiteX3" fmla="*/ 1724025 w 3619500"/>
              <a:gd name="connsiteY3" fmla="*/ 2647950 h 4191000"/>
              <a:gd name="connsiteX4" fmla="*/ 1847850 w 3619500"/>
              <a:gd name="connsiteY4" fmla="*/ 3552825 h 4191000"/>
              <a:gd name="connsiteX5" fmla="*/ 3305175 w 3619500"/>
              <a:gd name="connsiteY5" fmla="*/ 3552825 h 4191000"/>
              <a:gd name="connsiteX6" fmla="*/ 3324225 w 3619500"/>
              <a:gd name="connsiteY6" fmla="*/ 4181475 h 4191000"/>
              <a:gd name="connsiteX7" fmla="*/ 3619500 w 3619500"/>
              <a:gd name="connsiteY7" fmla="*/ 4191000 h 4191000"/>
              <a:gd name="connsiteX0" fmla="*/ 1219200 w 3562350"/>
              <a:gd name="connsiteY0" fmla="*/ 9525 h 4191000"/>
              <a:gd name="connsiteX1" fmla="*/ 152400 w 3562350"/>
              <a:gd name="connsiteY1" fmla="*/ 0 h 4191000"/>
              <a:gd name="connsiteX2" fmla="*/ 0 w 3562350"/>
              <a:gd name="connsiteY2" fmla="*/ 1247775 h 4191000"/>
              <a:gd name="connsiteX3" fmla="*/ 1666875 w 3562350"/>
              <a:gd name="connsiteY3" fmla="*/ 2647950 h 4191000"/>
              <a:gd name="connsiteX4" fmla="*/ 1790700 w 3562350"/>
              <a:gd name="connsiteY4" fmla="*/ 3552825 h 4191000"/>
              <a:gd name="connsiteX5" fmla="*/ 3248025 w 3562350"/>
              <a:gd name="connsiteY5" fmla="*/ 3552825 h 4191000"/>
              <a:gd name="connsiteX6" fmla="*/ 3267075 w 3562350"/>
              <a:gd name="connsiteY6" fmla="*/ 4181475 h 4191000"/>
              <a:gd name="connsiteX7" fmla="*/ 3562350 w 3562350"/>
              <a:gd name="connsiteY7" fmla="*/ 4191000 h 4191000"/>
              <a:gd name="connsiteX0" fmla="*/ 1219200 w 3562350"/>
              <a:gd name="connsiteY0" fmla="*/ 9525 h 4191000"/>
              <a:gd name="connsiteX1" fmla="*/ 152400 w 3562350"/>
              <a:gd name="connsiteY1" fmla="*/ 0 h 4191000"/>
              <a:gd name="connsiteX2" fmla="*/ 0 w 3562350"/>
              <a:gd name="connsiteY2" fmla="*/ 1247775 h 4191000"/>
              <a:gd name="connsiteX3" fmla="*/ 1771650 w 3562350"/>
              <a:gd name="connsiteY3" fmla="*/ 2809875 h 4191000"/>
              <a:gd name="connsiteX4" fmla="*/ 1790700 w 3562350"/>
              <a:gd name="connsiteY4" fmla="*/ 3552825 h 4191000"/>
              <a:gd name="connsiteX5" fmla="*/ 3248025 w 3562350"/>
              <a:gd name="connsiteY5" fmla="*/ 3552825 h 4191000"/>
              <a:gd name="connsiteX6" fmla="*/ 3267075 w 3562350"/>
              <a:gd name="connsiteY6" fmla="*/ 4181475 h 4191000"/>
              <a:gd name="connsiteX7" fmla="*/ 3562350 w 3562350"/>
              <a:gd name="connsiteY7" fmla="*/ 4191000 h 4191000"/>
              <a:gd name="connsiteX0" fmla="*/ 1219200 w 3562350"/>
              <a:gd name="connsiteY0" fmla="*/ 9525 h 4191000"/>
              <a:gd name="connsiteX1" fmla="*/ 152400 w 3562350"/>
              <a:gd name="connsiteY1" fmla="*/ 0 h 4191000"/>
              <a:gd name="connsiteX2" fmla="*/ 0 w 3562350"/>
              <a:gd name="connsiteY2" fmla="*/ 1247775 h 4191000"/>
              <a:gd name="connsiteX3" fmla="*/ 1771650 w 3562350"/>
              <a:gd name="connsiteY3" fmla="*/ 2809875 h 4191000"/>
              <a:gd name="connsiteX4" fmla="*/ 3248025 w 3562350"/>
              <a:gd name="connsiteY4" fmla="*/ 3552825 h 4191000"/>
              <a:gd name="connsiteX5" fmla="*/ 3267075 w 3562350"/>
              <a:gd name="connsiteY5" fmla="*/ 4181475 h 4191000"/>
              <a:gd name="connsiteX6" fmla="*/ 3562350 w 3562350"/>
              <a:gd name="connsiteY6" fmla="*/ 4191000 h 4191000"/>
              <a:gd name="connsiteX0" fmla="*/ 1219200 w 3562350"/>
              <a:gd name="connsiteY0" fmla="*/ 9525 h 4191000"/>
              <a:gd name="connsiteX1" fmla="*/ 152400 w 3562350"/>
              <a:gd name="connsiteY1" fmla="*/ 0 h 4191000"/>
              <a:gd name="connsiteX2" fmla="*/ 0 w 3562350"/>
              <a:gd name="connsiteY2" fmla="*/ 1247775 h 4191000"/>
              <a:gd name="connsiteX3" fmla="*/ 1771650 w 3562350"/>
              <a:gd name="connsiteY3" fmla="*/ 2809875 h 4191000"/>
              <a:gd name="connsiteX4" fmla="*/ 3267075 w 3562350"/>
              <a:gd name="connsiteY4" fmla="*/ 4181475 h 4191000"/>
              <a:gd name="connsiteX5" fmla="*/ 3562350 w 3562350"/>
              <a:gd name="connsiteY5" fmla="*/ 4191000 h 4191000"/>
              <a:gd name="connsiteX0" fmla="*/ 1219200 w 3562350"/>
              <a:gd name="connsiteY0" fmla="*/ 9525 h 4191000"/>
              <a:gd name="connsiteX1" fmla="*/ 152400 w 3562350"/>
              <a:gd name="connsiteY1" fmla="*/ 0 h 4191000"/>
              <a:gd name="connsiteX2" fmla="*/ 0 w 3562350"/>
              <a:gd name="connsiteY2" fmla="*/ 1247775 h 4191000"/>
              <a:gd name="connsiteX3" fmla="*/ 1771650 w 3562350"/>
              <a:gd name="connsiteY3" fmla="*/ 2809875 h 4191000"/>
              <a:gd name="connsiteX4" fmla="*/ 3562350 w 3562350"/>
              <a:gd name="connsiteY4" fmla="*/ 4191000 h 4191000"/>
              <a:gd name="connsiteX0" fmla="*/ 1219200 w 1771650"/>
              <a:gd name="connsiteY0" fmla="*/ 9525 h 5162550"/>
              <a:gd name="connsiteX1" fmla="*/ 152400 w 1771650"/>
              <a:gd name="connsiteY1" fmla="*/ 0 h 5162550"/>
              <a:gd name="connsiteX2" fmla="*/ 0 w 1771650"/>
              <a:gd name="connsiteY2" fmla="*/ 1247775 h 5162550"/>
              <a:gd name="connsiteX3" fmla="*/ 1771650 w 1771650"/>
              <a:gd name="connsiteY3" fmla="*/ 2809875 h 5162550"/>
              <a:gd name="connsiteX4" fmla="*/ 1752600 w 1771650"/>
              <a:gd name="connsiteY4" fmla="*/ 5162550 h 5162550"/>
              <a:gd name="connsiteX0" fmla="*/ 1219200 w 4189761"/>
              <a:gd name="connsiteY0" fmla="*/ 9525 h 5644145"/>
              <a:gd name="connsiteX1" fmla="*/ 152400 w 4189761"/>
              <a:gd name="connsiteY1" fmla="*/ 0 h 5644145"/>
              <a:gd name="connsiteX2" fmla="*/ 0 w 4189761"/>
              <a:gd name="connsiteY2" fmla="*/ 1247775 h 5644145"/>
              <a:gd name="connsiteX3" fmla="*/ 1771650 w 4189761"/>
              <a:gd name="connsiteY3" fmla="*/ 2809875 h 5644145"/>
              <a:gd name="connsiteX4" fmla="*/ 4189761 w 4189761"/>
              <a:gd name="connsiteY4" fmla="*/ 5644145 h 5644145"/>
              <a:gd name="connsiteX0" fmla="*/ 1219200 w 4189761"/>
              <a:gd name="connsiteY0" fmla="*/ 9525 h 5644145"/>
              <a:gd name="connsiteX1" fmla="*/ 152400 w 4189761"/>
              <a:gd name="connsiteY1" fmla="*/ 0 h 5644145"/>
              <a:gd name="connsiteX2" fmla="*/ 0 w 4189761"/>
              <a:gd name="connsiteY2" fmla="*/ 1247775 h 5644145"/>
              <a:gd name="connsiteX3" fmla="*/ 1771650 w 4189761"/>
              <a:gd name="connsiteY3" fmla="*/ 2809875 h 5644145"/>
              <a:gd name="connsiteX4" fmla="*/ 1776792 w 4189761"/>
              <a:gd name="connsiteY4" fmla="*/ 5644145 h 5644145"/>
              <a:gd name="connsiteX5" fmla="*/ 4189761 w 4189761"/>
              <a:gd name="connsiteY5" fmla="*/ 5644145 h 5644145"/>
              <a:gd name="connsiteX0" fmla="*/ 1219200 w 4189761"/>
              <a:gd name="connsiteY0" fmla="*/ 9525 h 5644145"/>
              <a:gd name="connsiteX1" fmla="*/ 152400 w 4189761"/>
              <a:gd name="connsiteY1" fmla="*/ 0 h 5644145"/>
              <a:gd name="connsiteX2" fmla="*/ 0 w 4189761"/>
              <a:gd name="connsiteY2" fmla="*/ 1247775 h 5644145"/>
              <a:gd name="connsiteX3" fmla="*/ 1510456 w 4189761"/>
              <a:gd name="connsiteY3" fmla="*/ 1667340 h 5644145"/>
              <a:gd name="connsiteX4" fmla="*/ 1771650 w 4189761"/>
              <a:gd name="connsiteY4" fmla="*/ 2809875 h 5644145"/>
              <a:gd name="connsiteX5" fmla="*/ 1776792 w 4189761"/>
              <a:gd name="connsiteY5" fmla="*/ 5644145 h 5644145"/>
              <a:gd name="connsiteX6" fmla="*/ 4189761 w 4189761"/>
              <a:gd name="connsiteY6" fmla="*/ 5644145 h 5644145"/>
              <a:gd name="connsiteX0" fmla="*/ 1219200 w 4189761"/>
              <a:gd name="connsiteY0" fmla="*/ 9525 h 5644145"/>
              <a:gd name="connsiteX1" fmla="*/ 152400 w 4189761"/>
              <a:gd name="connsiteY1" fmla="*/ 0 h 5644145"/>
              <a:gd name="connsiteX2" fmla="*/ 0 w 4189761"/>
              <a:gd name="connsiteY2" fmla="*/ 1247775 h 5644145"/>
              <a:gd name="connsiteX3" fmla="*/ 1510456 w 4189761"/>
              <a:gd name="connsiteY3" fmla="*/ 1667340 h 5644145"/>
              <a:gd name="connsiteX4" fmla="*/ 1771650 w 4189761"/>
              <a:gd name="connsiteY4" fmla="*/ 2809875 h 5644145"/>
              <a:gd name="connsiteX5" fmla="*/ 1700175 w 4189761"/>
              <a:gd name="connsiteY5" fmla="*/ 3980454 h 5644145"/>
              <a:gd name="connsiteX6" fmla="*/ 4189761 w 4189761"/>
              <a:gd name="connsiteY6" fmla="*/ 5644145 h 5644145"/>
              <a:gd name="connsiteX0" fmla="*/ 1219200 w 1771650"/>
              <a:gd name="connsiteY0" fmla="*/ 9525 h 3980454"/>
              <a:gd name="connsiteX1" fmla="*/ 152400 w 1771650"/>
              <a:gd name="connsiteY1" fmla="*/ 0 h 3980454"/>
              <a:gd name="connsiteX2" fmla="*/ 0 w 1771650"/>
              <a:gd name="connsiteY2" fmla="*/ 1247775 h 3980454"/>
              <a:gd name="connsiteX3" fmla="*/ 1510456 w 1771650"/>
              <a:gd name="connsiteY3" fmla="*/ 1667340 h 3980454"/>
              <a:gd name="connsiteX4" fmla="*/ 1771650 w 1771650"/>
              <a:gd name="connsiteY4" fmla="*/ 2809875 h 3980454"/>
              <a:gd name="connsiteX5" fmla="*/ 1700175 w 1771650"/>
              <a:gd name="connsiteY5" fmla="*/ 3980454 h 3980454"/>
              <a:gd name="connsiteX0" fmla="*/ 1219200 w 1776792"/>
              <a:gd name="connsiteY0" fmla="*/ 9525 h 3991399"/>
              <a:gd name="connsiteX1" fmla="*/ 152400 w 1776792"/>
              <a:gd name="connsiteY1" fmla="*/ 0 h 3991399"/>
              <a:gd name="connsiteX2" fmla="*/ 0 w 1776792"/>
              <a:gd name="connsiteY2" fmla="*/ 1247775 h 3991399"/>
              <a:gd name="connsiteX3" fmla="*/ 1510456 w 1776792"/>
              <a:gd name="connsiteY3" fmla="*/ 1667340 h 3991399"/>
              <a:gd name="connsiteX4" fmla="*/ 1771650 w 1776792"/>
              <a:gd name="connsiteY4" fmla="*/ 2809875 h 3991399"/>
              <a:gd name="connsiteX5" fmla="*/ 1776792 w 1776792"/>
              <a:gd name="connsiteY5" fmla="*/ 3991399 h 3991399"/>
              <a:gd name="connsiteX0" fmla="*/ 1219200 w 1776792"/>
              <a:gd name="connsiteY0" fmla="*/ 9525 h 3991399"/>
              <a:gd name="connsiteX1" fmla="*/ 152400 w 1776792"/>
              <a:gd name="connsiteY1" fmla="*/ 0 h 3991399"/>
              <a:gd name="connsiteX2" fmla="*/ 0 w 1776792"/>
              <a:gd name="connsiteY2" fmla="*/ 1247775 h 3991399"/>
              <a:gd name="connsiteX3" fmla="*/ 1510456 w 1776792"/>
              <a:gd name="connsiteY3" fmla="*/ 1667340 h 3991399"/>
              <a:gd name="connsiteX4" fmla="*/ 1771650 w 1776792"/>
              <a:gd name="connsiteY4" fmla="*/ 2809875 h 3991399"/>
              <a:gd name="connsiteX5" fmla="*/ 1776792 w 1776792"/>
              <a:gd name="connsiteY5" fmla="*/ 3991399 h 3991399"/>
              <a:gd name="connsiteX0" fmla="*/ 1219200 w 1776792"/>
              <a:gd name="connsiteY0" fmla="*/ 9525 h 3991399"/>
              <a:gd name="connsiteX1" fmla="*/ 152400 w 1776792"/>
              <a:gd name="connsiteY1" fmla="*/ 0 h 3991399"/>
              <a:gd name="connsiteX2" fmla="*/ 0 w 1776792"/>
              <a:gd name="connsiteY2" fmla="*/ 1247775 h 3991399"/>
              <a:gd name="connsiteX3" fmla="*/ 1510456 w 1776792"/>
              <a:gd name="connsiteY3" fmla="*/ 1667340 h 3991399"/>
              <a:gd name="connsiteX4" fmla="*/ 1771650 w 1776792"/>
              <a:gd name="connsiteY4" fmla="*/ 2809875 h 3991399"/>
              <a:gd name="connsiteX5" fmla="*/ 1776792 w 1776792"/>
              <a:gd name="connsiteY5" fmla="*/ 3991399 h 3991399"/>
              <a:gd name="connsiteX0" fmla="*/ 1219200 w 1776792"/>
              <a:gd name="connsiteY0" fmla="*/ 9525 h 3991399"/>
              <a:gd name="connsiteX1" fmla="*/ 152400 w 1776792"/>
              <a:gd name="connsiteY1" fmla="*/ 0 h 3991399"/>
              <a:gd name="connsiteX2" fmla="*/ 0 w 1776792"/>
              <a:gd name="connsiteY2" fmla="*/ 1247775 h 3991399"/>
              <a:gd name="connsiteX3" fmla="*/ 1510456 w 1776792"/>
              <a:gd name="connsiteY3" fmla="*/ 1667340 h 3991399"/>
              <a:gd name="connsiteX4" fmla="*/ 1771650 w 1776792"/>
              <a:gd name="connsiteY4" fmla="*/ 2809875 h 3991399"/>
              <a:gd name="connsiteX5" fmla="*/ 1776792 w 1776792"/>
              <a:gd name="connsiteY5" fmla="*/ 3991399 h 3991399"/>
              <a:gd name="connsiteX0" fmla="*/ 152400 w 1776792"/>
              <a:gd name="connsiteY0" fmla="*/ 0 h 3991399"/>
              <a:gd name="connsiteX1" fmla="*/ 0 w 1776792"/>
              <a:gd name="connsiteY1" fmla="*/ 1247775 h 3991399"/>
              <a:gd name="connsiteX2" fmla="*/ 1510456 w 1776792"/>
              <a:gd name="connsiteY2" fmla="*/ 1667340 h 3991399"/>
              <a:gd name="connsiteX3" fmla="*/ 1771650 w 1776792"/>
              <a:gd name="connsiteY3" fmla="*/ 2809875 h 3991399"/>
              <a:gd name="connsiteX4" fmla="*/ 1776792 w 1776792"/>
              <a:gd name="connsiteY4" fmla="*/ 3991399 h 3991399"/>
              <a:gd name="connsiteX0" fmla="*/ 0 w 1776792"/>
              <a:gd name="connsiteY0" fmla="*/ 0 h 2743624"/>
              <a:gd name="connsiteX1" fmla="*/ 1510456 w 1776792"/>
              <a:gd name="connsiteY1" fmla="*/ 419565 h 2743624"/>
              <a:gd name="connsiteX2" fmla="*/ 1771650 w 1776792"/>
              <a:gd name="connsiteY2" fmla="*/ 1562100 h 2743624"/>
              <a:gd name="connsiteX3" fmla="*/ 1776792 w 1776792"/>
              <a:gd name="connsiteY3" fmla="*/ 2743624 h 2743624"/>
              <a:gd name="connsiteX0" fmla="*/ 0 w 1776792"/>
              <a:gd name="connsiteY0" fmla="*/ 1417 h 2745041"/>
              <a:gd name="connsiteX1" fmla="*/ 913797 w 1776792"/>
              <a:gd name="connsiteY1" fmla="*/ 213662 h 2745041"/>
              <a:gd name="connsiteX2" fmla="*/ 1510456 w 1776792"/>
              <a:gd name="connsiteY2" fmla="*/ 420982 h 2745041"/>
              <a:gd name="connsiteX3" fmla="*/ 1771650 w 1776792"/>
              <a:gd name="connsiteY3" fmla="*/ 1563517 h 2745041"/>
              <a:gd name="connsiteX4" fmla="*/ 1776792 w 1776792"/>
              <a:gd name="connsiteY4" fmla="*/ 2745041 h 2745041"/>
              <a:gd name="connsiteX0" fmla="*/ 0 w 1776792"/>
              <a:gd name="connsiteY0" fmla="*/ 1417 h 2745041"/>
              <a:gd name="connsiteX1" fmla="*/ 913797 w 1776792"/>
              <a:gd name="connsiteY1" fmla="*/ 213662 h 2745041"/>
              <a:gd name="connsiteX2" fmla="*/ 1510456 w 1776792"/>
              <a:gd name="connsiteY2" fmla="*/ 420982 h 2745041"/>
              <a:gd name="connsiteX3" fmla="*/ 1771650 w 1776792"/>
              <a:gd name="connsiteY3" fmla="*/ 1563517 h 2745041"/>
              <a:gd name="connsiteX4" fmla="*/ 1776792 w 1776792"/>
              <a:gd name="connsiteY4" fmla="*/ 2745041 h 2745041"/>
              <a:gd name="connsiteX0" fmla="*/ 0 w 862995"/>
              <a:gd name="connsiteY0" fmla="*/ 0 h 2531379"/>
              <a:gd name="connsiteX1" fmla="*/ 596659 w 862995"/>
              <a:gd name="connsiteY1" fmla="*/ 207320 h 2531379"/>
              <a:gd name="connsiteX2" fmla="*/ 857853 w 862995"/>
              <a:gd name="connsiteY2" fmla="*/ 1349855 h 2531379"/>
              <a:gd name="connsiteX3" fmla="*/ 862995 w 862995"/>
              <a:gd name="connsiteY3" fmla="*/ 2531379 h 2531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2995" h="2531379">
                <a:moveTo>
                  <a:pt x="0" y="0"/>
                </a:moveTo>
                <a:lnTo>
                  <a:pt x="596659" y="207320"/>
                </a:lnTo>
                <a:cubicBezTo>
                  <a:pt x="836958" y="413040"/>
                  <a:pt x="825515" y="947120"/>
                  <a:pt x="857853" y="1349855"/>
                </a:cubicBezTo>
                <a:lnTo>
                  <a:pt x="862995" y="2531379"/>
                </a:lnTo>
              </a:path>
            </a:pathLst>
          </a:custGeom>
          <a:ln w="76200">
            <a:solidFill>
              <a:srgbClr val="2B913C"/>
            </a:solidFill>
            <a:prstDash val="sysDot"/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/>
          <p:cNvSpPr/>
          <p:nvPr/>
        </p:nvSpPr>
        <p:spPr>
          <a:xfrm>
            <a:off x="6150761" y="-751332"/>
            <a:ext cx="914401" cy="4625638"/>
          </a:xfrm>
          <a:custGeom>
            <a:avLst/>
            <a:gdLst>
              <a:gd name="connsiteX0" fmla="*/ 477079 w 914400"/>
              <a:gd name="connsiteY0" fmla="*/ 357809 h 4548146"/>
              <a:gd name="connsiteX1" fmla="*/ 254442 w 914400"/>
              <a:gd name="connsiteY1" fmla="*/ 2385391 h 4548146"/>
              <a:gd name="connsiteX2" fmla="*/ 79513 w 914400"/>
              <a:gd name="connsiteY2" fmla="*/ 2274073 h 4548146"/>
              <a:gd name="connsiteX3" fmla="*/ 0 w 914400"/>
              <a:gd name="connsiteY3" fmla="*/ 2973788 h 4548146"/>
              <a:gd name="connsiteX4" fmla="*/ 262393 w 914400"/>
              <a:gd name="connsiteY4" fmla="*/ 2973788 h 4548146"/>
              <a:gd name="connsiteX5" fmla="*/ 95416 w 914400"/>
              <a:gd name="connsiteY5" fmla="*/ 4508390 h 4548146"/>
              <a:gd name="connsiteX6" fmla="*/ 238539 w 914400"/>
              <a:gd name="connsiteY6" fmla="*/ 4508390 h 4548146"/>
              <a:gd name="connsiteX7" fmla="*/ 357809 w 914400"/>
              <a:gd name="connsiteY7" fmla="*/ 4548146 h 4548146"/>
              <a:gd name="connsiteX8" fmla="*/ 532738 w 914400"/>
              <a:gd name="connsiteY8" fmla="*/ 2965837 h 4548146"/>
              <a:gd name="connsiteX9" fmla="*/ 604299 w 914400"/>
              <a:gd name="connsiteY9" fmla="*/ 2957885 h 4548146"/>
              <a:gd name="connsiteX10" fmla="*/ 914400 w 914400"/>
              <a:gd name="connsiteY10" fmla="*/ 0 h 4548146"/>
              <a:gd name="connsiteX11" fmla="*/ 492981 w 914400"/>
              <a:gd name="connsiteY11" fmla="*/ 238539 h 4548146"/>
              <a:gd name="connsiteX0" fmla="*/ 477079 w 914400"/>
              <a:gd name="connsiteY0" fmla="*/ 357809 h 4548146"/>
              <a:gd name="connsiteX1" fmla="*/ 490261 w 914400"/>
              <a:gd name="connsiteY1" fmla="*/ 239887 h 4548146"/>
              <a:gd name="connsiteX2" fmla="*/ 254442 w 914400"/>
              <a:gd name="connsiteY2" fmla="*/ 2385391 h 4548146"/>
              <a:gd name="connsiteX3" fmla="*/ 79513 w 914400"/>
              <a:gd name="connsiteY3" fmla="*/ 2274073 h 4548146"/>
              <a:gd name="connsiteX4" fmla="*/ 0 w 914400"/>
              <a:gd name="connsiteY4" fmla="*/ 2973788 h 4548146"/>
              <a:gd name="connsiteX5" fmla="*/ 262393 w 914400"/>
              <a:gd name="connsiteY5" fmla="*/ 2973788 h 4548146"/>
              <a:gd name="connsiteX6" fmla="*/ 95416 w 914400"/>
              <a:gd name="connsiteY6" fmla="*/ 4508390 h 4548146"/>
              <a:gd name="connsiteX7" fmla="*/ 238539 w 914400"/>
              <a:gd name="connsiteY7" fmla="*/ 4508390 h 4548146"/>
              <a:gd name="connsiteX8" fmla="*/ 357809 w 914400"/>
              <a:gd name="connsiteY8" fmla="*/ 4548146 h 4548146"/>
              <a:gd name="connsiteX9" fmla="*/ 532738 w 914400"/>
              <a:gd name="connsiteY9" fmla="*/ 2965837 h 4548146"/>
              <a:gd name="connsiteX10" fmla="*/ 604299 w 914400"/>
              <a:gd name="connsiteY10" fmla="*/ 2957885 h 4548146"/>
              <a:gd name="connsiteX11" fmla="*/ 914400 w 914400"/>
              <a:gd name="connsiteY11" fmla="*/ 0 h 4548146"/>
              <a:gd name="connsiteX12" fmla="*/ 492981 w 914400"/>
              <a:gd name="connsiteY12" fmla="*/ 238539 h 4548146"/>
              <a:gd name="connsiteX0" fmla="*/ 477079 w 914400"/>
              <a:gd name="connsiteY0" fmla="*/ 357809 h 4548146"/>
              <a:gd name="connsiteX1" fmla="*/ 490261 w 914400"/>
              <a:gd name="connsiteY1" fmla="*/ 239887 h 4548146"/>
              <a:gd name="connsiteX2" fmla="*/ 254442 w 914400"/>
              <a:gd name="connsiteY2" fmla="*/ 2385391 h 4548146"/>
              <a:gd name="connsiteX3" fmla="*/ 79513 w 914400"/>
              <a:gd name="connsiteY3" fmla="*/ 2274073 h 4548146"/>
              <a:gd name="connsiteX4" fmla="*/ 0 w 914400"/>
              <a:gd name="connsiteY4" fmla="*/ 2973788 h 4548146"/>
              <a:gd name="connsiteX5" fmla="*/ 339885 w 914400"/>
              <a:gd name="connsiteY5" fmla="*/ 2718066 h 4548146"/>
              <a:gd name="connsiteX6" fmla="*/ 95416 w 914400"/>
              <a:gd name="connsiteY6" fmla="*/ 4508390 h 4548146"/>
              <a:gd name="connsiteX7" fmla="*/ 238539 w 914400"/>
              <a:gd name="connsiteY7" fmla="*/ 4508390 h 4548146"/>
              <a:gd name="connsiteX8" fmla="*/ 357809 w 914400"/>
              <a:gd name="connsiteY8" fmla="*/ 4548146 h 4548146"/>
              <a:gd name="connsiteX9" fmla="*/ 532738 w 914400"/>
              <a:gd name="connsiteY9" fmla="*/ 2965837 h 4548146"/>
              <a:gd name="connsiteX10" fmla="*/ 604299 w 914400"/>
              <a:gd name="connsiteY10" fmla="*/ 2957885 h 4548146"/>
              <a:gd name="connsiteX11" fmla="*/ 914400 w 914400"/>
              <a:gd name="connsiteY11" fmla="*/ 0 h 4548146"/>
              <a:gd name="connsiteX12" fmla="*/ 492981 w 914400"/>
              <a:gd name="connsiteY12" fmla="*/ 238539 h 4548146"/>
              <a:gd name="connsiteX0" fmla="*/ 477079 w 914400"/>
              <a:gd name="connsiteY0" fmla="*/ 357809 h 4548146"/>
              <a:gd name="connsiteX1" fmla="*/ 490261 w 914400"/>
              <a:gd name="connsiteY1" fmla="*/ 239887 h 4548146"/>
              <a:gd name="connsiteX2" fmla="*/ 254442 w 914400"/>
              <a:gd name="connsiteY2" fmla="*/ 2385391 h 4548146"/>
              <a:gd name="connsiteX3" fmla="*/ 79513 w 914400"/>
              <a:gd name="connsiteY3" fmla="*/ 2274073 h 4548146"/>
              <a:gd name="connsiteX4" fmla="*/ 0 w 914400"/>
              <a:gd name="connsiteY4" fmla="*/ 2973788 h 4548146"/>
              <a:gd name="connsiteX5" fmla="*/ 246895 w 914400"/>
              <a:gd name="connsiteY5" fmla="*/ 2966039 h 4548146"/>
              <a:gd name="connsiteX6" fmla="*/ 95416 w 914400"/>
              <a:gd name="connsiteY6" fmla="*/ 4508390 h 4548146"/>
              <a:gd name="connsiteX7" fmla="*/ 238539 w 914400"/>
              <a:gd name="connsiteY7" fmla="*/ 4508390 h 4548146"/>
              <a:gd name="connsiteX8" fmla="*/ 357809 w 914400"/>
              <a:gd name="connsiteY8" fmla="*/ 4548146 h 4548146"/>
              <a:gd name="connsiteX9" fmla="*/ 532738 w 914400"/>
              <a:gd name="connsiteY9" fmla="*/ 2965837 h 4548146"/>
              <a:gd name="connsiteX10" fmla="*/ 604299 w 914400"/>
              <a:gd name="connsiteY10" fmla="*/ 2957885 h 4548146"/>
              <a:gd name="connsiteX11" fmla="*/ 914400 w 914400"/>
              <a:gd name="connsiteY11" fmla="*/ 0 h 4548146"/>
              <a:gd name="connsiteX12" fmla="*/ 492981 w 914400"/>
              <a:gd name="connsiteY12" fmla="*/ 238539 h 4548146"/>
              <a:gd name="connsiteX0" fmla="*/ 397566 w 834887"/>
              <a:gd name="connsiteY0" fmla="*/ 357809 h 4548146"/>
              <a:gd name="connsiteX1" fmla="*/ 410748 w 834887"/>
              <a:gd name="connsiteY1" fmla="*/ 239887 h 4548146"/>
              <a:gd name="connsiteX2" fmla="*/ 174929 w 834887"/>
              <a:gd name="connsiteY2" fmla="*/ 2385391 h 4548146"/>
              <a:gd name="connsiteX3" fmla="*/ 0 w 834887"/>
              <a:gd name="connsiteY3" fmla="*/ 2274073 h 4548146"/>
              <a:gd name="connsiteX4" fmla="*/ 83219 w 834887"/>
              <a:gd name="connsiteY4" fmla="*/ 2718066 h 4548146"/>
              <a:gd name="connsiteX5" fmla="*/ 167382 w 834887"/>
              <a:gd name="connsiteY5" fmla="*/ 2966039 h 4548146"/>
              <a:gd name="connsiteX6" fmla="*/ 15903 w 834887"/>
              <a:gd name="connsiteY6" fmla="*/ 4508390 h 4548146"/>
              <a:gd name="connsiteX7" fmla="*/ 159026 w 834887"/>
              <a:gd name="connsiteY7" fmla="*/ 4508390 h 4548146"/>
              <a:gd name="connsiteX8" fmla="*/ 278296 w 834887"/>
              <a:gd name="connsiteY8" fmla="*/ 4548146 h 4548146"/>
              <a:gd name="connsiteX9" fmla="*/ 453225 w 834887"/>
              <a:gd name="connsiteY9" fmla="*/ 2965837 h 4548146"/>
              <a:gd name="connsiteX10" fmla="*/ 524786 w 834887"/>
              <a:gd name="connsiteY10" fmla="*/ 2957885 h 4548146"/>
              <a:gd name="connsiteX11" fmla="*/ 834887 w 834887"/>
              <a:gd name="connsiteY11" fmla="*/ 0 h 4548146"/>
              <a:gd name="connsiteX12" fmla="*/ 413468 w 834887"/>
              <a:gd name="connsiteY12" fmla="*/ 238539 h 4548146"/>
              <a:gd name="connsiteX0" fmla="*/ 484829 w 922150"/>
              <a:gd name="connsiteY0" fmla="*/ 357809 h 4548146"/>
              <a:gd name="connsiteX1" fmla="*/ 498011 w 922150"/>
              <a:gd name="connsiteY1" fmla="*/ 239887 h 4548146"/>
              <a:gd name="connsiteX2" fmla="*/ 262192 w 922150"/>
              <a:gd name="connsiteY2" fmla="*/ 2385391 h 4548146"/>
              <a:gd name="connsiteX3" fmla="*/ 87263 w 922150"/>
              <a:gd name="connsiteY3" fmla="*/ 2274073 h 4548146"/>
              <a:gd name="connsiteX4" fmla="*/ 0 w 922150"/>
              <a:gd name="connsiteY4" fmla="*/ 2958290 h 4548146"/>
              <a:gd name="connsiteX5" fmla="*/ 254645 w 922150"/>
              <a:gd name="connsiteY5" fmla="*/ 2966039 h 4548146"/>
              <a:gd name="connsiteX6" fmla="*/ 103166 w 922150"/>
              <a:gd name="connsiteY6" fmla="*/ 4508390 h 4548146"/>
              <a:gd name="connsiteX7" fmla="*/ 246289 w 922150"/>
              <a:gd name="connsiteY7" fmla="*/ 4508390 h 4548146"/>
              <a:gd name="connsiteX8" fmla="*/ 365559 w 922150"/>
              <a:gd name="connsiteY8" fmla="*/ 4548146 h 4548146"/>
              <a:gd name="connsiteX9" fmla="*/ 540488 w 922150"/>
              <a:gd name="connsiteY9" fmla="*/ 2965837 h 4548146"/>
              <a:gd name="connsiteX10" fmla="*/ 612049 w 922150"/>
              <a:gd name="connsiteY10" fmla="*/ 2957885 h 4548146"/>
              <a:gd name="connsiteX11" fmla="*/ 922150 w 922150"/>
              <a:gd name="connsiteY11" fmla="*/ 0 h 4548146"/>
              <a:gd name="connsiteX12" fmla="*/ 500731 w 922150"/>
              <a:gd name="connsiteY12" fmla="*/ 238539 h 4548146"/>
              <a:gd name="connsiteX0" fmla="*/ 484829 w 922150"/>
              <a:gd name="connsiteY0" fmla="*/ 357809 h 4548146"/>
              <a:gd name="connsiteX1" fmla="*/ 498011 w 922150"/>
              <a:gd name="connsiteY1" fmla="*/ 239887 h 4548146"/>
              <a:gd name="connsiteX2" fmla="*/ 262192 w 922150"/>
              <a:gd name="connsiteY2" fmla="*/ 2385391 h 4548146"/>
              <a:gd name="connsiteX3" fmla="*/ 87263 w 922150"/>
              <a:gd name="connsiteY3" fmla="*/ 2274073 h 4548146"/>
              <a:gd name="connsiteX4" fmla="*/ 0 w 922150"/>
              <a:gd name="connsiteY4" fmla="*/ 2958290 h 4548146"/>
              <a:gd name="connsiteX5" fmla="*/ 254645 w 922150"/>
              <a:gd name="connsiteY5" fmla="*/ 2966039 h 4548146"/>
              <a:gd name="connsiteX6" fmla="*/ 103166 w 922150"/>
              <a:gd name="connsiteY6" fmla="*/ 4508390 h 4548146"/>
              <a:gd name="connsiteX7" fmla="*/ 246289 w 922150"/>
              <a:gd name="connsiteY7" fmla="*/ 4508390 h 4548146"/>
              <a:gd name="connsiteX8" fmla="*/ 365559 w 922150"/>
              <a:gd name="connsiteY8" fmla="*/ 4548146 h 4548146"/>
              <a:gd name="connsiteX9" fmla="*/ 540488 w 922150"/>
              <a:gd name="connsiteY9" fmla="*/ 2965837 h 4548146"/>
              <a:gd name="connsiteX10" fmla="*/ 581052 w 922150"/>
              <a:gd name="connsiteY10" fmla="*/ 2957885 h 4548146"/>
              <a:gd name="connsiteX11" fmla="*/ 922150 w 922150"/>
              <a:gd name="connsiteY11" fmla="*/ 0 h 4548146"/>
              <a:gd name="connsiteX12" fmla="*/ 500731 w 922150"/>
              <a:gd name="connsiteY12" fmla="*/ 238539 h 4548146"/>
              <a:gd name="connsiteX0" fmla="*/ 484829 w 914401"/>
              <a:gd name="connsiteY0" fmla="*/ 435301 h 4625638"/>
              <a:gd name="connsiteX1" fmla="*/ 498011 w 914401"/>
              <a:gd name="connsiteY1" fmla="*/ 317379 h 4625638"/>
              <a:gd name="connsiteX2" fmla="*/ 262192 w 914401"/>
              <a:gd name="connsiteY2" fmla="*/ 2462883 h 4625638"/>
              <a:gd name="connsiteX3" fmla="*/ 87263 w 914401"/>
              <a:gd name="connsiteY3" fmla="*/ 2351565 h 4625638"/>
              <a:gd name="connsiteX4" fmla="*/ 0 w 914401"/>
              <a:gd name="connsiteY4" fmla="*/ 3035782 h 4625638"/>
              <a:gd name="connsiteX5" fmla="*/ 254645 w 914401"/>
              <a:gd name="connsiteY5" fmla="*/ 3043531 h 4625638"/>
              <a:gd name="connsiteX6" fmla="*/ 103166 w 914401"/>
              <a:gd name="connsiteY6" fmla="*/ 4585882 h 4625638"/>
              <a:gd name="connsiteX7" fmla="*/ 246289 w 914401"/>
              <a:gd name="connsiteY7" fmla="*/ 4585882 h 4625638"/>
              <a:gd name="connsiteX8" fmla="*/ 365559 w 914401"/>
              <a:gd name="connsiteY8" fmla="*/ 4625638 h 4625638"/>
              <a:gd name="connsiteX9" fmla="*/ 540488 w 914401"/>
              <a:gd name="connsiteY9" fmla="*/ 3043329 h 4625638"/>
              <a:gd name="connsiteX10" fmla="*/ 581052 w 914401"/>
              <a:gd name="connsiteY10" fmla="*/ 3035377 h 4625638"/>
              <a:gd name="connsiteX11" fmla="*/ 914401 w 914401"/>
              <a:gd name="connsiteY11" fmla="*/ 0 h 4625638"/>
              <a:gd name="connsiteX12" fmla="*/ 500731 w 914401"/>
              <a:gd name="connsiteY12" fmla="*/ 316031 h 4625638"/>
              <a:gd name="connsiteX0" fmla="*/ 484829 w 914401"/>
              <a:gd name="connsiteY0" fmla="*/ 435301 h 4625638"/>
              <a:gd name="connsiteX1" fmla="*/ 498011 w 914401"/>
              <a:gd name="connsiteY1" fmla="*/ 317379 h 4625638"/>
              <a:gd name="connsiteX2" fmla="*/ 269941 w 914401"/>
              <a:gd name="connsiteY2" fmla="*/ 2501629 h 4625638"/>
              <a:gd name="connsiteX3" fmla="*/ 87263 w 914401"/>
              <a:gd name="connsiteY3" fmla="*/ 2351565 h 4625638"/>
              <a:gd name="connsiteX4" fmla="*/ 0 w 914401"/>
              <a:gd name="connsiteY4" fmla="*/ 3035782 h 4625638"/>
              <a:gd name="connsiteX5" fmla="*/ 254645 w 914401"/>
              <a:gd name="connsiteY5" fmla="*/ 3043531 h 4625638"/>
              <a:gd name="connsiteX6" fmla="*/ 103166 w 914401"/>
              <a:gd name="connsiteY6" fmla="*/ 4585882 h 4625638"/>
              <a:gd name="connsiteX7" fmla="*/ 246289 w 914401"/>
              <a:gd name="connsiteY7" fmla="*/ 4585882 h 4625638"/>
              <a:gd name="connsiteX8" fmla="*/ 365559 w 914401"/>
              <a:gd name="connsiteY8" fmla="*/ 4625638 h 4625638"/>
              <a:gd name="connsiteX9" fmla="*/ 540488 w 914401"/>
              <a:gd name="connsiteY9" fmla="*/ 3043329 h 4625638"/>
              <a:gd name="connsiteX10" fmla="*/ 581052 w 914401"/>
              <a:gd name="connsiteY10" fmla="*/ 3035377 h 4625638"/>
              <a:gd name="connsiteX11" fmla="*/ 914401 w 914401"/>
              <a:gd name="connsiteY11" fmla="*/ 0 h 4625638"/>
              <a:gd name="connsiteX12" fmla="*/ 500731 w 914401"/>
              <a:gd name="connsiteY12" fmla="*/ 316031 h 4625638"/>
              <a:gd name="connsiteX0" fmla="*/ 484829 w 914401"/>
              <a:gd name="connsiteY0" fmla="*/ 435301 h 4625638"/>
              <a:gd name="connsiteX1" fmla="*/ 498011 w 914401"/>
              <a:gd name="connsiteY1" fmla="*/ 317379 h 4625638"/>
              <a:gd name="connsiteX2" fmla="*/ 269941 w 914401"/>
              <a:gd name="connsiteY2" fmla="*/ 2509378 h 4625638"/>
              <a:gd name="connsiteX3" fmla="*/ 87263 w 914401"/>
              <a:gd name="connsiteY3" fmla="*/ 2351565 h 4625638"/>
              <a:gd name="connsiteX4" fmla="*/ 0 w 914401"/>
              <a:gd name="connsiteY4" fmla="*/ 3035782 h 4625638"/>
              <a:gd name="connsiteX5" fmla="*/ 254645 w 914401"/>
              <a:gd name="connsiteY5" fmla="*/ 3043531 h 4625638"/>
              <a:gd name="connsiteX6" fmla="*/ 103166 w 914401"/>
              <a:gd name="connsiteY6" fmla="*/ 4585882 h 4625638"/>
              <a:gd name="connsiteX7" fmla="*/ 246289 w 914401"/>
              <a:gd name="connsiteY7" fmla="*/ 4585882 h 4625638"/>
              <a:gd name="connsiteX8" fmla="*/ 365559 w 914401"/>
              <a:gd name="connsiteY8" fmla="*/ 4625638 h 4625638"/>
              <a:gd name="connsiteX9" fmla="*/ 540488 w 914401"/>
              <a:gd name="connsiteY9" fmla="*/ 3043329 h 4625638"/>
              <a:gd name="connsiteX10" fmla="*/ 581052 w 914401"/>
              <a:gd name="connsiteY10" fmla="*/ 3035377 h 4625638"/>
              <a:gd name="connsiteX11" fmla="*/ 914401 w 914401"/>
              <a:gd name="connsiteY11" fmla="*/ 0 h 4625638"/>
              <a:gd name="connsiteX12" fmla="*/ 500731 w 914401"/>
              <a:gd name="connsiteY12" fmla="*/ 316031 h 4625638"/>
              <a:gd name="connsiteX0" fmla="*/ 484829 w 914401"/>
              <a:gd name="connsiteY0" fmla="*/ 435301 h 4625638"/>
              <a:gd name="connsiteX1" fmla="*/ 498011 w 914401"/>
              <a:gd name="connsiteY1" fmla="*/ 317379 h 4625638"/>
              <a:gd name="connsiteX2" fmla="*/ 269941 w 914401"/>
              <a:gd name="connsiteY2" fmla="*/ 2509378 h 4625638"/>
              <a:gd name="connsiteX3" fmla="*/ 64015 w 914401"/>
              <a:gd name="connsiteY3" fmla="*/ 2374812 h 4625638"/>
              <a:gd name="connsiteX4" fmla="*/ 0 w 914401"/>
              <a:gd name="connsiteY4" fmla="*/ 3035782 h 4625638"/>
              <a:gd name="connsiteX5" fmla="*/ 254645 w 914401"/>
              <a:gd name="connsiteY5" fmla="*/ 3043531 h 4625638"/>
              <a:gd name="connsiteX6" fmla="*/ 103166 w 914401"/>
              <a:gd name="connsiteY6" fmla="*/ 4585882 h 4625638"/>
              <a:gd name="connsiteX7" fmla="*/ 246289 w 914401"/>
              <a:gd name="connsiteY7" fmla="*/ 4585882 h 4625638"/>
              <a:gd name="connsiteX8" fmla="*/ 365559 w 914401"/>
              <a:gd name="connsiteY8" fmla="*/ 4625638 h 4625638"/>
              <a:gd name="connsiteX9" fmla="*/ 540488 w 914401"/>
              <a:gd name="connsiteY9" fmla="*/ 3043329 h 4625638"/>
              <a:gd name="connsiteX10" fmla="*/ 581052 w 914401"/>
              <a:gd name="connsiteY10" fmla="*/ 3035377 h 4625638"/>
              <a:gd name="connsiteX11" fmla="*/ 914401 w 914401"/>
              <a:gd name="connsiteY11" fmla="*/ 0 h 4625638"/>
              <a:gd name="connsiteX12" fmla="*/ 500731 w 914401"/>
              <a:gd name="connsiteY12" fmla="*/ 316031 h 4625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14401" h="4625638">
                <a:moveTo>
                  <a:pt x="484829" y="435301"/>
                </a:moveTo>
                <a:lnTo>
                  <a:pt x="498011" y="317379"/>
                </a:lnTo>
                <a:lnTo>
                  <a:pt x="269941" y="2509378"/>
                </a:lnTo>
                <a:lnTo>
                  <a:pt x="64015" y="2374812"/>
                </a:lnTo>
                <a:lnTo>
                  <a:pt x="0" y="3035782"/>
                </a:lnTo>
                <a:lnTo>
                  <a:pt x="254645" y="3043531"/>
                </a:lnTo>
                <a:lnTo>
                  <a:pt x="103166" y="4585882"/>
                </a:lnTo>
                <a:lnTo>
                  <a:pt x="246289" y="4585882"/>
                </a:lnTo>
                <a:lnTo>
                  <a:pt x="365559" y="4625638"/>
                </a:lnTo>
                <a:lnTo>
                  <a:pt x="540488" y="3043329"/>
                </a:lnTo>
                <a:lnTo>
                  <a:pt x="581052" y="3035377"/>
                </a:lnTo>
                <a:lnTo>
                  <a:pt x="914401" y="0"/>
                </a:lnTo>
                <a:lnTo>
                  <a:pt x="500731" y="316031"/>
                </a:lnTo>
              </a:path>
            </a:pathLst>
          </a:custGeom>
          <a:solidFill>
            <a:srgbClr val="FFFF00">
              <a:alpha val="25000"/>
            </a:srgbClr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19"/>
          <p:cNvSpPr/>
          <p:nvPr/>
        </p:nvSpPr>
        <p:spPr>
          <a:xfrm>
            <a:off x="6376988" y="-870595"/>
            <a:ext cx="3575442" cy="7101344"/>
          </a:xfrm>
          <a:custGeom>
            <a:avLst/>
            <a:gdLst>
              <a:gd name="connsiteX0" fmla="*/ 317500 w 730250"/>
              <a:gd name="connsiteY0" fmla="*/ 0 h 3854450"/>
              <a:gd name="connsiteX1" fmla="*/ 317500 w 730250"/>
              <a:gd name="connsiteY1" fmla="*/ 304800 h 3854450"/>
              <a:gd name="connsiteX2" fmla="*/ 234950 w 730250"/>
              <a:gd name="connsiteY2" fmla="*/ 1365250 h 3854450"/>
              <a:gd name="connsiteX3" fmla="*/ 0 w 730250"/>
              <a:gd name="connsiteY3" fmla="*/ 3384550 h 3854450"/>
              <a:gd name="connsiteX4" fmla="*/ 196850 w 730250"/>
              <a:gd name="connsiteY4" fmla="*/ 3498850 h 3854450"/>
              <a:gd name="connsiteX5" fmla="*/ 323850 w 730250"/>
              <a:gd name="connsiteY5" fmla="*/ 3505200 h 3854450"/>
              <a:gd name="connsiteX6" fmla="*/ 603250 w 730250"/>
              <a:gd name="connsiteY6" fmla="*/ 3810000 h 3854450"/>
              <a:gd name="connsiteX7" fmla="*/ 520700 w 730250"/>
              <a:gd name="connsiteY7" fmla="*/ 3810000 h 3854450"/>
              <a:gd name="connsiteX8" fmla="*/ 254000 w 730250"/>
              <a:gd name="connsiteY8" fmla="*/ 3543300 h 3854450"/>
              <a:gd name="connsiteX9" fmla="*/ 254000 w 730250"/>
              <a:gd name="connsiteY9" fmla="*/ 3854450 h 3854450"/>
              <a:gd name="connsiteX10" fmla="*/ 730250 w 730250"/>
              <a:gd name="connsiteY10" fmla="*/ 3854450 h 3854450"/>
              <a:gd name="connsiteX0" fmla="*/ 317500 w 730250"/>
              <a:gd name="connsiteY0" fmla="*/ 0 h 3854450"/>
              <a:gd name="connsiteX1" fmla="*/ 317500 w 730250"/>
              <a:gd name="connsiteY1" fmla="*/ 304800 h 3854450"/>
              <a:gd name="connsiteX2" fmla="*/ 234950 w 730250"/>
              <a:gd name="connsiteY2" fmla="*/ 1365250 h 3854450"/>
              <a:gd name="connsiteX3" fmla="*/ 0 w 730250"/>
              <a:gd name="connsiteY3" fmla="*/ 3384550 h 3854450"/>
              <a:gd name="connsiteX4" fmla="*/ 196850 w 730250"/>
              <a:gd name="connsiteY4" fmla="*/ 3498850 h 3854450"/>
              <a:gd name="connsiteX5" fmla="*/ 323850 w 730250"/>
              <a:gd name="connsiteY5" fmla="*/ 3505200 h 3854450"/>
              <a:gd name="connsiteX6" fmla="*/ 603250 w 730250"/>
              <a:gd name="connsiteY6" fmla="*/ 3810000 h 3854450"/>
              <a:gd name="connsiteX7" fmla="*/ 520700 w 730250"/>
              <a:gd name="connsiteY7" fmla="*/ 3810000 h 3854450"/>
              <a:gd name="connsiteX8" fmla="*/ 254000 w 730250"/>
              <a:gd name="connsiteY8" fmla="*/ 3543300 h 3854450"/>
              <a:gd name="connsiteX9" fmla="*/ 254000 w 730250"/>
              <a:gd name="connsiteY9" fmla="*/ 3854450 h 3854450"/>
              <a:gd name="connsiteX10" fmla="*/ 730250 w 730250"/>
              <a:gd name="connsiteY10" fmla="*/ 3854450 h 3854450"/>
              <a:gd name="connsiteX0" fmla="*/ 317500 w 730250"/>
              <a:gd name="connsiteY0" fmla="*/ 0 h 3854450"/>
              <a:gd name="connsiteX1" fmla="*/ 317500 w 730250"/>
              <a:gd name="connsiteY1" fmla="*/ 304800 h 3854450"/>
              <a:gd name="connsiteX2" fmla="*/ 234950 w 730250"/>
              <a:gd name="connsiteY2" fmla="*/ 1365250 h 3854450"/>
              <a:gd name="connsiteX3" fmla="*/ 0 w 730250"/>
              <a:gd name="connsiteY3" fmla="*/ 3384550 h 3854450"/>
              <a:gd name="connsiteX4" fmla="*/ 196850 w 730250"/>
              <a:gd name="connsiteY4" fmla="*/ 3498850 h 3854450"/>
              <a:gd name="connsiteX5" fmla="*/ 323850 w 730250"/>
              <a:gd name="connsiteY5" fmla="*/ 3505200 h 3854450"/>
              <a:gd name="connsiteX6" fmla="*/ 603250 w 730250"/>
              <a:gd name="connsiteY6" fmla="*/ 3810000 h 3854450"/>
              <a:gd name="connsiteX7" fmla="*/ 520700 w 730250"/>
              <a:gd name="connsiteY7" fmla="*/ 3810000 h 3854450"/>
              <a:gd name="connsiteX8" fmla="*/ 254000 w 730250"/>
              <a:gd name="connsiteY8" fmla="*/ 3543300 h 3854450"/>
              <a:gd name="connsiteX9" fmla="*/ 254000 w 730250"/>
              <a:gd name="connsiteY9" fmla="*/ 3854450 h 3854450"/>
              <a:gd name="connsiteX10" fmla="*/ 730250 w 730250"/>
              <a:gd name="connsiteY10" fmla="*/ 3854450 h 3854450"/>
              <a:gd name="connsiteX0" fmla="*/ 317500 w 730250"/>
              <a:gd name="connsiteY0" fmla="*/ 0 h 3854450"/>
              <a:gd name="connsiteX1" fmla="*/ 317500 w 730250"/>
              <a:gd name="connsiteY1" fmla="*/ 304800 h 3854450"/>
              <a:gd name="connsiteX2" fmla="*/ 234950 w 730250"/>
              <a:gd name="connsiteY2" fmla="*/ 1365250 h 3854450"/>
              <a:gd name="connsiteX3" fmla="*/ 0 w 730250"/>
              <a:gd name="connsiteY3" fmla="*/ 3384550 h 3854450"/>
              <a:gd name="connsiteX4" fmla="*/ 196850 w 730250"/>
              <a:gd name="connsiteY4" fmla="*/ 3498850 h 3854450"/>
              <a:gd name="connsiteX5" fmla="*/ 323850 w 730250"/>
              <a:gd name="connsiteY5" fmla="*/ 3505200 h 3854450"/>
              <a:gd name="connsiteX6" fmla="*/ 603250 w 730250"/>
              <a:gd name="connsiteY6" fmla="*/ 3810000 h 3854450"/>
              <a:gd name="connsiteX7" fmla="*/ 520700 w 730250"/>
              <a:gd name="connsiteY7" fmla="*/ 3810000 h 3854450"/>
              <a:gd name="connsiteX8" fmla="*/ 254000 w 730250"/>
              <a:gd name="connsiteY8" fmla="*/ 3543300 h 3854450"/>
              <a:gd name="connsiteX9" fmla="*/ 254000 w 730250"/>
              <a:gd name="connsiteY9" fmla="*/ 3854450 h 3854450"/>
              <a:gd name="connsiteX10" fmla="*/ 730250 w 730250"/>
              <a:gd name="connsiteY10" fmla="*/ 3854450 h 3854450"/>
              <a:gd name="connsiteX0" fmla="*/ 317500 w 730250"/>
              <a:gd name="connsiteY0" fmla="*/ 0 h 3854450"/>
              <a:gd name="connsiteX1" fmla="*/ 317500 w 730250"/>
              <a:gd name="connsiteY1" fmla="*/ 304800 h 3854450"/>
              <a:gd name="connsiteX2" fmla="*/ 234950 w 730250"/>
              <a:gd name="connsiteY2" fmla="*/ 1365250 h 3854450"/>
              <a:gd name="connsiteX3" fmla="*/ 0 w 730250"/>
              <a:gd name="connsiteY3" fmla="*/ 3384550 h 3854450"/>
              <a:gd name="connsiteX4" fmla="*/ 196850 w 730250"/>
              <a:gd name="connsiteY4" fmla="*/ 3498850 h 3854450"/>
              <a:gd name="connsiteX5" fmla="*/ 323850 w 730250"/>
              <a:gd name="connsiteY5" fmla="*/ 3505200 h 3854450"/>
              <a:gd name="connsiteX6" fmla="*/ 603250 w 730250"/>
              <a:gd name="connsiteY6" fmla="*/ 3810000 h 3854450"/>
              <a:gd name="connsiteX7" fmla="*/ 520700 w 730250"/>
              <a:gd name="connsiteY7" fmla="*/ 3810000 h 3854450"/>
              <a:gd name="connsiteX8" fmla="*/ 254000 w 730250"/>
              <a:gd name="connsiteY8" fmla="*/ 3543300 h 3854450"/>
              <a:gd name="connsiteX9" fmla="*/ 254000 w 730250"/>
              <a:gd name="connsiteY9" fmla="*/ 3854450 h 3854450"/>
              <a:gd name="connsiteX10" fmla="*/ 730250 w 730250"/>
              <a:gd name="connsiteY10" fmla="*/ 3854450 h 3854450"/>
              <a:gd name="connsiteX0" fmla="*/ 317500 w 730250"/>
              <a:gd name="connsiteY0" fmla="*/ 0 h 3854450"/>
              <a:gd name="connsiteX1" fmla="*/ 317500 w 730250"/>
              <a:gd name="connsiteY1" fmla="*/ 304800 h 3854450"/>
              <a:gd name="connsiteX2" fmla="*/ 234950 w 730250"/>
              <a:gd name="connsiteY2" fmla="*/ 1365250 h 3854450"/>
              <a:gd name="connsiteX3" fmla="*/ 0 w 730250"/>
              <a:gd name="connsiteY3" fmla="*/ 3384550 h 3854450"/>
              <a:gd name="connsiteX4" fmla="*/ 184150 w 730250"/>
              <a:gd name="connsiteY4" fmla="*/ 3502025 h 3854450"/>
              <a:gd name="connsiteX5" fmla="*/ 323850 w 730250"/>
              <a:gd name="connsiteY5" fmla="*/ 3505200 h 3854450"/>
              <a:gd name="connsiteX6" fmla="*/ 603250 w 730250"/>
              <a:gd name="connsiteY6" fmla="*/ 3810000 h 3854450"/>
              <a:gd name="connsiteX7" fmla="*/ 520700 w 730250"/>
              <a:gd name="connsiteY7" fmla="*/ 3810000 h 3854450"/>
              <a:gd name="connsiteX8" fmla="*/ 254000 w 730250"/>
              <a:gd name="connsiteY8" fmla="*/ 3543300 h 3854450"/>
              <a:gd name="connsiteX9" fmla="*/ 254000 w 730250"/>
              <a:gd name="connsiteY9" fmla="*/ 3854450 h 3854450"/>
              <a:gd name="connsiteX10" fmla="*/ 730250 w 730250"/>
              <a:gd name="connsiteY10" fmla="*/ 3854450 h 3854450"/>
              <a:gd name="connsiteX0" fmla="*/ 317500 w 730250"/>
              <a:gd name="connsiteY0" fmla="*/ 0 h 3854450"/>
              <a:gd name="connsiteX1" fmla="*/ 317500 w 730250"/>
              <a:gd name="connsiteY1" fmla="*/ 304800 h 3854450"/>
              <a:gd name="connsiteX2" fmla="*/ 234950 w 730250"/>
              <a:gd name="connsiteY2" fmla="*/ 1365250 h 3854450"/>
              <a:gd name="connsiteX3" fmla="*/ 0 w 730250"/>
              <a:gd name="connsiteY3" fmla="*/ 3384550 h 3854450"/>
              <a:gd name="connsiteX4" fmla="*/ 184150 w 730250"/>
              <a:gd name="connsiteY4" fmla="*/ 3502025 h 3854450"/>
              <a:gd name="connsiteX5" fmla="*/ 323850 w 730250"/>
              <a:gd name="connsiteY5" fmla="*/ 3505200 h 3854450"/>
              <a:gd name="connsiteX6" fmla="*/ 603250 w 730250"/>
              <a:gd name="connsiteY6" fmla="*/ 3810000 h 3854450"/>
              <a:gd name="connsiteX7" fmla="*/ 520700 w 730250"/>
              <a:gd name="connsiteY7" fmla="*/ 3810000 h 3854450"/>
              <a:gd name="connsiteX8" fmla="*/ 254000 w 730250"/>
              <a:gd name="connsiteY8" fmla="*/ 3543300 h 3854450"/>
              <a:gd name="connsiteX9" fmla="*/ 254000 w 730250"/>
              <a:gd name="connsiteY9" fmla="*/ 3854450 h 3854450"/>
              <a:gd name="connsiteX10" fmla="*/ 730250 w 730250"/>
              <a:gd name="connsiteY10" fmla="*/ 3854450 h 3854450"/>
              <a:gd name="connsiteX0" fmla="*/ 317500 w 730250"/>
              <a:gd name="connsiteY0" fmla="*/ 0 h 3854450"/>
              <a:gd name="connsiteX1" fmla="*/ 317500 w 730250"/>
              <a:gd name="connsiteY1" fmla="*/ 304800 h 3854450"/>
              <a:gd name="connsiteX2" fmla="*/ 234950 w 730250"/>
              <a:gd name="connsiteY2" fmla="*/ 1365250 h 3854450"/>
              <a:gd name="connsiteX3" fmla="*/ 0 w 730250"/>
              <a:gd name="connsiteY3" fmla="*/ 3384550 h 3854450"/>
              <a:gd name="connsiteX4" fmla="*/ 184150 w 730250"/>
              <a:gd name="connsiteY4" fmla="*/ 3502025 h 3854450"/>
              <a:gd name="connsiteX5" fmla="*/ 323850 w 730250"/>
              <a:gd name="connsiteY5" fmla="*/ 3505200 h 3854450"/>
              <a:gd name="connsiteX6" fmla="*/ 603250 w 730250"/>
              <a:gd name="connsiteY6" fmla="*/ 3810000 h 3854450"/>
              <a:gd name="connsiteX7" fmla="*/ 520700 w 730250"/>
              <a:gd name="connsiteY7" fmla="*/ 3810000 h 3854450"/>
              <a:gd name="connsiteX8" fmla="*/ 254000 w 730250"/>
              <a:gd name="connsiteY8" fmla="*/ 3543300 h 3854450"/>
              <a:gd name="connsiteX9" fmla="*/ 254000 w 730250"/>
              <a:gd name="connsiteY9" fmla="*/ 3854450 h 3854450"/>
              <a:gd name="connsiteX10" fmla="*/ 730250 w 730250"/>
              <a:gd name="connsiteY10" fmla="*/ 3854450 h 3854450"/>
              <a:gd name="connsiteX0" fmla="*/ 317500 w 730250"/>
              <a:gd name="connsiteY0" fmla="*/ 0 h 3854450"/>
              <a:gd name="connsiteX1" fmla="*/ 317500 w 730250"/>
              <a:gd name="connsiteY1" fmla="*/ 304800 h 3854450"/>
              <a:gd name="connsiteX2" fmla="*/ 234950 w 730250"/>
              <a:gd name="connsiteY2" fmla="*/ 1365250 h 3854450"/>
              <a:gd name="connsiteX3" fmla="*/ 0 w 730250"/>
              <a:gd name="connsiteY3" fmla="*/ 3384550 h 3854450"/>
              <a:gd name="connsiteX4" fmla="*/ 184150 w 730250"/>
              <a:gd name="connsiteY4" fmla="*/ 3502025 h 3854450"/>
              <a:gd name="connsiteX5" fmla="*/ 323850 w 730250"/>
              <a:gd name="connsiteY5" fmla="*/ 3505200 h 3854450"/>
              <a:gd name="connsiteX6" fmla="*/ 603250 w 730250"/>
              <a:gd name="connsiteY6" fmla="*/ 3810000 h 3854450"/>
              <a:gd name="connsiteX7" fmla="*/ 520700 w 730250"/>
              <a:gd name="connsiteY7" fmla="*/ 3810000 h 3854450"/>
              <a:gd name="connsiteX8" fmla="*/ 254000 w 730250"/>
              <a:gd name="connsiteY8" fmla="*/ 3543300 h 3854450"/>
              <a:gd name="connsiteX9" fmla="*/ 254000 w 730250"/>
              <a:gd name="connsiteY9" fmla="*/ 3854450 h 3854450"/>
              <a:gd name="connsiteX10" fmla="*/ 730250 w 730250"/>
              <a:gd name="connsiteY10" fmla="*/ 3854450 h 3854450"/>
              <a:gd name="connsiteX0" fmla="*/ 317500 w 730250"/>
              <a:gd name="connsiteY0" fmla="*/ 0 h 3854450"/>
              <a:gd name="connsiteX1" fmla="*/ 317500 w 730250"/>
              <a:gd name="connsiteY1" fmla="*/ 304800 h 3854450"/>
              <a:gd name="connsiteX2" fmla="*/ 63500 w 730250"/>
              <a:gd name="connsiteY2" fmla="*/ 854075 h 3854450"/>
              <a:gd name="connsiteX3" fmla="*/ 234950 w 730250"/>
              <a:gd name="connsiteY3" fmla="*/ 1365250 h 3854450"/>
              <a:gd name="connsiteX4" fmla="*/ 0 w 730250"/>
              <a:gd name="connsiteY4" fmla="*/ 3384550 h 3854450"/>
              <a:gd name="connsiteX5" fmla="*/ 184150 w 730250"/>
              <a:gd name="connsiteY5" fmla="*/ 3502025 h 3854450"/>
              <a:gd name="connsiteX6" fmla="*/ 323850 w 730250"/>
              <a:gd name="connsiteY6" fmla="*/ 3505200 h 3854450"/>
              <a:gd name="connsiteX7" fmla="*/ 603250 w 730250"/>
              <a:gd name="connsiteY7" fmla="*/ 3810000 h 3854450"/>
              <a:gd name="connsiteX8" fmla="*/ 520700 w 730250"/>
              <a:gd name="connsiteY8" fmla="*/ 3810000 h 3854450"/>
              <a:gd name="connsiteX9" fmla="*/ 254000 w 730250"/>
              <a:gd name="connsiteY9" fmla="*/ 3543300 h 3854450"/>
              <a:gd name="connsiteX10" fmla="*/ 254000 w 730250"/>
              <a:gd name="connsiteY10" fmla="*/ 3854450 h 3854450"/>
              <a:gd name="connsiteX11" fmla="*/ 730250 w 730250"/>
              <a:gd name="connsiteY11" fmla="*/ 3854450 h 3854450"/>
              <a:gd name="connsiteX0" fmla="*/ 317500 w 730250"/>
              <a:gd name="connsiteY0" fmla="*/ 0 h 3854450"/>
              <a:gd name="connsiteX1" fmla="*/ 317500 w 730250"/>
              <a:gd name="connsiteY1" fmla="*/ 304800 h 3854450"/>
              <a:gd name="connsiteX2" fmla="*/ 63500 w 730250"/>
              <a:gd name="connsiteY2" fmla="*/ 854075 h 3854450"/>
              <a:gd name="connsiteX3" fmla="*/ 234950 w 730250"/>
              <a:gd name="connsiteY3" fmla="*/ 1365250 h 3854450"/>
              <a:gd name="connsiteX4" fmla="*/ 0 w 730250"/>
              <a:gd name="connsiteY4" fmla="*/ 3384550 h 3854450"/>
              <a:gd name="connsiteX5" fmla="*/ 184150 w 730250"/>
              <a:gd name="connsiteY5" fmla="*/ 3502025 h 3854450"/>
              <a:gd name="connsiteX6" fmla="*/ 323850 w 730250"/>
              <a:gd name="connsiteY6" fmla="*/ 3505200 h 3854450"/>
              <a:gd name="connsiteX7" fmla="*/ 603250 w 730250"/>
              <a:gd name="connsiteY7" fmla="*/ 3810000 h 3854450"/>
              <a:gd name="connsiteX8" fmla="*/ 520700 w 730250"/>
              <a:gd name="connsiteY8" fmla="*/ 3810000 h 3854450"/>
              <a:gd name="connsiteX9" fmla="*/ 254000 w 730250"/>
              <a:gd name="connsiteY9" fmla="*/ 3543300 h 3854450"/>
              <a:gd name="connsiteX10" fmla="*/ 254000 w 730250"/>
              <a:gd name="connsiteY10" fmla="*/ 3854450 h 3854450"/>
              <a:gd name="connsiteX11" fmla="*/ 730250 w 730250"/>
              <a:gd name="connsiteY11" fmla="*/ 3854450 h 3854450"/>
              <a:gd name="connsiteX0" fmla="*/ 317500 w 730250"/>
              <a:gd name="connsiteY0" fmla="*/ 0 h 3854450"/>
              <a:gd name="connsiteX1" fmla="*/ 317500 w 730250"/>
              <a:gd name="connsiteY1" fmla="*/ 304800 h 3854450"/>
              <a:gd name="connsiteX2" fmla="*/ 234950 w 730250"/>
              <a:gd name="connsiteY2" fmla="*/ 1365250 h 3854450"/>
              <a:gd name="connsiteX3" fmla="*/ 0 w 730250"/>
              <a:gd name="connsiteY3" fmla="*/ 3384550 h 3854450"/>
              <a:gd name="connsiteX4" fmla="*/ 184150 w 730250"/>
              <a:gd name="connsiteY4" fmla="*/ 3502025 h 3854450"/>
              <a:gd name="connsiteX5" fmla="*/ 323850 w 730250"/>
              <a:gd name="connsiteY5" fmla="*/ 3505200 h 3854450"/>
              <a:gd name="connsiteX6" fmla="*/ 603250 w 730250"/>
              <a:gd name="connsiteY6" fmla="*/ 3810000 h 3854450"/>
              <a:gd name="connsiteX7" fmla="*/ 520700 w 730250"/>
              <a:gd name="connsiteY7" fmla="*/ 3810000 h 3854450"/>
              <a:gd name="connsiteX8" fmla="*/ 254000 w 730250"/>
              <a:gd name="connsiteY8" fmla="*/ 3543300 h 3854450"/>
              <a:gd name="connsiteX9" fmla="*/ 254000 w 730250"/>
              <a:gd name="connsiteY9" fmla="*/ 3854450 h 3854450"/>
              <a:gd name="connsiteX10" fmla="*/ 730250 w 730250"/>
              <a:gd name="connsiteY10" fmla="*/ 3854450 h 3854450"/>
              <a:gd name="connsiteX0" fmla="*/ 343958 w 756708"/>
              <a:gd name="connsiteY0" fmla="*/ 0 h 3854450"/>
              <a:gd name="connsiteX1" fmla="*/ 343958 w 756708"/>
              <a:gd name="connsiteY1" fmla="*/ 304800 h 3854450"/>
              <a:gd name="connsiteX2" fmla="*/ 261408 w 756708"/>
              <a:gd name="connsiteY2" fmla="*/ 1365250 h 3854450"/>
              <a:gd name="connsiteX3" fmla="*/ 26458 w 756708"/>
              <a:gd name="connsiteY3" fmla="*/ 3384550 h 3854450"/>
              <a:gd name="connsiteX4" fmla="*/ 210608 w 756708"/>
              <a:gd name="connsiteY4" fmla="*/ 3502025 h 3854450"/>
              <a:gd name="connsiteX5" fmla="*/ 350308 w 756708"/>
              <a:gd name="connsiteY5" fmla="*/ 3505200 h 3854450"/>
              <a:gd name="connsiteX6" fmla="*/ 629708 w 756708"/>
              <a:gd name="connsiteY6" fmla="*/ 3810000 h 3854450"/>
              <a:gd name="connsiteX7" fmla="*/ 547158 w 756708"/>
              <a:gd name="connsiteY7" fmla="*/ 3810000 h 3854450"/>
              <a:gd name="connsiteX8" fmla="*/ 280458 w 756708"/>
              <a:gd name="connsiteY8" fmla="*/ 3543300 h 3854450"/>
              <a:gd name="connsiteX9" fmla="*/ 280458 w 756708"/>
              <a:gd name="connsiteY9" fmla="*/ 3854450 h 3854450"/>
              <a:gd name="connsiteX10" fmla="*/ 756708 w 756708"/>
              <a:gd name="connsiteY10" fmla="*/ 3854450 h 3854450"/>
              <a:gd name="connsiteX0" fmla="*/ 343958 w 756708"/>
              <a:gd name="connsiteY0" fmla="*/ 0 h 3854450"/>
              <a:gd name="connsiteX1" fmla="*/ 343958 w 756708"/>
              <a:gd name="connsiteY1" fmla="*/ 304800 h 3854450"/>
              <a:gd name="connsiteX2" fmla="*/ 261408 w 756708"/>
              <a:gd name="connsiteY2" fmla="*/ 1365250 h 3854450"/>
              <a:gd name="connsiteX3" fmla="*/ 26458 w 756708"/>
              <a:gd name="connsiteY3" fmla="*/ 3384550 h 3854450"/>
              <a:gd name="connsiteX4" fmla="*/ 210608 w 756708"/>
              <a:gd name="connsiteY4" fmla="*/ 3502025 h 3854450"/>
              <a:gd name="connsiteX5" fmla="*/ 350308 w 756708"/>
              <a:gd name="connsiteY5" fmla="*/ 3505200 h 3854450"/>
              <a:gd name="connsiteX6" fmla="*/ 629708 w 756708"/>
              <a:gd name="connsiteY6" fmla="*/ 3810000 h 3854450"/>
              <a:gd name="connsiteX7" fmla="*/ 547158 w 756708"/>
              <a:gd name="connsiteY7" fmla="*/ 3810000 h 3854450"/>
              <a:gd name="connsiteX8" fmla="*/ 280458 w 756708"/>
              <a:gd name="connsiteY8" fmla="*/ 3543300 h 3854450"/>
              <a:gd name="connsiteX9" fmla="*/ 280458 w 756708"/>
              <a:gd name="connsiteY9" fmla="*/ 3854450 h 3854450"/>
              <a:gd name="connsiteX10" fmla="*/ 756708 w 756708"/>
              <a:gd name="connsiteY10" fmla="*/ 3854450 h 3854450"/>
              <a:gd name="connsiteX0" fmla="*/ 343958 w 826558"/>
              <a:gd name="connsiteY0" fmla="*/ 0 h 3854450"/>
              <a:gd name="connsiteX1" fmla="*/ 343958 w 826558"/>
              <a:gd name="connsiteY1" fmla="*/ 304800 h 3854450"/>
              <a:gd name="connsiteX2" fmla="*/ 261408 w 826558"/>
              <a:gd name="connsiteY2" fmla="*/ 1365250 h 3854450"/>
              <a:gd name="connsiteX3" fmla="*/ 26458 w 826558"/>
              <a:gd name="connsiteY3" fmla="*/ 3384550 h 3854450"/>
              <a:gd name="connsiteX4" fmla="*/ 210608 w 826558"/>
              <a:gd name="connsiteY4" fmla="*/ 3502025 h 3854450"/>
              <a:gd name="connsiteX5" fmla="*/ 350308 w 826558"/>
              <a:gd name="connsiteY5" fmla="*/ 3505200 h 3854450"/>
              <a:gd name="connsiteX6" fmla="*/ 629708 w 826558"/>
              <a:gd name="connsiteY6" fmla="*/ 3810000 h 3854450"/>
              <a:gd name="connsiteX7" fmla="*/ 547158 w 826558"/>
              <a:gd name="connsiteY7" fmla="*/ 3810000 h 3854450"/>
              <a:gd name="connsiteX8" fmla="*/ 280458 w 826558"/>
              <a:gd name="connsiteY8" fmla="*/ 3543300 h 3854450"/>
              <a:gd name="connsiteX9" fmla="*/ 280458 w 826558"/>
              <a:gd name="connsiteY9" fmla="*/ 3854450 h 3854450"/>
              <a:gd name="connsiteX10" fmla="*/ 826558 w 826558"/>
              <a:gd name="connsiteY10" fmla="*/ 3854450 h 3854450"/>
              <a:gd name="connsiteX0" fmla="*/ 343958 w 826558"/>
              <a:gd name="connsiteY0" fmla="*/ 0 h 3854450"/>
              <a:gd name="connsiteX1" fmla="*/ 343958 w 826558"/>
              <a:gd name="connsiteY1" fmla="*/ 304800 h 3854450"/>
              <a:gd name="connsiteX2" fmla="*/ 261408 w 826558"/>
              <a:gd name="connsiteY2" fmla="*/ 1365250 h 3854450"/>
              <a:gd name="connsiteX3" fmla="*/ 664633 w 826558"/>
              <a:gd name="connsiteY3" fmla="*/ 1485900 h 3854450"/>
              <a:gd name="connsiteX4" fmla="*/ 26458 w 826558"/>
              <a:gd name="connsiteY4" fmla="*/ 3384550 h 3854450"/>
              <a:gd name="connsiteX5" fmla="*/ 210608 w 826558"/>
              <a:gd name="connsiteY5" fmla="*/ 3502025 h 3854450"/>
              <a:gd name="connsiteX6" fmla="*/ 350308 w 826558"/>
              <a:gd name="connsiteY6" fmla="*/ 3505200 h 3854450"/>
              <a:gd name="connsiteX7" fmla="*/ 629708 w 826558"/>
              <a:gd name="connsiteY7" fmla="*/ 3810000 h 3854450"/>
              <a:gd name="connsiteX8" fmla="*/ 547158 w 826558"/>
              <a:gd name="connsiteY8" fmla="*/ 3810000 h 3854450"/>
              <a:gd name="connsiteX9" fmla="*/ 280458 w 826558"/>
              <a:gd name="connsiteY9" fmla="*/ 3543300 h 3854450"/>
              <a:gd name="connsiteX10" fmla="*/ 280458 w 826558"/>
              <a:gd name="connsiteY10" fmla="*/ 3854450 h 3854450"/>
              <a:gd name="connsiteX11" fmla="*/ 826558 w 826558"/>
              <a:gd name="connsiteY11" fmla="*/ 3854450 h 3854450"/>
              <a:gd name="connsiteX0" fmla="*/ 343958 w 826558"/>
              <a:gd name="connsiteY0" fmla="*/ 0 h 3854450"/>
              <a:gd name="connsiteX1" fmla="*/ 343958 w 826558"/>
              <a:gd name="connsiteY1" fmla="*/ 304800 h 3854450"/>
              <a:gd name="connsiteX2" fmla="*/ 261408 w 826558"/>
              <a:gd name="connsiteY2" fmla="*/ 1365250 h 3854450"/>
              <a:gd name="connsiteX3" fmla="*/ 664633 w 826558"/>
              <a:gd name="connsiteY3" fmla="*/ 1485900 h 3854450"/>
              <a:gd name="connsiteX4" fmla="*/ 236008 w 826558"/>
              <a:gd name="connsiteY4" fmla="*/ 1511300 h 3854450"/>
              <a:gd name="connsiteX5" fmla="*/ 26458 w 826558"/>
              <a:gd name="connsiteY5" fmla="*/ 3384550 h 3854450"/>
              <a:gd name="connsiteX6" fmla="*/ 210608 w 826558"/>
              <a:gd name="connsiteY6" fmla="*/ 3502025 h 3854450"/>
              <a:gd name="connsiteX7" fmla="*/ 350308 w 826558"/>
              <a:gd name="connsiteY7" fmla="*/ 3505200 h 3854450"/>
              <a:gd name="connsiteX8" fmla="*/ 629708 w 826558"/>
              <a:gd name="connsiteY8" fmla="*/ 3810000 h 3854450"/>
              <a:gd name="connsiteX9" fmla="*/ 547158 w 826558"/>
              <a:gd name="connsiteY9" fmla="*/ 3810000 h 3854450"/>
              <a:gd name="connsiteX10" fmla="*/ 280458 w 826558"/>
              <a:gd name="connsiteY10" fmla="*/ 3543300 h 3854450"/>
              <a:gd name="connsiteX11" fmla="*/ 280458 w 826558"/>
              <a:gd name="connsiteY11" fmla="*/ 3854450 h 3854450"/>
              <a:gd name="connsiteX12" fmla="*/ 826558 w 826558"/>
              <a:gd name="connsiteY12" fmla="*/ 3854450 h 3854450"/>
              <a:gd name="connsiteX0" fmla="*/ 343958 w 826558"/>
              <a:gd name="connsiteY0" fmla="*/ 0 h 3854450"/>
              <a:gd name="connsiteX1" fmla="*/ 343958 w 826558"/>
              <a:gd name="connsiteY1" fmla="*/ 304800 h 3854450"/>
              <a:gd name="connsiteX2" fmla="*/ 261408 w 826558"/>
              <a:gd name="connsiteY2" fmla="*/ 1365250 h 3854450"/>
              <a:gd name="connsiteX3" fmla="*/ 664633 w 826558"/>
              <a:gd name="connsiteY3" fmla="*/ 1485900 h 3854450"/>
              <a:gd name="connsiteX4" fmla="*/ 236008 w 826558"/>
              <a:gd name="connsiteY4" fmla="*/ 1511300 h 3854450"/>
              <a:gd name="connsiteX5" fmla="*/ 26458 w 826558"/>
              <a:gd name="connsiteY5" fmla="*/ 3384550 h 3854450"/>
              <a:gd name="connsiteX6" fmla="*/ 210608 w 826558"/>
              <a:gd name="connsiteY6" fmla="*/ 3502025 h 3854450"/>
              <a:gd name="connsiteX7" fmla="*/ 350308 w 826558"/>
              <a:gd name="connsiteY7" fmla="*/ 3505200 h 3854450"/>
              <a:gd name="connsiteX8" fmla="*/ 629708 w 826558"/>
              <a:gd name="connsiteY8" fmla="*/ 3810000 h 3854450"/>
              <a:gd name="connsiteX9" fmla="*/ 547158 w 826558"/>
              <a:gd name="connsiteY9" fmla="*/ 3810000 h 3854450"/>
              <a:gd name="connsiteX10" fmla="*/ 280458 w 826558"/>
              <a:gd name="connsiteY10" fmla="*/ 3543300 h 3854450"/>
              <a:gd name="connsiteX11" fmla="*/ 280458 w 826558"/>
              <a:gd name="connsiteY11" fmla="*/ 3854450 h 3854450"/>
              <a:gd name="connsiteX12" fmla="*/ 826558 w 826558"/>
              <a:gd name="connsiteY12" fmla="*/ 3854450 h 3854450"/>
              <a:gd name="connsiteX0" fmla="*/ 343958 w 826558"/>
              <a:gd name="connsiteY0" fmla="*/ 0 h 3854450"/>
              <a:gd name="connsiteX1" fmla="*/ 343958 w 826558"/>
              <a:gd name="connsiteY1" fmla="*/ 304800 h 3854450"/>
              <a:gd name="connsiteX2" fmla="*/ 261408 w 826558"/>
              <a:gd name="connsiteY2" fmla="*/ 1365250 h 3854450"/>
              <a:gd name="connsiteX3" fmla="*/ 664633 w 826558"/>
              <a:gd name="connsiteY3" fmla="*/ 1485900 h 3854450"/>
              <a:gd name="connsiteX4" fmla="*/ 236008 w 826558"/>
              <a:gd name="connsiteY4" fmla="*/ 1511300 h 3854450"/>
              <a:gd name="connsiteX5" fmla="*/ 26458 w 826558"/>
              <a:gd name="connsiteY5" fmla="*/ 3384550 h 3854450"/>
              <a:gd name="connsiteX6" fmla="*/ 210608 w 826558"/>
              <a:gd name="connsiteY6" fmla="*/ 3502025 h 3854450"/>
              <a:gd name="connsiteX7" fmla="*/ 350308 w 826558"/>
              <a:gd name="connsiteY7" fmla="*/ 3505200 h 3854450"/>
              <a:gd name="connsiteX8" fmla="*/ 629708 w 826558"/>
              <a:gd name="connsiteY8" fmla="*/ 3810000 h 3854450"/>
              <a:gd name="connsiteX9" fmla="*/ 547158 w 826558"/>
              <a:gd name="connsiteY9" fmla="*/ 3810000 h 3854450"/>
              <a:gd name="connsiteX10" fmla="*/ 280458 w 826558"/>
              <a:gd name="connsiteY10" fmla="*/ 3543300 h 3854450"/>
              <a:gd name="connsiteX11" fmla="*/ 280458 w 826558"/>
              <a:gd name="connsiteY11" fmla="*/ 3854450 h 3854450"/>
              <a:gd name="connsiteX12" fmla="*/ 826558 w 826558"/>
              <a:gd name="connsiteY12" fmla="*/ 3854450 h 3854450"/>
              <a:gd name="connsiteX0" fmla="*/ 353483 w 836083"/>
              <a:gd name="connsiteY0" fmla="*/ 0 h 3854450"/>
              <a:gd name="connsiteX1" fmla="*/ 353483 w 836083"/>
              <a:gd name="connsiteY1" fmla="*/ 304800 h 3854450"/>
              <a:gd name="connsiteX2" fmla="*/ 261408 w 836083"/>
              <a:gd name="connsiteY2" fmla="*/ 1298575 h 3854450"/>
              <a:gd name="connsiteX3" fmla="*/ 674158 w 836083"/>
              <a:gd name="connsiteY3" fmla="*/ 1485900 h 3854450"/>
              <a:gd name="connsiteX4" fmla="*/ 245533 w 836083"/>
              <a:gd name="connsiteY4" fmla="*/ 1511300 h 3854450"/>
              <a:gd name="connsiteX5" fmla="*/ 35983 w 836083"/>
              <a:gd name="connsiteY5" fmla="*/ 3384550 h 3854450"/>
              <a:gd name="connsiteX6" fmla="*/ 220133 w 836083"/>
              <a:gd name="connsiteY6" fmla="*/ 3502025 h 3854450"/>
              <a:gd name="connsiteX7" fmla="*/ 359833 w 836083"/>
              <a:gd name="connsiteY7" fmla="*/ 3505200 h 3854450"/>
              <a:gd name="connsiteX8" fmla="*/ 639233 w 836083"/>
              <a:gd name="connsiteY8" fmla="*/ 3810000 h 3854450"/>
              <a:gd name="connsiteX9" fmla="*/ 556683 w 836083"/>
              <a:gd name="connsiteY9" fmla="*/ 3810000 h 3854450"/>
              <a:gd name="connsiteX10" fmla="*/ 289983 w 836083"/>
              <a:gd name="connsiteY10" fmla="*/ 3543300 h 3854450"/>
              <a:gd name="connsiteX11" fmla="*/ 289983 w 836083"/>
              <a:gd name="connsiteY11" fmla="*/ 3854450 h 3854450"/>
              <a:gd name="connsiteX12" fmla="*/ 836083 w 836083"/>
              <a:gd name="connsiteY12" fmla="*/ 3854450 h 3854450"/>
              <a:gd name="connsiteX0" fmla="*/ 353483 w 836083"/>
              <a:gd name="connsiteY0" fmla="*/ 0 h 3854450"/>
              <a:gd name="connsiteX1" fmla="*/ 353483 w 836083"/>
              <a:gd name="connsiteY1" fmla="*/ 304800 h 3854450"/>
              <a:gd name="connsiteX2" fmla="*/ 261408 w 836083"/>
              <a:gd name="connsiteY2" fmla="*/ 1298575 h 3854450"/>
              <a:gd name="connsiteX3" fmla="*/ 674158 w 836083"/>
              <a:gd name="connsiteY3" fmla="*/ 1485900 h 3854450"/>
              <a:gd name="connsiteX4" fmla="*/ 245533 w 836083"/>
              <a:gd name="connsiteY4" fmla="*/ 1511300 h 3854450"/>
              <a:gd name="connsiteX5" fmla="*/ 35983 w 836083"/>
              <a:gd name="connsiteY5" fmla="*/ 3384550 h 3854450"/>
              <a:gd name="connsiteX6" fmla="*/ 220133 w 836083"/>
              <a:gd name="connsiteY6" fmla="*/ 3502025 h 3854450"/>
              <a:gd name="connsiteX7" fmla="*/ 359833 w 836083"/>
              <a:gd name="connsiteY7" fmla="*/ 3505200 h 3854450"/>
              <a:gd name="connsiteX8" fmla="*/ 639233 w 836083"/>
              <a:gd name="connsiteY8" fmla="*/ 3810000 h 3854450"/>
              <a:gd name="connsiteX9" fmla="*/ 556683 w 836083"/>
              <a:gd name="connsiteY9" fmla="*/ 3810000 h 3854450"/>
              <a:gd name="connsiteX10" fmla="*/ 289983 w 836083"/>
              <a:gd name="connsiteY10" fmla="*/ 3543300 h 3854450"/>
              <a:gd name="connsiteX11" fmla="*/ 289983 w 836083"/>
              <a:gd name="connsiteY11" fmla="*/ 3854450 h 3854450"/>
              <a:gd name="connsiteX12" fmla="*/ 836083 w 836083"/>
              <a:gd name="connsiteY12" fmla="*/ 3854450 h 3854450"/>
              <a:gd name="connsiteX0" fmla="*/ 363008 w 845608"/>
              <a:gd name="connsiteY0" fmla="*/ 0 h 3854450"/>
              <a:gd name="connsiteX1" fmla="*/ 363008 w 845608"/>
              <a:gd name="connsiteY1" fmla="*/ 304800 h 3854450"/>
              <a:gd name="connsiteX2" fmla="*/ 270933 w 845608"/>
              <a:gd name="connsiteY2" fmla="*/ 1298575 h 3854450"/>
              <a:gd name="connsiteX3" fmla="*/ 683683 w 845608"/>
              <a:gd name="connsiteY3" fmla="*/ 1485900 h 3854450"/>
              <a:gd name="connsiteX4" fmla="*/ 255058 w 845608"/>
              <a:gd name="connsiteY4" fmla="*/ 1511300 h 3854450"/>
              <a:gd name="connsiteX5" fmla="*/ 45508 w 845608"/>
              <a:gd name="connsiteY5" fmla="*/ 3384550 h 3854450"/>
              <a:gd name="connsiteX6" fmla="*/ 229658 w 845608"/>
              <a:gd name="connsiteY6" fmla="*/ 3502025 h 3854450"/>
              <a:gd name="connsiteX7" fmla="*/ 369358 w 845608"/>
              <a:gd name="connsiteY7" fmla="*/ 3505200 h 3854450"/>
              <a:gd name="connsiteX8" fmla="*/ 648758 w 845608"/>
              <a:gd name="connsiteY8" fmla="*/ 3810000 h 3854450"/>
              <a:gd name="connsiteX9" fmla="*/ 566208 w 845608"/>
              <a:gd name="connsiteY9" fmla="*/ 3810000 h 3854450"/>
              <a:gd name="connsiteX10" fmla="*/ 299508 w 845608"/>
              <a:gd name="connsiteY10" fmla="*/ 3543300 h 3854450"/>
              <a:gd name="connsiteX11" fmla="*/ 299508 w 845608"/>
              <a:gd name="connsiteY11" fmla="*/ 3854450 h 3854450"/>
              <a:gd name="connsiteX12" fmla="*/ 845608 w 845608"/>
              <a:gd name="connsiteY12" fmla="*/ 3854450 h 3854450"/>
              <a:gd name="connsiteX0" fmla="*/ 363008 w 845608"/>
              <a:gd name="connsiteY0" fmla="*/ 0 h 3854450"/>
              <a:gd name="connsiteX1" fmla="*/ 363008 w 845608"/>
              <a:gd name="connsiteY1" fmla="*/ 304800 h 3854450"/>
              <a:gd name="connsiteX2" fmla="*/ 270933 w 845608"/>
              <a:gd name="connsiteY2" fmla="*/ 1270000 h 3854450"/>
              <a:gd name="connsiteX3" fmla="*/ 683683 w 845608"/>
              <a:gd name="connsiteY3" fmla="*/ 1485900 h 3854450"/>
              <a:gd name="connsiteX4" fmla="*/ 255058 w 845608"/>
              <a:gd name="connsiteY4" fmla="*/ 1511300 h 3854450"/>
              <a:gd name="connsiteX5" fmla="*/ 45508 w 845608"/>
              <a:gd name="connsiteY5" fmla="*/ 3384550 h 3854450"/>
              <a:gd name="connsiteX6" fmla="*/ 229658 w 845608"/>
              <a:gd name="connsiteY6" fmla="*/ 3502025 h 3854450"/>
              <a:gd name="connsiteX7" fmla="*/ 369358 w 845608"/>
              <a:gd name="connsiteY7" fmla="*/ 3505200 h 3854450"/>
              <a:gd name="connsiteX8" fmla="*/ 648758 w 845608"/>
              <a:gd name="connsiteY8" fmla="*/ 3810000 h 3854450"/>
              <a:gd name="connsiteX9" fmla="*/ 566208 w 845608"/>
              <a:gd name="connsiteY9" fmla="*/ 3810000 h 3854450"/>
              <a:gd name="connsiteX10" fmla="*/ 299508 w 845608"/>
              <a:gd name="connsiteY10" fmla="*/ 3543300 h 3854450"/>
              <a:gd name="connsiteX11" fmla="*/ 299508 w 845608"/>
              <a:gd name="connsiteY11" fmla="*/ 3854450 h 3854450"/>
              <a:gd name="connsiteX12" fmla="*/ 845608 w 845608"/>
              <a:gd name="connsiteY12" fmla="*/ 3854450 h 3854450"/>
              <a:gd name="connsiteX0" fmla="*/ 363008 w 845608"/>
              <a:gd name="connsiteY0" fmla="*/ 0 h 3854450"/>
              <a:gd name="connsiteX1" fmla="*/ 363008 w 845608"/>
              <a:gd name="connsiteY1" fmla="*/ 304800 h 3854450"/>
              <a:gd name="connsiteX2" fmla="*/ 270933 w 845608"/>
              <a:gd name="connsiteY2" fmla="*/ 1270000 h 3854450"/>
              <a:gd name="connsiteX3" fmla="*/ 683683 w 845608"/>
              <a:gd name="connsiteY3" fmla="*/ 1485900 h 3854450"/>
              <a:gd name="connsiteX4" fmla="*/ 255058 w 845608"/>
              <a:gd name="connsiteY4" fmla="*/ 1511300 h 3854450"/>
              <a:gd name="connsiteX5" fmla="*/ 45508 w 845608"/>
              <a:gd name="connsiteY5" fmla="*/ 3384550 h 3854450"/>
              <a:gd name="connsiteX6" fmla="*/ 229658 w 845608"/>
              <a:gd name="connsiteY6" fmla="*/ 3502025 h 3854450"/>
              <a:gd name="connsiteX7" fmla="*/ 369358 w 845608"/>
              <a:gd name="connsiteY7" fmla="*/ 3505200 h 3854450"/>
              <a:gd name="connsiteX8" fmla="*/ 648758 w 845608"/>
              <a:gd name="connsiteY8" fmla="*/ 3810000 h 3854450"/>
              <a:gd name="connsiteX9" fmla="*/ 566208 w 845608"/>
              <a:gd name="connsiteY9" fmla="*/ 3810000 h 3854450"/>
              <a:gd name="connsiteX10" fmla="*/ 299508 w 845608"/>
              <a:gd name="connsiteY10" fmla="*/ 3543300 h 3854450"/>
              <a:gd name="connsiteX11" fmla="*/ 299508 w 845608"/>
              <a:gd name="connsiteY11" fmla="*/ 3854450 h 3854450"/>
              <a:gd name="connsiteX12" fmla="*/ 845608 w 845608"/>
              <a:gd name="connsiteY12" fmla="*/ 3854450 h 3854450"/>
              <a:gd name="connsiteX0" fmla="*/ 363008 w 845608"/>
              <a:gd name="connsiteY0" fmla="*/ 0 h 3549650"/>
              <a:gd name="connsiteX1" fmla="*/ 270933 w 845608"/>
              <a:gd name="connsiteY1" fmla="*/ 965200 h 3549650"/>
              <a:gd name="connsiteX2" fmla="*/ 683683 w 845608"/>
              <a:gd name="connsiteY2" fmla="*/ 1181100 h 3549650"/>
              <a:gd name="connsiteX3" fmla="*/ 255058 w 845608"/>
              <a:gd name="connsiteY3" fmla="*/ 1206500 h 3549650"/>
              <a:gd name="connsiteX4" fmla="*/ 45508 w 845608"/>
              <a:gd name="connsiteY4" fmla="*/ 3079750 h 3549650"/>
              <a:gd name="connsiteX5" fmla="*/ 229658 w 845608"/>
              <a:gd name="connsiteY5" fmla="*/ 3197225 h 3549650"/>
              <a:gd name="connsiteX6" fmla="*/ 369358 w 845608"/>
              <a:gd name="connsiteY6" fmla="*/ 3200400 h 3549650"/>
              <a:gd name="connsiteX7" fmla="*/ 648758 w 845608"/>
              <a:gd name="connsiteY7" fmla="*/ 3505200 h 3549650"/>
              <a:gd name="connsiteX8" fmla="*/ 566208 w 845608"/>
              <a:gd name="connsiteY8" fmla="*/ 3505200 h 3549650"/>
              <a:gd name="connsiteX9" fmla="*/ 299508 w 845608"/>
              <a:gd name="connsiteY9" fmla="*/ 3238500 h 3549650"/>
              <a:gd name="connsiteX10" fmla="*/ 299508 w 845608"/>
              <a:gd name="connsiteY10" fmla="*/ 3549650 h 3549650"/>
              <a:gd name="connsiteX11" fmla="*/ 845608 w 845608"/>
              <a:gd name="connsiteY11" fmla="*/ 3549650 h 3549650"/>
              <a:gd name="connsiteX0" fmla="*/ 225425 w 800100"/>
              <a:gd name="connsiteY0" fmla="*/ 0 h 2584450"/>
              <a:gd name="connsiteX1" fmla="*/ 638175 w 800100"/>
              <a:gd name="connsiteY1" fmla="*/ 215900 h 2584450"/>
              <a:gd name="connsiteX2" fmla="*/ 209550 w 800100"/>
              <a:gd name="connsiteY2" fmla="*/ 241300 h 2584450"/>
              <a:gd name="connsiteX3" fmla="*/ 0 w 800100"/>
              <a:gd name="connsiteY3" fmla="*/ 2114550 h 2584450"/>
              <a:gd name="connsiteX4" fmla="*/ 184150 w 800100"/>
              <a:gd name="connsiteY4" fmla="*/ 2232025 h 2584450"/>
              <a:gd name="connsiteX5" fmla="*/ 323850 w 800100"/>
              <a:gd name="connsiteY5" fmla="*/ 2235200 h 2584450"/>
              <a:gd name="connsiteX6" fmla="*/ 603250 w 800100"/>
              <a:gd name="connsiteY6" fmla="*/ 2540000 h 2584450"/>
              <a:gd name="connsiteX7" fmla="*/ 520700 w 800100"/>
              <a:gd name="connsiteY7" fmla="*/ 2540000 h 2584450"/>
              <a:gd name="connsiteX8" fmla="*/ 254000 w 800100"/>
              <a:gd name="connsiteY8" fmla="*/ 2273300 h 2584450"/>
              <a:gd name="connsiteX9" fmla="*/ 254000 w 800100"/>
              <a:gd name="connsiteY9" fmla="*/ 2584450 h 2584450"/>
              <a:gd name="connsiteX10" fmla="*/ 800100 w 800100"/>
              <a:gd name="connsiteY10" fmla="*/ 2584450 h 2584450"/>
              <a:gd name="connsiteX0" fmla="*/ 638175 w 800100"/>
              <a:gd name="connsiteY0" fmla="*/ 0 h 2368550"/>
              <a:gd name="connsiteX1" fmla="*/ 209550 w 800100"/>
              <a:gd name="connsiteY1" fmla="*/ 25400 h 2368550"/>
              <a:gd name="connsiteX2" fmla="*/ 0 w 800100"/>
              <a:gd name="connsiteY2" fmla="*/ 1898650 h 2368550"/>
              <a:gd name="connsiteX3" fmla="*/ 184150 w 800100"/>
              <a:gd name="connsiteY3" fmla="*/ 2016125 h 2368550"/>
              <a:gd name="connsiteX4" fmla="*/ 323850 w 800100"/>
              <a:gd name="connsiteY4" fmla="*/ 2019300 h 2368550"/>
              <a:gd name="connsiteX5" fmla="*/ 603250 w 800100"/>
              <a:gd name="connsiteY5" fmla="*/ 2324100 h 2368550"/>
              <a:gd name="connsiteX6" fmla="*/ 520700 w 800100"/>
              <a:gd name="connsiteY6" fmla="*/ 2324100 h 2368550"/>
              <a:gd name="connsiteX7" fmla="*/ 254000 w 800100"/>
              <a:gd name="connsiteY7" fmla="*/ 2057400 h 2368550"/>
              <a:gd name="connsiteX8" fmla="*/ 254000 w 800100"/>
              <a:gd name="connsiteY8" fmla="*/ 2368550 h 2368550"/>
              <a:gd name="connsiteX9" fmla="*/ 800100 w 800100"/>
              <a:gd name="connsiteY9" fmla="*/ 2368550 h 2368550"/>
              <a:gd name="connsiteX0" fmla="*/ 209550 w 800100"/>
              <a:gd name="connsiteY0" fmla="*/ 0 h 2343150"/>
              <a:gd name="connsiteX1" fmla="*/ 0 w 800100"/>
              <a:gd name="connsiteY1" fmla="*/ 1873250 h 2343150"/>
              <a:gd name="connsiteX2" fmla="*/ 184150 w 800100"/>
              <a:gd name="connsiteY2" fmla="*/ 1990725 h 2343150"/>
              <a:gd name="connsiteX3" fmla="*/ 323850 w 800100"/>
              <a:gd name="connsiteY3" fmla="*/ 1993900 h 2343150"/>
              <a:gd name="connsiteX4" fmla="*/ 603250 w 800100"/>
              <a:gd name="connsiteY4" fmla="*/ 2298700 h 2343150"/>
              <a:gd name="connsiteX5" fmla="*/ 520700 w 800100"/>
              <a:gd name="connsiteY5" fmla="*/ 2298700 h 2343150"/>
              <a:gd name="connsiteX6" fmla="*/ 254000 w 800100"/>
              <a:gd name="connsiteY6" fmla="*/ 2032000 h 2343150"/>
              <a:gd name="connsiteX7" fmla="*/ 254000 w 800100"/>
              <a:gd name="connsiteY7" fmla="*/ 2343150 h 2343150"/>
              <a:gd name="connsiteX8" fmla="*/ 800100 w 800100"/>
              <a:gd name="connsiteY8" fmla="*/ 2343150 h 2343150"/>
              <a:gd name="connsiteX0" fmla="*/ 126093 w 800100"/>
              <a:gd name="connsiteY0" fmla="*/ 0 h 1566636"/>
              <a:gd name="connsiteX1" fmla="*/ 0 w 800100"/>
              <a:gd name="connsiteY1" fmla="*/ 1096736 h 1566636"/>
              <a:gd name="connsiteX2" fmla="*/ 184150 w 800100"/>
              <a:gd name="connsiteY2" fmla="*/ 1214211 h 1566636"/>
              <a:gd name="connsiteX3" fmla="*/ 323850 w 800100"/>
              <a:gd name="connsiteY3" fmla="*/ 1217386 h 1566636"/>
              <a:gd name="connsiteX4" fmla="*/ 603250 w 800100"/>
              <a:gd name="connsiteY4" fmla="*/ 1522186 h 1566636"/>
              <a:gd name="connsiteX5" fmla="*/ 520700 w 800100"/>
              <a:gd name="connsiteY5" fmla="*/ 1522186 h 1566636"/>
              <a:gd name="connsiteX6" fmla="*/ 254000 w 800100"/>
              <a:gd name="connsiteY6" fmla="*/ 1255486 h 1566636"/>
              <a:gd name="connsiteX7" fmla="*/ 254000 w 800100"/>
              <a:gd name="connsiteY7" fmla="*/ 1566636 h 1566636"/>
              <a:gd name="connsiteX8" fmla="*/ 800100 w 800100"/>
              <a:gd name="connsiteY8" fmla="*/ 1566636 h 1566636"/>
              <a:gd name="connsiteX0" fmla="*/ 114812 w 788819"/>
              <a:gd name="connsiteY0" fmla="*/ 0 h 1566636"/>
              <a:gd name="connsiteX1" fmla="*/ 0 w 788819"/>
              <a:gd name="connsiteY1" fmla="*/ 1074174 h 1566636"/>
              <a:gd name="connsiteX2" fmla="*/ 172869 w 788819"/>
              <a:gd name="connsiteY2" fmla="*/ 1214211 h 1566636"/>
              <a:gd name="connsiteX3" fmla="*/ 312569 w 788819"/>
              <a:gd name="connsiteY3" fmla="*/ 1217386 h 1566636"/>
              <a:gd name="connsiteX4" fmla="*/ 591969 w 788819"/>
              <a:gd name="connsiteY4" fmla="*/ 1522186 h 1566636"/>
              <a:gd name="connsiteX5" fmla="*/ 509419 w 788819"/>
              <a:gd name="connsiteY5" fmla="*/ 1522186 h 1566636"/>
              <a:gd name="connsiteX6" fmla="*/ 242719 w 788819"/>
              <a:gd name="connsiteY6" fmla="*/ 1255486 h 1566636"/>
              <a:gd name="connsiteX7" fmla="*/ 242719 w 788819"/>
              <a:gd name="connsiteY7" fmla="*/ 1566636 h 1566636"/>
              <a:gd name="connsiteX8" fmla="*/ 788819 w 788819"/>
              <a:gd name="connsiteY8" fmla="*/ 1566636 h 1566636"/>
              <a:gd name="connsiteX0" fmla="*/ 114812 w 788819"/>
              <a:gd name="connsiteY0" fmla="*/ 0 h 1566636"/>
              <a:gd name="connsiteX1" fmla="*/ 0 w 788819"/>
              <a:gd name="connsiteY1" fmla="*/ 1074174 h 1566636"/>
              <a:gd name="connsiteX2" fmla="*/ 172869 w 788819"/>
              <a:gd name="connsiteY2" fmla="*/ 1214211 h 1566636"/>
              <a:gd name="connsiteX3" fmla="*/ 312569 w 788819"/>
              <a:gd name="connsiteY3" fmla="*/ 1217386 h 1566636"/>
              <a:gd name="connsiteX4" fmla="*/ 591969 w 788819"/>
              <a:gd name="connsiteY4" fmla="*/ 1522186 h 1566636"/>
              <a:gd name="connsiteX5" fmla="*/ 551639 w 788819"/>
              <a:gd name="connsiteY5" fmla="*/ 1524196 h 1566636"/>
              <a:gd name="connsiteX6" fmla="*/ 242719 w 788819"/>
              <a:gd name="connsiteY6" fmla="*/ 1255486 h 1566636"/>
              <a:gd name="connsiteX7" fmla="*/ 242719 w 788819"/>
              <a:gd name="connsiteY7" fmla="*/ 1566636 h 1566636"/>
              <a:gd name="connsiteX8" fmla="*/ 788819 w 788819"/>
              <a:gd name="connsiteY8" fmla="*/ 1566636 h 1566636"/>
              <a:gd name="connsiteX0" fmla="*/ 114812 w 788819"/>
              <a:gd name="connsiteY0" fmla="*/ 0 h 1566636"/>
              <a:gd name="connsiteX1" fmla="*/ 0 w 788819"/>
              <a:gd name="connsiteY1" fmla="*/ 1074174 h 1566636"/>
              <a:gd name="connsiteX2" fmla="*/ 172869 w 788819"/>
              <a:gd name="connsiteY2" fmla="*/ 1214211 h 1566636"/>
              <a:gd name="connsiteX3" fmla="*/ 312569 w 788819"/>
              <a:gd name="connsiteY3" fmla="*/ 1217386 h 1566636"/>
              <a:gd name="connsiteX4" fmla="*/ 591969 w 788819"/>
              <a:gd name="connsiteY4" fmla="*/ 1522186 h 1566636"/>
              <a:gd name="connsiteX5" fmla="*/ 551639 w 788819"/>
              <a:gd name="connsiteY5" fmla="*/ 1524196 h 1566636"/>
              <a:gd name="connsiteX6" fmla="*/ 240708 w 788819"/>
              <a:gd name="connsiteY6" fmla="*/ 1237392 h 1566636"/>
              <a:gd name="connsiteX7" fmla="*/ 242719 w 788819"/>
              <a:gd name="connsiteY7" fmla="*/ 1566636 h 1566636"/>
              <a:gd name="connsiteX8" fmla="*/ 788819 w 788819"/>
              <a:gd name="connsiteY8" fmla="*/ 1566636 h 1566636"/>
              <a:gd name="connsiteX0" fmla="*/ 114812 w 788819"/>
              <a:gd name="connsiteY0" fmla="*/ 0 h 1566636"/>
              <a:gd name="connsiteX1" fmla="*/ 0 w 788819"/>
              <a:gd name="connsiteY1" fmla="*/ 1074174 h 1566636"/>
              <a:gd name="connsiteX2" fmla="*/ 172869 w 788819"/>
              <a:gd name="connsiteY2" fmla="*/ 1214211 h 1566636"/>
              <a:gd name="connsiteX3" fmla="*/ 312569 w 788819"/>
              <a:gd name="connsiteY3" fmla="*/ 1217386 h 1566636"/>
              <a:gd name="connsiteX4" fmla="*/ 591969 w 788819"/>
              <a:gd name="connsiteY4" fmla="*/ 1522186 h 1566636"/>
              <a:gd name="connsiteX5" fmla="*/ 551639 w 788819"/>
              <a:gd name="connsiteY5" fmla="*/ 1524196 h 1566636"/>
              <a:gd name="connsiteX6" fmla="*/ 240708 w 788819"/>
              <a:gd name="connsiteY6" fmla="*/ 1237392 h 1566636"/>
              <a:gd name="connsiteX7" fmla="*/ 242719 w 788819"/>
              <a:gd name="connsiteY7" fmla="*/ 1566636 h 1566636"/>
              <a:gd name="connsiteX8" fmla="*/ 788819 w 788819"/>
              <a:gd name="connsiteY8" fmla="*/ 1566636 h 1566636"/>
              <a:gd name="connsiteX0" fmla="*/ 114812 w 788819"/>
              <a:gd name="connsiteY0" fmla="*/ 0 h 1566636"/>
              <a:gd name="connsiteX1" fmla="*/ 0 w 788819"/>
              <a:gd name="connsiteY1" fmla="*/ 1074174 h 1566636"/>
              <a:gd name="connsiteX2" fmla="*/ 172869 w 788819"/>
              <a:gd name="connsiteY2" fmla="*/ 1214211 h 1566636"/>
              <a:gd name="connsiteX3" fmla="*/ 312569 w 788819"/>
              <a:gd name="connsiteY3" fmla="*/ 1217386 h 1566636"/>
              <a:gd name="connsiteX4" fmla="*/ 591969 w 788819"/>
              <a:gd name="connsiteY4" fmla="*/ 1522186 h 1566636"/>
              <a:gd name="connsiteX5" fmla="*/ 551639 w 788819"/>
              <a:gd name="connsiteY5" fmla="*/ 1524196 h 1566636"/>
              <a:gd name="connsiteX6" fmla="*/ 240708 w 788819"/>
              <a:gd name="connsiteY6" fmla="*/ 1237392 h 1566636"/>
              <a:gd name="connsiteX7" fmla="*/ 242719 w 788819"/>
              <a:gd name="connsiteY7" fmla="*/ 1566636 h 1566636"/>
              <a:gd name="connsiteX8" fmla="*/ 788819 w 788819"/>
              <a:gd name="connsiteY8" fmla="*/ 1566636 h 1566636"/>
              <a:gd name="connsiteX0" fmla="*/ 114812 w 788819"/>
              <a:gd name="connsiteY0" fmla="*/ 0 h 1566636"/>
              <a:gd name="connsiteX1" fmla="*/ 0 w 788819"/>
              <a:gd name="connsiteY1" fmla="*/ 1074174 h 1566636"/>
              <a:gd name="connsiteX2" fmla="*/ 172869 w 788819"/>
              <a:gd name="connsiteY2" fmla="*/ 1214211 h 1566636"/>
              <a:gd name="connsiteX3" fmla="*/ 312569 w 788819"/>
              <a:gd name="connsiteY3" fmla="*/ 1217386 h 1566636"/>
              <a:gd name="connsiteX4" fmla="*/ 591969 w 788819"/>
              <a:gd name="connsiteY4" fmla="*/ 1522186 h 1566636"/>
              <a:gd name="connsiteX5" fmla="*/ 551639 w 788819"/>
              <a:gd name="connsiteY5" fmla="*/ 1524196 h 1566636"/>
              <a:gd name="connsiteX6" fmla="*/ 240708 w 788819"/>
              <a:gd name="connsiteY6" fmla="*/ 1237392 h 1566636"/>
              <a:gd name="connsiteX7" fmla="*/ 242719 w 788819"/>
              <a:gd name="connsiteY7" fmla="*/ 1566636 h 1566636"/>
              <a:gd name="connsiteX8" fmla="*/ 788819 w 788819"/>
              <a:gd name="connsiteY8" fmla="*/ 1566636 h 1566636"/>
              <a:gd name="connsiteX0" fmla="*/ 114812 w 788819"/>
              <a:gd name="connsiteY0" fmla="*/ 0 h 1566636"/>
              <a:gd name="connsiteX1" fmla="*/ 0 w 788819"/>
              <a:gd name="connsiteY1" fmla="*/ 1074174 h 1566636"/>
              <a:gd name="connsiteX2" fmla="*/ 172869 w 788819"/>
              <a:gd name="connsiteY2" fmla="*/ 1214211 h 1566636"/>
              <a:gd name="connsiteX3" fmla="*/ 312569 w 788819"/>
              <a:gd name="connsiteY3" fmla="*/ 1217386 h 1566636"/>
              <a:gd name="connsiteX4" fmla="*/ 591969 w 788819"/>
              <a:gd name="connsiteY4" fmla="*/ 1522186 h 1566636"/>
              <a:gd name="connsiteX5" fmla="*/ 551639 w 788819"/>
              <a:gd name="connsiteY5" fmla="*/ 1524196 h 1566636"/>
              <a:gd name="connsiteX6" fmla="*/ 240708 w 788819"/>
              <a:gd name="connsiteY6" fmla="*/ 1237392 h 1566636"/>
              <a:gd name="connsiteX7" fmla="*/ 242719 w 788819"/>
              <a:gd name="connsiteY7" fmla="*/ 1566636 h 1566636"/>
              <a:gd name="connsiteX8" fmla="*/ 788819 w 788819"/>
              <a:gd name="connsiteY8" fmla="*/ 1566636 h 1566636"/>
              <a:gd name="connsiteX0" fmla="*/ 114812 w 788819"/>
              <a:gd name="connsiteY0" fmla="*/ 0 h 1566636"/>
              <a:gd name="connsiteX1" fmla="*/ 0 w 788819"/>
              <a:gd name="connsiteY1" fmla="*/ 1074174 h 1566636"/>
              <a:gd name="connsiteX2" fmla="*/ 151717 w 788819"/>
              <a:gd name="connsiteY2" fmla="*/ 1216326 h 1566636"/>
              <a:gd name="connsiteX3" fmla="*/ 312569 w 788819"/>
              <a:gd name="connsiteY3" fmla="*/ 1217386 h 1566636"/>
              <a:gd name="connsiteX4" fmla="*/ 591969 w 788819"/>
              <a:gd name="connsiteY4" fmla="*/ 1522186 h 1566636"/>
              <a:gd name="connsiteX5" fmla="*/ 551639 w 788819"/>
              <a:gd name="connsiteY5" fmla="*/ 1524196 h 1566636"/>
              <a:gd name="connsiteX6" fmla="*/ 240708 w 788819"/>
              <a:gd name="connsiteY6" fmla="*/ 1237392 h 1566636"/>
              <a:gd name="connsiteX7" fmla="*/ 242719 w 788819"/>
              <a:gd name="connsiteY7" fmla="*/ 1566636 h 1566636"/>
              <a:gd name="connsiteX8" fmla="*/ 788819 w 788819"/>
              <a:gd name="connsiteY8" fmla="*/ 1566636 h 1566636"/>
              <a:gd name="connsiteX0" fmla="*/ 304102 w 788819"/>
              <a:gd name="connsiteY0" fmla="*/ 0 h 1575240"/>
              <a:gd name="connsiteX1" fmla="*/ 0 w 788819"/>
              <a:gd name="connsiteY1" fmla="*/ 1082778 h 1575240"/>
              <a:gd name="connsiteX2" fmla="*/ 151717 w 788819"/>
              <a:gd name="connsiteY2" fmla="*/ 1224930 h 1575240"/>
              <a:gd name="connsiteX3" fmla="*/ 312569 w 788819"/>
              <a:gd name="connsiteY3" fmla="*/ 1225990 h 1575240"/>
              <a:gd name="connsiteX4" fmla="*/ 591969 w 788819"/>
              <a:gd name="connsiteY4" fmla="*/ 1530790 h 1575240"/>
              <a:gd name="connsiteX5" fmla="*/ 551639 w 788819"/>
              <a:gd name="connsiteY5" fmla="*/ 1532800 h 1575240"/>
              <a:gd name="connsiteX6" fmla="*/ 240708 w 788819"/>
              <a:gd name="connsiteY6" fmla="*/ 1245996 h 1575240"/>
              <a:gd name="connsiteX7" fmla="*/ 242719 w 788819"/>
              <a:gd name="connsiteY7" fmla="*/ 1575240 h 1575240"/>
              <a:gd name="connsiteX8" fmla="*/ 788819 w 788819"/>
              <a:gd name="connsiteY8" fmla="*/ 1575240 h 1575240"/>
              <a:gd name="connsiteX0" fmla="*/ 304102 w 788819"/>
              <a:gd name="connsiteY0" fmla="*/ 0 h 1575240"/>
              <a:gd name="connsiteX1" fmla="*/ 0 w 788819"/>
              <a:gd name="connsiteY1" fmla="*/ 1082778 h 1575240"/>
              <a:gd name="connsiteX2" fmla="*/ 151717 w 788819"/>
              <a:gd name="connsiteY2" fmla="*/ 1224930 h 1575240"/>
              <a:gd name="connsiteX3" fmla="*/ 312569 w 788819"/>
              <a:gd name="connsiteY3" fmla="*/ 1225990 h 1575240"/>
              <a:gd name="connsiteX4" fmla="*/ 777817 w 788819"/>
              <a:gd name="connsiteY4" fmla="*/ 1504978 h 1575240"/>
              <a:gd name="connsiteX5" fmla="*/ 551639 w 788819"/>
              <a:gd name="connsiteY5" fmla="*/ 1532800 h 1575240"/>
              <a:gd name="connsiteX6" fmla="*/ 240708 w 788819"/>
              <a:gd name="connsiteY6" fmla="*/ 1245996 h 1575240"/>
              <a:gd name="connsiteX7" fmla="*/ 242719 w 788819"/>
              <a:gd name="connsiteY7" fmla="*/ 1575240 h 1575240"/>
              <a:gd name="connsiteX8" fmla="*/ 788819 w 788819"/>
              <a:gd name="connsiteY8" fmla="*/ 1575240 h 1575240"/>
              <a:gd name="connsiteX0" fmla="*/ 304102 w 788819"/>
              <a:gd name="connsiteY0" fmla="*/ 0 h 1575240"/>
              <a:gd name="connsiteX1" fmla="*/ 0 w 788819"/>
              <a:gd name="connsiteY1" fmla="*/ 1082778 h 1575240"/>
              <a:gd name="connsiteX2" fmla="*/ 151717 w 788819"/>
              <a:gd name="connsiteY2" fmla="*/ 1224930 h 1575240"/>
              <a:gd name="connsiteX3" fmla="*/ 477767 w 788819"/>
              <a:gd name="connsiteY3" fmla="*/ 1207061 h 1575240"/>
              <a:gd name="connsiteX4" fmla="*/ 777817 w 788819"/>
              <a:gd name="connsiteY4" fmla="*/ 1504978 h 1575240"/>
              <a:gd name="connsiteX5" fmla="*/ 551639 w 788819"/>
              <a:gd name="connsiteY5" fmla="*/ 1532800 h 1575240"/>
              <a:gd name="connsiteX6" fmla="*/ 240708 w 788819"/>
              <a:gd name="connsiteY6" fmla="*/ 1245996 h 1575240"/>
              <a:gd name="connsiteX7" fmla="*/ 242719 w 788819"/>
              <a:gd name="connsiteY7" fmla="*/ 1575240 h 1575240"/>
              <a:gd name="connsiteX8" fmla="*/ 788819 w 788819"/>
              <a:gd name="connsiteY8" fmla="*/ 1575240 h 1575240"/>
              <a:gd name="connsiteX0" fmla="*/ 304102 w 788819"/>
              <a:gd name="connsiteY0" fmla="*/ 0 h 1575240"/>
              <a:gd name="connsiteX1" fmla="*/ 0 w 788819"/>
              <a:gd name="connsiteY1" fmla="*/ 1082778 h 1575240"/>
              <a:gd name="connsiteX2" fmla="*/ 346170 w 788819"/>
              <a:gd name="connsiteY2" fmla="*/ 1207722 h 1575240"/>
              <a:gd name="connsiteX3" fmla="*/ 477767 w 788819"/>
              <a:gd name="connsiteY3" fmla="*/ 1207061 h 1575240"/>
              <a:gd name="connsiteX4" fmla="*/ 777817 w 788819"/>
              <a:gd name="connsiteY4" fmla="*/ 1504978 h 1575240"/>
              <a:gd name="connsiteX5" fmla="*/ 551639 w 788819"/>
              <a:gd name="connsiteY5" fmla="*/ 1532800 h 1575240"/>
              <a:gd name="connsiteX6" fmla="*/ 240708 w 788819"/>
              <a:gd name="connsiteY6" fmla="*/ 1245996 h 1575240"/>
              <a:gd name="connsiteX7" fmla="*/ 242719 w 788819"/>
              <a:gd name="connsiteY7" fmla="*/ 1575240 h 1575240"/>
              <a:gd name="connsiteX8" fmla="*/ 788819 w 788819"/>
              <a:gd name="connsiteY8" fmla="*/ 1575240 h 1575240"/>
              <a:gd name="connsiteX0" fmla="*/ 114812 w 599529"/>
              <a:gd name="connsiteY0" fmla="*/ 0 h 1575240"/>
              <a:gd name="connsiteX1" fmla="*/ 0 w 599529"/>
              <a:gd name="connsiteY1" fmla="*/ 1069012 h 1575240"/>
              <a:gd name="connsiteX2" fmla="*/ 156880 w 599529"/>
              <a:gd name="connsiteY2" fmla="*/ 1207722 h 1575240"/>
              <a:gd name="connsiteX3" fmla="*/ 288477 w 599529"/>
              <a:gd name="connsiteY3" fmla="*/ 1207061 h 1575240"/>
              <a:gd name="connsiteX4" fmla="*/ 588527 w 599529"/>
              <a:gd name="connsiteY4" fmla="*/ 1504978 h 1575240"/>
              <a:gd name="connsiteX5" fmla="*/ 362349 w 599529"/>
              <a:gd name="connsiteY5" fmla="*/ 1532800 h 1575240"/>
              <a:gd name="connsiteX6" fmla="*/ 51418 w 599529"/>
              <a:gd name="connsiteY6" fmla="*/ 1245996 h 1575240"/>
              <a:gd name="connsiteX7" fmla="*/ 53429 w 599529"/>
              <a:gd name="connsiteY7" fmla="*/ 1575240 h 1575240"/>
              <a:gd name="connsiteX8" fmla="*/ 599529 w 599529"/>
              <a:gd name="connsiteY8" fmla="*/ 1575240 h 1575240"/>
              <a:gd name="connsiteX0" fmla="*/ 114812 w 599529"/>
              <a:gd name="connsiteY0" fmla="*/ 0 h 1575240"/>
              <a:gd name="connsiteX1" fmla="*/ 0 w 599529"/>
              <a:gd name="connsiteY1" fmla="*/ 1069012 h 1575240"/>
              <a:gd name="connsiteX2" fmla="*/ 156880 w 599529"/>
              <a:gd name="connsiteY2" fmla="*/ 1207722 h 1575240"/>
              <a:gd name="connsiteX3" fmla="*/ 288477 w 599529"/>
              <a:gd name="connsiteY3" fmla="*/ 1207061 h 1575240"/>
              <a:gd name="connsiteX4" fmla="*/ 588527 w 599529"/>
              <a:gd name="connsiteY4" fmla="*/ 1504978 h 1575240"/>
              <a:gd name="connsiteX5" fmla="*/ 555080 w 599529"/>
              <a:gd name="connsiteY5" fmla="*/ 1508709 h 1575240"/>
              <a:gd name="connsiteX6" fmla="*/ 51418 w 599529"/>
              <a:gd name="connsiteY6" fmla="*/ 1245996 h 1575240"/>
              <a:gd name="connsiteX7" fmla="*/ 53429 w 599529"/>
              <a:gd name="connsiteY7" fmla="*/ 1575240 h 1575240"/>
              <a:gd name="connsiteX8" fmla="*/ 599529 w 599529"/>
              <a:gd name="connsiteY8" fmla="*/ 1575240 h 1575240"/>
              <a:gd name="connsiteX0" fmla="*/ 114812 w 599529"/>
              <a:gd name="connsiteY0" fmla="*/ 0 h 1575240"/>
              <a:gd name="connsiteX1" fmla="*/ 0 w 599529"/>
              <a:gd name="connsiteY1" fmla="*/ 1069012 h 1575240"/>
              <a:gd name="connsiteX2" fmla="*/ 156880 w 599529"/>
              <a:gd name="connsiteY2" fmla="*/ 1207722 h 1575240"/>
              <a:gd name="connsiteX3" fmla="*/ 288477 w 599529"/>
              <a:gd name="connsiteY3" fmla="*/ 1207061 h 1575240"/>
              <a:gd name="connsiteX4" fmla="*/ 588527 w 599529"/>
              <a:gd name="connsiteY4" fmla="*/ 1504978 h 1575240"/>
              <a:gd name="connsiteX5" fmla="*/ 555080 w 599529"/>
              <a:gd name="connsiteY5" fmla="*/ 1508709 h 1575240"/>
              <a:gd name="connsiteX6" fmla="*/ 223500 w 599529"/>
              <a:gd name="connsiteY6" fmla="*/ 1235671 h 1575240"/>
              <a:gd name="connsiteX7" fmla="*/ 53429 w 599529"/>
              <a:gd name="connsiteY7" fmla="*/ 1575240 h 1575240"/>
              <a:gd name="connsiteX8" fmla="*/ 599529 w 599529"/>
              <a:gd name="connsiteY8" fmla="*/ 1575240 h 1575240"/>
              <a:gd name="connsiteX0" fmla="*/ 114812 w 599529"/>
              <a:gd name="connsiteY0" fmla="*/ 0 h 1575240"/>
              <a:gd name="connsiteX1" fmla="*/ 0 w 599529"/>
              <a:gd name="connsiteY1" fmla="*/ 1069012 h 1575240"/>
              <a:gd name="connsiteX2" fmla="*/ 156880 w 599529"/>
              <a:gd name="connsiteY2" fmla="*/ 1207722 h 1575240"/>
              <a:gd name="connsiteX3" fmla="*/ 288477 w 599529"/>
              <a:gd name="connsiteY3" fmla="*/ 1207061 h 1575240"/>
              <a:gd name="connsiteX4" fmla="*/ 588527 w 599529"/>
              <a:gd name="connsiteY4" fmla="*/ 1504978 h 1575240"/>
              <a:gd name="connsiteX5" fmla="*/ 555080 w 599529"/>
              <a:gd name="connsiteY5" fmla="*/ 1508709 h 1575240"/>
              <a:gd name="connsiteX6" fmla="*/ 223500 w 599529"/>
              <a:gd name="connsiteY6" fmla="*/ 1235671 h 1575240"/>
              <a:gd name="connsiteX7" fmla="*/ 222069 w 599529"/>
              <a:gd name="connsiteY7" fmla="*/ 1573519 h 1575240"/>
              <a:gd name="connsiteX8" fmla="*/ 599529 w 599529"/>
              <a:gd name="connsiteY8" fmla="*/ 1575240 h 1575240"/>
              <a:gd name="connsiteX0" fmla="*/ 114812 w 599529"/>
              <a:gd name="connsiteY0" fmla="*/ 0 h 1575240"/>
              <a:gd name="connsiteX1" fmla="*/ 0 w 599529"/>
              <a:gd name="connsiteY1" fmla="*/ 1069012 h 1575240"/>
              <a:gd name="connsiteX2" fmla="*/ 156880 w 599529"/>
              <a:gd name="connsiteY2" fmla="*/ 1207722 h 1575240"/>
              <a:gd name="connsiteX3" fmla="*/ 288477 w 599529"/>
              <a:gd name="connsiteY3" fmla="*/ 1207061 h 1575240"/>
              <a:gd name="connsiteX4" fmla="*/ 588527 w 599529"/>
              <a:gd name="connsiteY4" fmla="*/ 1504978 h 1575240"/>
              <a:gd name="connsiteX5" fmla="*/ 555080 w 599529"/>
              <a:gd name="connsiteY5" fmla="*/ 1508709 h 1575240"/>
              <a:gd name="connsiteX6" fmla="*/ 223500 w 599529"/>
              <a:gd name="connsiteY6" fmla="*/ 1235671 h 1575240"/>
              <a:gd name="connsiteX7" fmla="*/ 237557 w 599529"/>
              <a:gd name="connsiteY7" fmla="*/ 1573519 h 1575240"/>
              <a:gd name="connsiteX8" fmla="*/ 599529 w 599529"/>
              <a:gd name="connsiteY8" fmla="*/ 1575240 h 1575240"/>
              <a:gd name="connsiteX0" fmla="*/ 114812 w 599529"/>
              <a:gd name="connsiteY0" fmla="*/ 0 h 1575240"/>
              <a:gd name="connsiteX1" fmla="*/ 0 w 599529"/>
              <a:gd name="connsiteY1" fmla="*/ 1069012 h 1575240"/>
              <a:gd name="connsiteX2" fmla="*/ 156880 w 599529"/>
              <a:gd name="connsiteY2" fmla="*/ 1207722 h 1575240"/>
              <a:gd name="connsiteX3" fmla="*/ 288477 w 599529"/>
              <a:gd name="connsiteY3" fmla="*/ 1207061 h 1575240"/>
              <a:gd name="connsiteX4" fmla="*/ 588527 w 599529"/>
              <a:gd name="connsiteY4" fmla="*/ 1504978 h 1575240"/>
              <a:gd name="connsiteX5" fmla="*/ 555080 w 599529"/>
              <a:gd name="connsiteY5" fmla="*/ 1508709 h 1575240"/>
              <a:gd name="connsiteX6" fmla="*/ 232104 w 599529"/>
              <a:gd name="connsiteY6" fmla="*/ 1235671 h 1575240"/>
              <a:gd name="connsiteX7" fmla="*/ 237557 w 599529"/>
              <a:gd name="connsiteY7" fmla="*/ 1573519 h 1575240"/>
              <a:gd name="connsiteX8" fmla="*/ 599529 w 599529"/>
              <a:gd name="connsiteY8" fmla="*/ 1575240 h 1575240"/>
              <a:gd name="connsiteX0" fmla="*/ 114812 w 793981"/>
              <a:gd name="connsiteY0" fmla="*/ 0 h 1576961"/>
              <a:gd name="connsiteX1" fmla="*/ 0 w 793981"/>
              <a:gd name="connsiteY1" fmla="*/ 1069012 h 1576961"/>
              <a:gd name="connsiteX2" fmla="*/ 156880 w 793981"/>
              <a:gd name="connsiteY2" fmla="*/ 1207722 h 1576961"/>
              <a:gd name="connsiteX3" fmla="*/ 288477 w 793981"/>
              <a:gd name="connsiteY3" fmla="*/ 1207061 h 1576961"/>
              <a:gd name="connsiteX4" fmla="*/ 588527 w 793981"/>
              <a:gd name="connsiteY4" fmla="*/ 1504978 h 1576961"/>
              <a:gd name="connsiteX5" fmla="*/ 555080 w 793981"/>
              <a:gd name="connsiteY5" fmla="*/ 1508709 h 1576961"/>
              <a:gd name="connsiteX6" fmla="*/ 232104 w 793981"/>
              <a:gd name="connsiteY6" fmla="*/ 1235671 h 1576961"/>
              <a:gd name="connsiteX7" fmla="*/ 237557 w 793981"/>
              <a:gd name="connsiteY7" fmla="*/ 1573519 h 1576961"/>
              <a:gd name="connsiteX8" fmla="*/ 793981 w 793981"/>
              <a:gd name="connsiteY8" fmla="*/ 1576961 h 1576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3981" h="1576961">
                <a:moveTo>
                  <a:pt x="114812" y="0"/>
                </a:moveTo>
                <a:lnTo>
                  <a:pt x="0" y="1069012"/>
                </a:lnTo>
                <a:cubicBezTo>
                  <a:pt x="74083" y="1082770"/>
                  <a:pt x="120897" y="1124114"/>
                  <a:pt x="156880" y="1207722"/>
                </a:cubicBezTo>
                <a:cubicBezTo>
                  <a:pt x="203447" y="1208780"/>
                  <a:pt x="235565" y="1195427"/>
                  <a:pt x="288477" y="1207061"/>
                </a:cubicBezTo>
                <a:cubicBezTo>
                  <a:pt x="416526" y="1239876"/>
                  <a:pt x="533494" y="1301778"/>
                  <a:pt x="588527" y="1504978"/>
                </a:cubicBezTo>
                <a:lnTo>
                  <a:pt x="555080" y="1508709"/>
                </a:lnTo>
                <a:cubicBezTo>
                  <a:pt x="544599" y="1351969"/>
                  <a:pt x="370321" y="1242977"/>
                  <a:pt x="232104" y="1235671"/>
                </a:cubicBezTo>
                <a:cubicBezTo>
                  <a:pt x="232774" y="1345419"/>
                  <a:pt x="236887" y="1463771"/>
                  <a:pt x="237557" y="1573519"/>
                </a:cubicBezTo>
                <a:lnTo>
                  <a:pt x="793981" y="1576961"/>
                </a:lnTo>
              </a:path>
            </a:pathLst>
          </a:custGeom>
          <a:ln w="76200">
            <a:solidFill>
              <a:srgbClr val="2B913C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5899753" y="1185947"/>
            <a:ext cx="530790" cy="1205086"/>
          </a:xfrm>
          <a:custGeom>
            <a:avLst/>
            <a:gdLst>
              <a:gd name="connsiteX0" fmla="*/ 1371600 w 3619500"/>
              <a:gd name="connsiteY0" fmla="*/ 0 h 4457700"/>
              <a:gd name="connsiteX1" fmla="*/ 209550 w 3619500"/>
              <a:gd name="connsiteY1" fmla="*/ 266700 h 4457700"/>
              <a:gd name="connsiteX2" fmla="*/ 0 w 3619500"/>
              <a:gd name="connsiteY2" fmla="*/ 1628775 h 4457700"/>
              <a:gd name="connsiteX3" fmla="*/ 1724025 w 3619500"/>
              <a:gd name="connsiteY3" fmla="*/ 2914650 h 4457700"/>
              <a:gd name="connsiteX4" fmla="*/ 1847850 w 3619500"/>
              <a:gd name="connsiteY4" fmla="*/ 3819525 h 4457700"/>
              <a:gd name="connsiteX5" fmla="*/ 3305175 w 3619500"/>
              <a:gd name="connsiteY5" fmla="*/ 3819525 h 4457700"/>
              <a:gd name="connsiteX6" fmla="*/ 3324225 w 3619500"/>
              <a:gd name="connsiteY6" fmla="*/ 4448175 h 4457700"/>
              <a:gd name="connsiteX7" fmla="*/ 3619500 w 3619500"/>
              <a:gd name="connsiteY7" fmla="*/ 4457700 h 4457700"/>
              <a:gd name="connsiteX0" fmla="*/ 1276350 w 3619500"/>
              <a:gd name="connsiteY0" fmla="*/ 9525 h 4191000"/>
              <a:gd name="connsiteX1" fmla="*/ 209550 w 3619500"/>
              <a:gd name="connsiteY1" fmla="*/ 0 h 4191000"/>
              <a:gd name="connsiteX2" fmla="*/ 0 w 3619500"/>
              <a:gd name="connsiteY2" fmla="*/ 1362075 h 4191000"/>
              <a:gd name="connsiteX3" fmla="*/ 1724025 w 3619500"/>
              <a:gd name="connsiteY3" fmla="*/ 2647950 h 4191000"/>
              <a:gd name="connsiteX4" fmla="*/ 1847850 w 3619500"/>
              <a:gd name="connsiteY4" fmla="*/ 3552825 h 4191000"/>
              <a:gd name="connsiteX5" fmla="*/ 3305175 w 3619500"/>
              <a:gd name="connsiteY5" fmla="*/ 3552825 h 4191000"/>
              <a:gd name="connsiteX6" fmla="*/ 3324225 w 3619500"/>
              <a:gd name="connsiteY6" fmla="*/ 4181475 h 4191000"/>
              <a:gd name="connsiteX7" fmla="*/ 3619500 w 3619500"/>
              <a:gd name="connsiteY7" fmla="*/ 4191000 h 4191000"/>
              <a:gd name="connsiteX0" fmla="*/ 1219200 w 3562350"/>
              <a:gd name="connsiteY0" fmla="*/ 9525 h 4191000"/>
              <a:gd name="connsiteX1" fmla="*/ 152400 w 3562350"/>
              <a:gd name="connsiteY1" fmla="*/ 0 h 4191000"/>
              <a:gd name="connsiteX2" fmla="*/ 0 w 3562350"/>
              <a:gd name="connsiteY2" fmla="*/ 1247775 h 4191000"/>
              <a:gd name="connsiteX3" fmla="*/ 1666875 w 3562350"/>
              <a:gd name="connsiteY3" fmla="*/ 2647950 h 4191000"/>
              <a:gd name="connsiteX4" fmla="*/ 1790700 w 3562350"/>
              <a:gd name="connsiteY4" fmla="*/ 3552825 h 4191000"/>
              <a:gd name="connsiteX5" fmla="*/ 3248025 w 3562350"/>
              <a:gd name="connsiteY5" fmla="*/ 3552825 h 4191000"/>
              <a:gd name="connsiteX6" fmla="*/ 3267075 w 3562350"/>
              <a:gd name="connsiteY6" fmla="*/ 4181475 h 4191000"/>
              <a:gd name="connsiteX7" fmla="*/ 3562350 w 3562350"/>
              <a:gd name="connsiteY7" fmla="*/ 4191000 h 4191000"/>
              <a:gd name="connsiteX0" fmla="*/ 1219200 w 3562350"/>
              <a:gd name="connsiteY0" fmla="*/ 9525 h 4191000"/>
              <a:gd name="connsiteX1" fmla="*/ 152400 w 3562350"/>
              <a:gd name="connsiteY1" fmla="*/ 0 h 4191000"/>
              <a:gd name="connsiteX2" fmla="*/ 0 w 3562350"/>
              <a:gd name="connsiteY2" fmla="*/ 1247775 h 4191000"/>
              <a:gd name="connsiteX3" fmla="*/ 1771650 w 3562350"/>
              <a:gd name="connsiteY3" fmla="*/ 2809875 h 4191000"/>
              <a:gd name="connsiteX4" fmla="*/ 1790700 w 3562350"/>
              <a:gd name="connsiteY4" fmla="*/ 3552825 h 4191000"/>
              <a:gd name="connsiteX5" fmla="*/ 3248025 w 3562350"/>
              <a:gd name="connsiteY5" fmla="*/ 3552825 h 4191000"/>
              <a:gd name="connsiteX6" fmla="*/ 3267075 w 3562350"/>
              <a:gd name="connsiteY6" fmla="*/ 4181475 h 4191000"/>
              <a:gd name="connsiteX7" fmla="*/ 3562350 w 3562350"/>
              <a:gd name="connsiteY7" fmla="*/ 4191000 h 4191000"/>
              <a:gd name="connsiteX0" fmla="*/ 1219200 w 3562350"/>
              <a:gd name="connsiteY0" fmla="*/ 9525 h 4191000"/>
              <a:gd name="connsiteX1" fmla="*/ 152400 w 3562350"/>
              <a:gd name="connsiteY1" fmla="*/ 0 h 4191000"/>
              <a:gd name="connsiteX2" fmla="*/ 0 w 3562350"/>
              <a:gd name="connsiteY2" fmla="*/ 1247775 h 4191000"/>
              <a:gd name="connsiteX3" fmla="*/ 1771650 w 3562350"/>
              <a:gd name="connsiteY3" fmla="*/ 2809875 h 4191000"/>
              <a:gd name="connsiteX4" fmla="*/ 3248025 w 3562350"/>
              <a:gd name="connsiteY4" fmla="*/ 3552825 h 4191000"/>
              <a:gd name="connsiteX5" fmla="*/ 3267075 w 3562350"/>
              <a:gd name="connsiteY5" fmla="*/ 4181475 h 4191000"/>
              <a:gd name="connsiteX6" fmla="*/ 3562350 w 3562350"/>
              <a:gd name="connsiteY6" fmla="*/ 4191000 h 4191000"/>
              <a:gd name="connsiteX0" fmla="*/ 1219200 w 3562350"/>
              <a:gd name="connsiteY0" fmla="*/ 9525 h 4191000"/>
              <a:gd name="connsiteX1" fmla="*/ 152400 w 3562350"/>
              <a:gd name="connsiteY1" fmla="*/ 0 h 4191000"/>
              <a:gd name="connsiteX2" fmla="*/ 0 w 3562350"/>
              <a:gd name="connsiteY2" fmla="*/ 1247775 h 4191000"/>
              <a:gd name="connsiteX3" fmla="*/ 1771650 w 3562350"/>
              <a:gd name="connsiteY3" fmla="*/ 2809875 h 4191000"/>
              <a:gd name="connsiteX4" fmla="*/ 3267075 w 3562350"/>
              <a:gd name="connsiteY4" fmla="*/ 4181475 h 4191000"/>
              <a:gd name="connsiteX5" fmla="*/ 3562350 w 3562350"/>
              <a:gd name="connsiteY5" fmla="*/ 4191000 h 4191000"/>
              <a:gd name="connsiteX0" fmla="*/ 1219200 w 3562350"/>
              <a:gd name="connsiteY0" fmla="*/ 9525 h 4191000"/>
              <a:gd name="connsiteX1" fmla="*/ 152400 w 3562350"/>
              <a:gd name="connsiteY1" fmla="*/ 0 h 4191000"/>
              <a:gd name="connsiteX2" fmla="*/ 0 w 3562350"/>
              <a:gd name="connsiteY2" fmla="*/ 1247775 h 4191000"/>
              <a:gd name="connsiteX3" fmla="*/ 1771650 w 3562350"/>
              <a:gd name="connsiteY3" fmla="*/ 2809875 h 4191000"/>
              <a:gd name="connsiteX4" fmla="*/ 3562350 w 3562350"/>
              <a:gd name="connsiteY4" fmla="*/ 4191000 h 4191000"/>
              <a:gd name="connsiteX0" fmla="*/ 1219200 w 1771650"/>
              <a:gd name="connsiteY0" fmla="*/ 9525 h 5162550"/>
              <a:gd name="connsiteX1" fmla="*/ 152400 w 1771650"/>
              <a:gd name="connsiteY1" fmla="*/ 0 h 5162550"/>
              <a:gd name="connsiteX2" fmla="*/ 0 w 1771650"/>
              <a:gd name="connsiteY2" fmla="*/ 1247775 h 5162550"/>
              <a:gd name="connsiteX3" fmla="*/ 1771650 w 1771650"/>
              <a:gd name="connsiteY3" fmla="*/ 2809875 h 5162550"/>
              <a:gd name="connsiteX4" fmla="*/ 1752600 w 1771650"/>
              <a:gd name="connsiteY4" fmla="*/ 5162550 h 5162550"/>
              <a:gd name="connsiteX0" fmla="*/ 1219200 w 4189761"/>
              <a:gd name="connsiteY0" fmla="*/ 9525 h 5644145"/>
              <a:gd name="connsiteX1" fmla="*/ 152400 w 4189761"/>
              <a:gd name="connsiteY1" fmla="*/ 0 h 5644145"/>
              <a:gd name="connsiteX2" fmla="*/ 0 w 4189761"/>
              <a:gd name="connsiteY2" fmla="*/ 1247775 h 5644145"/>
              <a:gd name="connsiteX3" fmla="*/ 1771650 w 4189761"/>
              <a:gd name="connsiteY3" fmla="*/ 2809875 h 5644145"/>
              <a:gd name="connsiteX4" fmla="*/ 4189761 w 4189761"/>
              <a:gd name="connsiteY4" fmla="*/ 5644145 h 5644145"/>
              <a:gd name="connsiteX0" fmla="*/ 1219200 w 4189761"/>
              <a:gd name="connsiteY0" fmla="*/ 9525 h 5644145"/>
              <a:gd name="connsiteX1" fmla="*/ 152400 w 4189761"/>
              <a:gd name="connsiteY1" fmla="*/ 0 h 5644145"/>
              <a:gd name="connsiteX2" fmla="*/ 0 w 4189761"/>
              <a:gd name="connsiteY2" fmla="*/ 1247775 h 5644145"/>
              <a:gd name="connsiteX3" fmla="*/ 1771650 w 4189761"/>
              <a:gd name="connsiteY3" fmla="*/ 2809875 h 5644145"/>
              <a:gd name="connsiteX4" fmla="*/ 1776792 w 4189761"/>
              <a:gd name="connsiteY4" fmla="*/ 5644145 h 5644145"/>
              <a:gd name="connsiteX5" fmla="*/ 4189761 w 4189761"/>
              <a:gd name="connsiteY5" fmla="*/ 5644145 h 5644145"/>
              <a:gd name="connsiteX0" fmla="*/ 1219200 w 4189761"/>
              <a:gd name="connsiteY0" fmla="*/ 9525 h 5644145"/>
              <a:gd name="connsiteX1" fmla="*/ 152400 w 4189761"/>
              <a:gd name="connsiteY1" fmla="*/ 0 h 5644145"/>
              <a:gd name="connsiteX2" fmla="*/ 0 w 4189761"/>
              <a:gd name="connsiteY2" fmla="*/ 1247775 h 5644145"/>
              <a:gd name="connsiteX3" fmla="*/ 1510456 w 4189761"/>
              <a:gd name="connsiteY3" fmla="*/ 1667340 h 5644145"/>
              <a:gd name="connsiteX4" fmla="*/ 1771650 w 4189761"/>
              <a:gd name="connsiteY4" fmla="*/ 2809875 h 5644145"/>
              <a:gd name="connsiteX5" fmla="*/ 1776792 w 4189761"/>
              <a:gd name="connsiteY5" fmla="*/ 5644145 h 5644145"/>
              <a:gd name="connsiteX6" fmla="*/ 4189761 w 4189761"/>
              <a:gd name="connsiteY6" fmla="*/ 5644145 h 5644145"/>
              <a:gd name="connsiteX0" fmla="*/ 1219200 w 4189761"/>
              <a:gd name="connsiteY0" fmla="*/ 9525 h 5644145"/>
              <a:gd name="connsiteX1" fmla="*/ 152400 w 4189761"/>
              <a:gd name="connsiteY1" fmla="*/ 0 h 5644145"/>
              <a:gd name="connsiteX2" fmla="*/ 0 w 4189761"/>
              <a:gd name="connsiteY2" fmla="*/ 1247775 h 5644145"/>
              <a:gd name="connsiteX3" fmla="*/ 1510456 w 4189761"/>
              <a:gd name="connsiteY3" fmla="*/ 1667340 h 5644145"/>
              <a:gd name="connsiteX4" fmla="*/ 1771650 w 4189761"/>
              <a:gd name="connsiteY4" fmla="*/ 2809875 h 5644145"/>
              <a:gd name="connsiteX5" fmla="*/ 1700175 w 4189761"/>
              <a:gd name="connsiteY5" fmla="*/ 3980454 h 5644145"/>
              <a:gd name="connsiteX6" fmla="*/ 4189761 w 4189761"/>
              <a:gd name="connsiteY6" fmla="*/ 5644145 h 5644145"/>
              <a:gd name="connsiteX0" fmla="*/ 1219200 w 1771650"/>
              <a:gd name="connsiteY0" fmla="*/ 9525 h 3980454"/>
              <a:gd name="connsiteX1" fmla="*/ 152400 w 1771650"/>
              <a:gd name="connsiteY1" fmla="*/ 0 h 3980454"/>
              <a:gd name="connsiteX2" fmla="*/ 0 w 1771650"/>
              <a:gd name="connsiteY2" fmla="*/ 1247775 h 3980454"/>
              <a:gd name="connsiteX3" fmla="*/ 1510456 w 1771650"/>
              <a:gd name="connsiteY3" fmla="*/ 1667340 h 3980454"/>
              <a:gd name="connsiteX4" fmla="*/ 1771650 w 1771650"/>
              <a:gd name="connsiteY4" fmla="*/ 2809875 h 3980454"/>
              <a:gd name="connsiteX5" fmla="*/ 1700175 w 1771650"/>
              <a:gd name="connsiteY5" fmla="*/ 3980454 h 3980454"/>
              <a:gd name="connsiteX0" fmla="*/ 1219200 w 1776792"/>
              <a:gd name="connsiteY0" fmla="*/ 9525 h 3991399"/>
              <a:gd name="connsiteX1" fmla="*/ 152400 w 1776792"/>
              <a:gd name="connsiteY1" fmla="*/ 0 h 3991399"/>
              <a:gd name="connsiteX2" fmla="*/ 0 w 1776792"/>
              <a:gd name="connsiteY2" fmla="*/ 1247775 h 3991399"/>
              <a:gd name="connsiteX3" fmla="*/ 1510456 w 1776792"/>
              <a:gd name="connsiteY3" fmla="*/ 1667340 h 3991399"/>
              <a:gd name="connsiteX4" fmla="*/ 1771650 w 1776792"/>
              <a:gd name="connsiteY4" fmla="*/ 2809875 h 3991399"/>
              <a:gd name="connsiteX5" fmla="*/ 1776792 w 1776792"/>
              <a:gd name="connsiteY5" fmla="*/ 3991399 h 3991399"/>
              <a:gd name="connsiteX0" fmla="*/ 1219200 w 1776792"/>
              <a:gd name="connsiteY0" fmla="*/ 9525 h 3991399"/>
              <a:gd name="connsiteX1" fmla="*/ 152400 w 1776792"/>
              <a:gd name="connsiteY1" fmla="*/ 0 h 3991399"/>
              <a:gd name="connsiteX2" fmla="*/ 0 w 1776792"/>
              <a:gd name="connsiteY2" fmla="*/ 1247775 h 3991399"/>
              <a:gd name="connsiteX3" fmla="*/ 1510456 w 1776792"/>
              <a:gd name="connsiteY3" fmla="*/ 1667340 h 3991399"/>
              <a:gd name="connsiteX4" fmla="*/ 1771650 w 1776792"/>
              <a:gd name="connsiteY4" fmla="*/ 2809875 h 3991399"/>
              <a:gd name="connsiteX5" fmla="*/ 1776792 w 1776792"/>
              <a:gd name="connsiteY5" fmla="*/ 3991399 h 3991399"/>
              <a:gd name="connsiteX0" fmla="*/ 1219200 w 1776792"/>
              <a:gd name="connsiteY0" fmla="*/ 9525 h 3991399"/>
              <a:gd name="connsiteX1" fmla="*/ 152400 w 1776792"/>
              <a:gd name="connsiteY1" fmla="*/ 0 h 3991399"/>
              <a:gd name="connsiteX2" fmla="*/ 0 w 1776792"/>
              <a:gd name="connsiteY2" fmla="*/ 1247775 h 3991399"/>
              <a:gd name="connsiteX3" fmla="*/ 1510456 w 1776792"/>
              <a:gd name="connsiteY3" fmla="*/ 1667340 h 3991399"/>
              <a:gd name="connsiteX4" fmla="*/ 1771650 w 1776792"/>
              <a:gd name="connsiteY4" fmla="*/ 2809875 h 3991399"/>
              <a:gd name="connsiteX5" fmla="*/ 1776792 w 1776792"/>
              <a:gd name="connsiteY5" fmla="*/ 3991399 h 3991399"/>
              <a:gd name="connsiteX0" fmla="*/ 1219200 w 1776792"/>
              <a:gd name="connsiteY0" fmla="*/ 9525 h 3991399"/>
              <a:gd name="connsiteX1" fmla="*/ 152400 w 1776792"/>
              <a:gd name="connsiteY1" fmla="*/ 0 h 3991399"/>
              <a:gd name="connsiteX2" fmla="*/ 0 w 1776792"/>
              <a:gd name="connsiteY2" fmla="*/ 1247775 h 3991399"/>
              <a:gd name="connsiteX3" fmla="*/ 1510456 w 1776792"/>
              <a:gd name="connsiteY3" fmla="*/ 1667340 h 3991399"/>
              <a:gd name="connsiteX4" fmla="*/ 1771650 w 1776792"/>
              <a:gd name="connsiteY4" fmla="*/ 2809875 h 3991399"/>
              <a:gd name="connsiteX5" fmla="*/ 1776792 w 1776792"/>
              <a:gd name="connsiteY5" fmla="*/ 3991399 h 3991399"/>
              <a:gd name="connsiteX0" fmla="*/ 1219200 w 1771650"/>
              <a:gd name="connsiteY0" fmla="*/ 9525 h 2809875"/>
              <a:gd name="connsiteX1" fmla="*/ 152400 w 1771650"/>
              <a:gd name="connsiteY1" fmla="*/ 0 h 2809875"/>
              <a:gd name="connsiteX2" fmla="*/ 0 w 1771650"/>
              <a:gd name="connsiteY2" fmla="*/ 1247775 h 2809875"/>
              <a:gd name="connsiteX3" fmla="*/ 1510456 w 1771650"/>
              <a:gd name="connsiteY3" fmla="*/ 1667340 h 2809875"/>
              <a:gd name="connsiteX4" fmla="*/ 1771650 w 1771650"/>
              <a:gd name="connsiteY4" fmla="*/ 2809875 h 2809875"/>
              <a:gd name="connsiteX0" fmla="*/ 1219200 w 1510456"/>
              <a:gd name="connsiteY0" fmla="*/ 9525 h 1667341"/>
              <a:gd name="connsiteX1" fmla="*/ 152400 w 1510456"/>
              <a:gd name="connsiteY1" fmla="*/ 0 h 1667341"/>
              <a:gd name="connsiteX2" fmla="*/ 0 w 1510456"/>
              <a:gd name="connsiteY2" fmla="*/ 1247775 h 1667341"/>
              <a:gd name="connsiteX3" fmla="*/ 1510456 w 1510456"/>
              <a:gd name="connsiteY3" fmla="*/ 1667340 h 1667341"/>
              <a:gd name="connsiteX0" fmla="*/ 1219200 w 1219200"/>
              <a:gd name="connsiteY0" fmla="*/ 9525 h 1387630"/>
              <a:gd name="connsiteX1" fmla="*/ 152400 w 1219200"/>
              <a:gd name="connsiteY1" fmla="*/ 0 h 1387630"/>
              <a:gd name="connsiteX2" fmla="*/ 0 w 1219200"/>
              <a:gd name="connsiteY2" fmla="*/ 1247775 h 1387630"/>
              <a:gd name="connsiteX3" fmla="*/ 539172 w 1219200"/>
              <a:gd name="connsiteY3" fmla="*/ 1384785 h 1387630"/>
              <a:gd name="connsiteX0" fmla="*/ 1219200 w 1219200"/>
              <a:gd name="connsiteY0" fmla="*/ 9525 h 1387630"/>
              <a:gd name="connsiteX1" fmla="*/ 152400 w 1219200"/>
              <a:gd name="connsiteY1" fmla="*/ 0 h 1387630"/>
              <a:gd name="connsiteX2" fmla="*/ 0 w 1219200"/>
              <a:gd name="connsiteY2" fmla="*/ 1247775 h 1387630"/>
              <a:gd name="connsiteX3" fmla="*/ 539172 w 1219200"/>
              <a:gd name="connsiteY3" fmla="*/ 1384785 h 1387630"/>
              <a:gd name="connsiteX0" fmla="*/ 1219200 w 1219200"/>
              <a:gd name="connsiteY0" fmla="*/ 9525 h 1384785"/>
              <a:gd name="connsiteX1" fmla="*/ 152400 w 1219200"/>
              <a:gd name="connsiteY1" fmla="*/ 0 h 1384785"/>
              <a:gd name="connsiteX2" fmla="*/ 0 w 1219200"/>
              <a:gd name="connsiteY2" fmla="*/ 1247775 h 1384785"/>
              <a:gd name="connsiteX3" fmla="*/ 539172 w 1219200"/>
              <a:gd name="connsiteY3" fmla="*/ 1384785 h 1384785"/>
              <a:gd name="connsiteX0" fmla="*/ 609940 w 609940"/>
              <a:gd name="connsiteY0" fmla="*/ 695 h 1384785"/>
              <a:gd name="connsiteX1" fmla="*/ 152400 w 609940"/>
              <a:gd name="connsiteY1" fmla="*/ 0 h 1384785"/>
              <a:gd name="connsiteX2" fmla="*/ 0 w 609940"/>
              <a:gd name="connsiteY2" fmla="*/ 1247775 h 1384785"/>
              <a:gd name="connsiteX3" fmla="*/ 539172 w 609940"/>
              <a:gd name="connsiteY3" fmla="*/ 1384785 h 1384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940" h="1384785">
                <a:moveTo>
                  <a:pt x="609940" y="695"/>
                </a:moveTo>
                <a:lnTo>
                  <a:pt x="152400" y="0"/>
                </a:lnTo>
                <a:lnTo>
                  <a:pt x="0" y="1247775"/>
                </a:lnTo>
                <a:lnTo>
                  <a:pt x="539172" y="1384785"/>
                </a:lnTo>
              </a:path>
            </a:pathLst>
          </a:custGeom>
          <a:ln w="76200">
            <a:solidFill>
              <a:srgbClr val="2B913C"/>
            </a:solidFill>
            <a:prstDash val="sysDot"/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6837940" y="1185270"/>
            <a:ext cx="252148" cy="7079"/>
          </a:xfrm>
          <a:custGeom>
            <a:avLst/>
            <a:gdLst>
              <a:gd name="connsiteX0" fmla="*/ 1371600 w 3619500"/>
              <a:gd name="connsiteY0" fmla="*/ 0 h 4457700"/>
              <a:gd name="connsiteX1" fmla="*/ 209550 w 3619500"/>
              <a:gd name="connsiteY1" fmla="*/ 266700 h 4457700"/>
              <a:gd name="connsiteX2" fmla="*/ 0 w 3619500"/>
              <a:gd name="connsiteY2" fmla="*/ 1628775 h 4457700"/>
              <a:gd name="connsiteX3" fmla="*/ 1724025 w 3619500"/>
              <a:gd name="connsiteY3" fmla="*/ 2914650 h 4457700"/>
              <a:gd name="connsiteX4" fmla="*/ 1847850 w 3619500"/>
              <a:gd name="connsiteY4" fmla="*/ 3819525 h 4457700"/>
              <a:gd name="connsiteX5" fmla="*/ 3305175 w 3619500"/>
              <a:gd name="connsiteY5" fmla="*/ 3819525 h 4457700"/>
              <a:gd name="connsiteX6" fmla="*/ 3324225 w 3619500"/>
              <a:gd name="connsiteY6" fmla="*/ 4448175 h 4457700"/>
              <a:gd name="connsiteX7" fmla="*/ 3619500 w 3619500"/>
              <a:gd name="connsiteY7" fmla="*/ 4457700 h 4457700"/>
              <a:gd name="connsiteX0" fmla="*/ 1276350 w 3619500"/>
              <a:gd name="connsiteY0" fmla="*/ 9525 h 4191000"/>
              <a:gd name="connsiteX1" fmla="*/ 209550 w 3619500"/>
              <a:gd name="connsiteY1" fmla="*/ 0 h 4191000"/>
              <a:gd name="connsiteX2" fmla="*/ 0 w 3619500"/>
              <a:gd name="connsiteY2" fmla="*/ 1362075 h 4191000"/>
              <a:gd name="connsiteX3" fmla="*/ 1724025 w 3619500"/>
              <a:gd name="connsiteY3" fmla="*/ 2647950 h 4191000"/>
              <a:gd name="connsiteX4" fmla="*/ 1847850 w 3619500"/>
              <a:gd name="connsiteY4" fmla="*/ 3552825 h 4191000"/>
              <a:gd name="connsiteX5" fmla="*/ 3305175 w 3619500"/>
              <a:gd name="connsiteY5" fmla="*/ 3552825 h 4191000"/>
              <a:gd name="connsiteX6" fmla="*/ 3324225 w 3619500"/>
              <a:gd name="connsiteY6" fmla="*/ 4181475 h 4191000"/>
              <a:gd name="connsiteX7" fmla="*/ 3619500 w 3619500"/>
              <a:gd name="connsiteY7" fmla="*/ 4191000 h 4191000"/>
              <a:gd name="connsiteX0" fmla="*/ 1219200 w 3562350"/>
              <a:gd name="connsiteY0" fmla="*/ 9525 h 4191000"/>
              <a:gd name="connsiteX1" fmla="*/ 152400 w 3562350"/>
              <a:gd name="connsiteY1" fmla="*/ 0 h 4191000"/>
              <a:gd name="connsiteX2" fmla="*/ 0 w 3562350"/>
              <a:gd name="connsiteY2" fmla="*/ 1247775 h 4191000"/>
              <a:gd name="connsiteX3" fmla="*/ 1666875 w 3562350"/>
              <a:gd name="connsiteY3" fmla="*/ 2647950 h 4191000"/>
              <a:gd name="connsiteX4" fmla="*/ 1790700 w 3562350"/>
              <a:gd name="connsiteY4" fmla="*/ 3552825 h 4191000"/>
              <a:gd name="connsiteX5" fmla="*/ 3248025 w 3562350"/>
              <a:gd name="connsiteY5" fmla="*/ 3552825 h 4191000"/>
              <a:gd name="connsiteX6" fmla="*/ 3267075 w 3562350"/>
              <a:gd name="connsiteY6" fmla="*/ 4181475 h 4191000"/>
              <a:gd name="connsiteX7" fmla="*/ 3562350 w 3562350"/>
              <a:gd name="connsiteY7" fmla="*/ 4191000 h 4191000"/>
              <a:gd name="connsiteX0" fmla="*/ 1219200 w 3562350"/>
              <a:gd name="connsiteY0" fmla="*/ 9525 h 4191000"/>
              <a:gd name="connsiteX1" fmla="*/ 152400 w 3562350"/>
              <a:gd name="connsiteY1" fmla="*/ 0 h 4191000"/>
              <a:gd name="connsiteX2" fmla="*/ 0 w 3562350"/>
              <a:gd name="connsiteY2" fmla="*/ 1247775 h 4191000"/>
              <a:gd name="connsiteX3" fmla="*/ 1771650 w 3562350"/>
              <a:gd name="connsiteY3" fmla="*/ 2809875 h 4191000"/>
              <a:gd name="connsiteX4" fmla="*/ 1790700 w 3562350"/>
              <a:gd name="connsiteY4" fmla="*/ 3552825 h 4191000"/>
              <a:gd name="connsiteX5" fmla="*/ 3248025 w 3562350"/>
              <a:gd name="connsiteY5" fmla="*/ 3552825 h 4191000"/>
              <a:gd name="connsiteX6" fmla="*/ 3267075 w 3562350"/>
              <a:gd name="connsiteY6" fmla="*/ 4181475 h 4191000"/>
              <a:gd name="connsiteX7" fmla="*/ 3562350 w 3562350"/>
              <a:gd name="connsiteY7" fmla="*/ 4191000 h 4191000"/>
              <a:gd name="connsiteX0" fmla="*/ 1219200 w 3562350"/>
              <a:gd name="connsiteY0" fmla="*/ 9525 h 4191000"/>
              <a:gd name="connsiteX1" fmla="*/ 152400 w 3562350"/>
              <a:gd name="connsiteY1" fmla="*/ 0 h 4191000"/>
              <a:gd name="connsiteX2" fmla="*/ 0 w 3562350"/>
              <a:gd name="connsiteY2" fmla="*/ 1247775 h 4191000"/>
              <a:gd name="connsiteX3" fmla="*/ 1771650 w 3562350"/>
              <a:gd name="connsiteY3" fmla="*/ 2809875 h 4191000"/>
              <a:gd name="connsiteX4" fmla="*/ 3248025 w 3562350"/>
              <a:gd name="connsiteY4" fmla="*/ 3552825 h 4191000"/>
              <a:gd name="connsiteX5" fmla="*/ 3267075 w 3562350"/>
              <a:gd name="connsiteY5" fmla="*/ 4181475 h 4191000"/>
              <a:gd name="connsiteX6" fmla="*/ 3562350 w 3562350"/>
              <a:gd name="connsiteY6" fmla="*/ 4191000 h 4191000"/>
              <a:gd name="connsiteX0" fmla="*/ 1219200 w 3562350"/>
              <a:gd name="connsiteY0" fmla="*/ 9525 h 4191000"/>
              <a:gd name="connsiteX1" fmla="*/ 152400 w 3562350"/>
              <a:gd name="connsiteY1" fmla="*/ 0 h 4191000"/>
              <a:gd name="connsiteX2" fmla="*/ 0 w 3562350"/>
              <a:gd name="connsiteY2" fmla="*/ 1247775 h 4191000"/>
              <a:gd name="connsiteX3" fmla="*/ 1771650 w 3562350"/>
              <a:gd name="connsiteY3" fmla="*/ 2809875 h 4191000"/>
              <a:gd name="connsiteX4" fmla="*/ 3267075 w 3562350"/>
              <a:gd name="connsiteY4" fmla="*/ 4181475 h 4191000"/>
              <a:gd name="connsiteX5" fmla="*/ 3562350 w 3562350"/>
              <a:gd name="connsiteY5" fmla="*/ 4191000 h 4191000"/>
              <a:gd name="connsiteX0" fmla="*/ 1219200 w 3562350"/>
              <a:gd name="connsiteY0" fmla="*/ 9525 h 4191000"/>
              <a:gd name="connsiteX1" fmla="*/ 152400 w 3562350"/>
              <a:gd name="connsiteY1" fmla="*/ 0 h 4191000"/>
              <a:gd name="connsiteX2" fmla="*/ 0 w 3562350"/>
              <a:gd name="connsiteY2" fmla="*/ 1247775 h 4191000"/>
              <a:gd name="connsiteX3" fmla="*/ 1771650 w 3562350"/>
              <a:gd name="connsiteY3" fmla="*/ 2809875 h 4191000"/>
              <a:gd name="connsiteX4" fmla="*/ 3562350 w 3562350"/>
              <a:gd name="connsiteY4" fmla="*/ 4191000 h 4191000"/>
              <a:gd name="connsiteX0" fmla="*/ 1219200 w 1771650"/>
              <a:gd name="connsiteY0" fmla="*/ 9525 h 5162550"/>
              <a:gd name="connsiteX1" fmla="*/ 152400 w 1771650"/>
              <a:gd name="connsiteY1" fmla="*/ 0 h 5162550"/>
              <a:gd name="connsiteX2" fmla="*/ 0 w 1771650"/>
              <a:gd name="connsiteY2" fmla="*/ 1247775 h 5162550"/>
              <a:gd name="connsiteX3" fmla="*/ 1771650 w 1771650"/>
              <a:gd name="connsiteY3" fmla="*/ 2809875 h 5162550"/>
              <a:gd name="connsiteX4" fmla="*/ 1752600 w 1771650"/>
              <a:gd name="connsiteY4" fmla="*/ 5162550 h 5162550"/>
              <a:gd name="connsiteX0" fmla="*/ 1219200 w 4189761"/>
              <a:gd name="connsiteY0" fmla="*/ 9525 h 5644145"/>
              <a:gd name="connsiteX1" fmla="*/ 152400 w 4189761"/>
              <a:gd name="connsiteY1" fmla="*/ 0 h 5644145"/>
              <a:gd name="connsiteX2" fmla="*/ 0 w 4189761"/>
              <a:gd name="connsiteY2" fmla="*/ 1247775 h 5644145"/>
              <a:gd name="connsiteX3" fmla="*/ 1771650 w 4189761"/>
              <a:gd name="connsiteY3" fmla="*/ 2809875 h 5644145"/>
              <a:gd name="connsiteX4" fmla="*/ 4189761 w 4189761"/>
              <a:gd name="connsiteY4" fmla="*/ 5644145 h 5644145"/>
              <a:gd name="connsiteX0" fmla="*/ 1219200 w 4189761"/>
              <a:gd name="connsiteY0" fmla="*/ 9525 h 5644145"/>
              <a:gd name="connsiteX1" fmla="*/ 152400 w 4189761"/>
              <a:gd name="connsiteY1" fmla="*/ 0 h 5644145"/>
              <a:gd name="connsiteX2" fmla="*/ 0 w 4189761"/>
              <a:gd name="connsiteY2" fmla="*/ 1247775 h 5644145"/>
              <a:gd name="connsiteX3" fmla="*/ 1771650 w 4189761"/>
              <a:gd name="connsiteY3" fmla="*/ 2809875 h 5644145"/>
              <a:gd name="connsiteX4" fmla="*/ 1776792 w 4189761"/>
              <a:gd name="connsiteY4" fmla="*/ 5644145 h 5644145"/>
              <a:gd name="connsiteX5" fmla="*/ 4189761 w 4189761"/>
              <a:gd name="connsiteY5" fmla="*/ 5644145 h 5644145"/>
              <a:gd name="connsiteX0" fmla="*/ 1219200 w 4189761"/>
              <a:gd name="connsiteY0" fmla="*/ 9525 h 5644145"/>
              <a:gd name="connsiteX1" fmla="*/ 152400 w 4189761"/>
              <a:gd name="connsiteY1" fmla="*/ 0 h 5644145"/>
              <a:gd name="connsiteX2" fmla="*/ 0 w 4189761"/>
              <a:gd name="connsiteY2" fmla="*/ 1247775 h 5644145"/>
              <a:gd name="connsiteX3" fmla="*/ 1510456 w 4189761"/>
              <a:gd name="connsiteY3" fmla="*/ 1667340 h 5644145"/>
              <a:gd name="connsiteX4" fmla="*/ 1771650 w 4189761"/>
              <a:gd name="connsiteY4" fmla="*/ 2809875 h 5644145"/>
              <a:gd name="connsiteX5" fmla="*/ 1776792 w 4189761"/>
              <a:gd name="connsiteY5" fmla="*/ 5644145 h 5644145"/>
              <a:gd name="connsiteX6" fmla="*/ 4189761 w 4189761"/>
              <a:gd name="connsiteY6" fmla="*/ 5644145 h 5644145"/>
              <a:gd name="connsiteX0" fmla="*/ 1219200 w 4189761"/>
              <a:gd name="connsiteY0" fmla="*/ 9525 h 5644145"/>
              <a:gd name="connsiteX1" fmla="*/ 152400 w 4189761"/>
              <a:gd name="connsiteY1" fmla="*/ 0 h 5644145"/>
              <a:gd name="connsiteX2" fmla="*/ 0 w 4189761"/>
              <a:gd name="connsiteY2" fmla="*/ 1247775 h 5644145"/>
              <a:gd name="connsiteX3" fmla="*/ 1510456 w 4189761"/>
              <a:gd name="connsiteY3" fmla="*/ 1667340 h 5644145"/>
              <a:gd name="connsiteX4" fmla="*/ 1771650 w 4189761"/>
              <a:gd name="connsiteY4" fmla="*/ 2809875 h 5644145"/>
              <a:gd name="connsiteX5" fmla="*/ 1700175 w 4189761"/>
              <a:gd name="connsiteY5" fmla="*/ 3980454 h 5644145"/>
              <a:gd name="connsiteX6" fmla="*/ 4189761 w 4189761"/>
              <a:gd name="connsiteY6" fmla="*/ 5644145 h 5644145"/>
              <a:gd name="connsiteX0" fmla="*/ 1219200 w 1771650"/>
              <a:gd name="connsiteY0" fmla="*/ 9525 h 3980454"/>
              <a:gd name="connsiteX1" fmla="*/ 152400 w 1771650"/>
              <a:gd name="connsiteY1" fmla="*/ 0 h 3980454"/>
              <a:gd name="connsiteX2" fmla="*/ 0 w 1771650"/>
              <a:gd name="connsiteY2" fmla="*/ 1247775 h 3980454"/>
              <a:gd name="connsiteX3" fmla="*/ 1510456 w 1771650"/>
              <a:gd name="connsiteY3" fmla="*/ 1667340 h 3980454"/>
              <a:gd name="connsiteX4" fmla="*/ 1771650 w 1771650"/>
              <a:gd name="connsiteY4" fmla="*/ 2809875 h 3980454"/>
              <a:gd name="connsiteX5" fmla="*/ 1700175 w 1771650"/>
              <a:gd name="connsiteY5" fmla="*/ 3980454 h 3980454"/>
              <a:gd name="connsiteX0" fmla="*/ 1219200 w 1776792"/>
              <a:gd name="connsiteY0" fmla="*/ 9525 h 3991399"/>
              <a:gd name="connsiteX1" fmla="*/ 152400 w 1776792"/>
              <a:gd name="connsiteY1" fmla="*/ 0 h 3991399"/>
              <a:gd name="connsiteX2" fmla="*/ 0 w 1776792"/>
              <a:gd name="connsiteY2" fmla="*/ 1247775 h 3991399"/>
              <a:gd name="connsiteX3" fmla="*/ 1510456 w 1776792"/>
              <a:gd name="connsiteY3" fmla="*/ 1667340 h 3991399"/>
              <a:gd name="connsiteX4" fmla="*/ 1771650 w 1776792"/>
              <a:gd name="connsiteY4" fmla="*/ 2809875 h 3991399"/>
              <a:gd name="connsiteX5" fmla="*/ 1776792 w 1776792"/>
              <a:gd name="connsiteY5" fmla="*/ 3991399 h 3991399"/>
              <a:gd name="connsiteX0" fmla="*/ 1219200 w 1776792"/>
              <a:gd name="connsiteY0" fmla="*/ 9525 h 3991399"/>
              <a:gd name="connsiteX1" fmla="*/ 152400 w 1776792"/>
              <a:gd name="connsiteY1" fmla="*/ 0 h 3991399"/>
              <a:gd name="connsiteX2" fmla="*/ 0 w 1776792"/>
              <a:gd name="connsiteY2" fmla="*/ 1247775 h 3991399"/>
              <a:gd name="connsiteX3" fmla="*/ 1510456 w 1776792"/>
              <a:gd name="connsiteY3" fmla="*/ 1667340 h 3991399"/>
              <a:gd name="connsiteX4" fmla="*/ 1771650 w 1776792"/>
              <a:gd name="connsiteY4" fmla="*/ 2809875 h 3991399"/>
              <a:gd name="connsiteX5" fmla="*/ 1776792 w 1776792"/>
              <a:gd name="connsiteY5" fmla="*/ 3991399 h 3991399"/>
              <a:gd name="connsiteX0" fmla="*/ 1219200 w 1776792"/>
              <a:gd name="connsiteY0" fmla="*/ 9525 h 3991399"/>
              <a:gd name="connsiteX1" fmla="*/ 152400 w 1776792"/>
              <a:gd name="connsiteY1" fmla="*/ 0 h 3991399"/>
              <a:gd name="connsiteX2" fmla="*/ 0 w 1776792"/>
              <a:gd name="connsiteY2" fmla="*/ 1247775 h 3991399"/>
              <a:gd name="connsiteX3" fmla="*/ 1510456 w 1776792"/>
              <a:gd name="connsiteY3" fmla="*/ 1667340 h 3991399"/>
              <a:gd name="connsiteX4" fmla="*/ 1771650 w 1776792"/>
              <a:gd name="connsiteY4" fmla="*/ 2809875 h 3991399"/>
              <a:gd name="connsiteX5" fmla="*/ 1776792 w 1776792"/>
              <a:gd name="connsiteY5" fmla="*/ 3991399 h 3991399"/>
              <a:gd name="connsiteX0" fmla="*/ 1219200 w 1776792"/>
              <a:gd name="connsiteY0" fmla="*/ 9525 h 3991399"/>
              <a:gd name="connsiteX1" fmla="*/ 152400 w 1776792"/>
              <a:gd name="connsiteY1" fmla="*/ 0 h 3991399"/>
              <a:gd name="connsiteX2" fmla="*/ 0 w 1776792"/>
              <a:gd name="connsiteY2" fmla="*/ 1247775 h 3991399"/>
              <a:gd name="connsiteX3" fmla="*/ 1510456 w 1776792"/>
              <a:gd name="connsiteY3" fmla="*/ 1667340 h 3991399"/>
              <a:gd name="connsiteX4" fmla="*/ 1771650 w 1776792"/>
              <a:gd name="connsiteY4" fmla="*/ 2809875 h 3991399"/>
              <a:gd name="connsiteX5" fmla="*/ 1776792 w 1776792"/>
              <a:gd name="connsiteY5" fmla="*/ 3991399 h 3991399"/>
              <a:gd name="connsiteX0" fmla="*/ 1219200 w 1771650"/>
              <a:gd name="connsiteY0" fmla="*/ 9525 h 2809875"/>
              <a:gd name="connsiteX1" fmla="*/ 152400 w 1771650"/>
              <a:gd name="connsiteY1" fmla="*/ 0 h 2809875"/>
              <a:gd name="connsiteX2" fmla="*/ 0 w 1771650"/>
              <a:gd name="connsiteY2" fmla="*/ 1247775 h 2809875"/>
              <a:gd name="connsiteX3" fmla="*/ 1510456 w 1771650"/>
              <a:gd name="connsiteY3" fmla="*/ 1667340 h 2809875"/>
              <a:gd name="connsiteX4" fmla="*/ 1771650 w 1771650"/>
              <a:gd name="connsiteY4" fmla="*/ 2809875 h 2809875"/>
              <a:gd name="connsiteX0" fmla="*/ 1219200 w 1510456"/>
              <a:gd name="connsiteY0" fmla="*/ 9525 h 1667341"/>
              <a:gd name="connsiteX1" fmla="*/ 152400 w 1510456"/>
              <a:gd name="connsiteY1" fmla="*/ 0 h 1667341"/>
              <a:gd name="connsiteX2" fmla="*/ 0 w 1510456"/>
              <a:gd name="connsiteY2" fmla="*/ 1247775 h 1667341"/>
              <a:gd name="connsiteX3" fmla="*/ 1510456 w 1510456"/>
              <a:gd name="connsiteY3" fmla="*/ 1667340 h 1667341"/>
              <a:gd name="connsiteX0" fmla="*/ 1219200 w 1219200"/>
              <a:gd name="connsiteY0" fmla="*/ 9525 h 1387630"/>
              <a:gd name="connsiteX1" fmla="*/ 152400 w 1219200"/>
              <a:gd name="connsiteY1" fmla="*/ 0 h 1387630"/>
              <a:gd name="connsiteX2" fmla="*/ 0 w 1219200"/>
              <a:gd name="connsiteY2" fmla="*/ 1247775 h 1387630"/>
              <a:gd name="connsiteX3" fmla="*/ 539172 w 1219200"/>
              <a:gd name="connsiteY3" fmla="*/ 1384785 h 1387630"/>
              <a:gd name="connsiteX0" fmla="*/ 1219200 w 1219200"/>
              <a:gd name="connsiteY0" fmla="*/ 9525 h 1387630"/>
              <a:gd name="connsiteX1" fmla="*/ 152400 w 1219200"/>
              <a:gd name="connsiteY1" fmla="*/ 0 h 1387630"/>
              <a:gd name="connsiteX2" fmla="*/ 0 w 1219200"/>
              <a:gd name="connsiteY2" fmla="*/ 1247775 h 1387630"/>
              <a:gd name="connsiteX3" fmla="*/ 539172 w 1219200"/>
              <a:gd name="connsiteY3" fmla="*/ 1384785 h 1387630"/>
              <a:gd name="connsiteX0" fmla="*/ 1219200 w 1219200"/>
              <a:gd name="connsiteY0" fmla="*/ 9525 h 1384785"/>
              <a:gd name="connsiteX1" fmla="*/ 152400 w 1219200"/>
              <a:gd name="connsiteY1" fmla="*/ 0 h 1384785"/>
              <a:gd name="connsiteX2" fmla="*/ 0 w 1219200"/>
              <a:gd name="connsiteY2" fmla="*/ 1247775 h 1384785"/>
              <a:gd name="connsiteX3" fmla="*/ 539172 w 1219200"/>
              <a:gd name="connsiteY3" fmla="*/ 1384785 h 1384785"/>
              <a:gd name="connsiteX0" fmla="*/ 1219200 w 1219200"/>
              <a:gd name="connsiteY0" fmla="*/ 9525 h 1247775"/>
              <a:gd name="connsiteX1" fmla="*/ 152400 w 1219200"/>
              <a:gd name="connsiteY1" fmla="*/ 0 h 1247775"/>
              <a:gd name="connsiteX2" fmla="*/ 0 w 1219200"/>
              <a:gd name="connsiteY2" fmla="*/ 1247775 h 1247775"/>
              <a:gd name="connsiteX0" fmla="*/ 1066800 w 1066800"/>
              <a:gd name="connsiteY0" fmla="*/ 9525 h 9525"/>
              <a:gd name="connsiteX1" fmla="*/ 0 w 1066800"/>
              <a:gd name="connsiteY1" fmla="*/ 0 h 9525"/>
              <a:gd name="connsiteX0" fmla="*/ 1309 w 1309"/>
              <a:gd name="connsiteY0" fmla="*/ 730 h 730"/>
              <a:gd name="connsiteX1" fmla="*/ 0 w 1309"/>
              <a:gd name="connsiteY1" fmla="*/ 0 h 730"/>
              <a:gd name="connsiteX0" fmla="*/ 18852 w 18852"/>
              <a:gd name="connsiteY0" fmla="*/ 0 h 244017"/>
              <a:gd name="connsiteX1" fmla="*/ 0 w 18852"/>
              <a:gd name="connsiteY1" fmla="*/ 244017 h 244017"/>
              <a:gd name="connsiteX0" fmla="*/ 20749 w 20749"/>
              <a:gd name="connsiteY0" fmla="*/ 0 h 117008"/>
              <a:gd name="connsiteX1" fmla="*/ 0 w 20749"/>
              <a:gd name="connsiteY1" fmla="*/ 117008 h 117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0749" h="117008">
                <a:moveTo>
                  <a:pt x="20749" y="0"/>
                </a:moveTo>
                <a:lnTo>
                  <a:pt x="0" y="117008"/>
                </a:lnTo>
              </a:path>
            </a:pathLst>
          </a:custGeom>
          <a:ln w="76200">
            <a:solidFill>
              <a:srgbClr val="2B913C"/>
            </a:solidFill>
            <a:prstDash val="sysDot"/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0" y="6550238"/>
            <a:ext cx="10972800" cy="307762"/>
          </a:xfrm>
          <a:prstGeom prst="rect">
            <a:avLst/>
          </a:prstGeom>
          <a:solidFill>
            <a:schemeClr val="bg1"/>
          </a:solidFill>
        </p:spPr>
        <p:txBody>
          <a:bodyPr wrap="square" lIns="91427" tIns="45713" rIns="91427" bIns="45713" rtlCol="0" anchor="ctr">
            <a:spAutoFit/>
          </a:bodyPr>
          <a:lstStyle/>
          <a:p>
            <a:pPr algn="r"/>
            <a:r>
              <a:rPr lang="en-US" sz="1400" dirty="0" smtClean="0">
                <a:latin typeface="News Gothic" pitchFamily="34" charset="0"/>
                <a:cs typeface="Arial" pitchFamily="34" charset="0"/>
              </a:rPr>
              <a:t>EXISTING CONDITION </a:t>
            </a:r>
            <a:r>
              <a:rPr lang="en-US" sz="1400" b="1" dirty="0" smtClean="0">
                <a:latin typeface="News Gothic" pitchFamily="34" charset="0"/>
                <a:cs typeface="Arial" pitchFamily="34" charset="0"/>
              </a:rPr>
              <a:t>ENLARGED ROUTE DIAGRAM</a:t>
            </a:r>
            <a:endParaRPr lang="en-US" sz="1400" b="1" dirty="0">
              <a:latin typeface="News Gothic" pitchFamily="34" charset="0"/>
              <a:cs typeface="Arial" pitchFamily="34" charset="0"/>
            </a:endParaRPr>
          </a:p>
        </p:txBody>
      </p:sp>
      <p:sp>
        <p:nvSpPr>
          <p:cNvPr id="10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-7684" y="6515927"/>
            <a:ext cx="441960" cy="365125"/>
          </a:xfrm>
        </p:spPr>
        <p:txBody>
          <a:bodyPr/>
          <a:lstStyle/>
          <a:p>
            <a:pPr algn="ctr"/>
            <a:fld id="{97F2152C-7749-4D0E-B213-988EC00E612E}" type="slidenum">
              <a:rPr lang="en-US" sz="1200" smtClean="0">
                <a:solidFill>
                  <a:schemeClr val="tx1"/>
                </a:solidFill>
                <a:latin typeface="News Gothic" pitchFamily="34" charset="0"/>
              </a:rPr>
              <a:pPr algn="ctr"/>
              <a:t>35</a:t>
            </a:fld>
            <a:endParaRPr lang="en-US" sz="1200" dirty="0">
              <a:solidFill>
                <a:schemeClr val="tx1"/>
              </a:solidFill>
              <a:latin typeface="News Gothic" pitchFamily="34" charset="0"/>
            </a:endParaRPr>
          </a:p>
        </p:txBody>
      </p:sp>
      <p:pic>
        <p:nvPicPr>
          <p:cNvPr id="13" name="Picture 3" descr="Z:\SOM 1201 Moscone Center\01 CURRENT\IMAGES\SITE PHOTOS - BY AREA\WEST BRIDGE &amp; CAROUSEL AREA\IMG_3113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0750" y="3460050"/>
            <a:ext cx="3511267" cy="2633388"/>
          </a:xfrm>
          <a:prstGeom prst="rect">
            <a:avLst/>
          </a:prstGeom>
          <a:noFill/>
        </p:spPr>
      </p:pic>
      <p:pic>
        <p:nvPicPr>
          <p:cNvPr id="14" name="Picture 2" descr="Z:\SOM 1201 Moscone Center\01 CURRENT\IMAGES\SITE PHOTOS - BY AREA\WEST BRIDGE &amp; CAROUSEL AREA\IMG_3103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2730" y="399570"/>
            <a:ext cx="3524493" cy="2643307"/>
          </a:xfrm>
          <a:prstGeom prst="rect">
            <a:avLst/>
          </a:prstGeom>
          <a:noFill/>
        </p:spPr>
      </p:pic>
      <p:sp>
        <p:nvSpPr>
          <p:cNvPr id="21" name="Oval 20"/>
          <p:cNvSpPr/>
          <p:nvPr/>
        </p:nvSpPr>
        <p:spPr>
          <a:xfrm>
            <a:off x="6117759" y="1327032"/>
            <a:ext cx="243840" cy="243840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  <a:latin typeface="News Gothic" pitchFamily="34" charset="0"/>
              </a:rPr>
              <a:t>1</a:t>
            </a:r>
            <a:endParaRPr lang="en-US" sz="1200" b="1" dirty="0">
              <a:solidFill>
                <a:schemeClr val="bg1"/>
              </a:solidFill>
              <a:latin typeface="News Gothic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38096" y="3045515"/>
            <a:ext cx="149657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latin typeface="News Gothic" pitchFamily="34" charset="0"/>
              </a:rPr>
              <a:t>1</a:t>
            </a:r>
            <a:endParaRPr lang="en-US" sz="1000" b="1" dirty="0">
              <a:latin typeface="News Gothic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36816" y="6087112"/>
            <a:ext cx="149657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latin typeface="News Gothic" pitchFamily="34" charset="0"/>
              </a:rPr>
              <a:t>2</a:t>
            </a:r>
            <a:endParaRPr lang="en-US" sz="1000" b="1" dirty="0">
              <a:latin typeface="News Gothic" pitchFamily="34" charset="0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6065090" y="2490763"/>
            <a:ext cx="243840" cy="243840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  <a:latin typeface="News Gothic" pitchFamily="34" charset="0"/>
              </a:rPr>
              <a:t>2</a:t>
            </a:r>
            <a:endParaRPr lang="en-US" sz="1200" b="1" dirty="0">
              <a:solidFill>
                <a:schemeClr val="bg1"/>
              </a:solidFill>
              <a:latin typeface="News Gothic" pitchFamily="34" charset="0"/>
            </a:endParaRPr>
          </a:p>
        </p:txBody>
      </p:sp>
      <p:sp>
        <p:nvSpPr>
          <p:cNvPr id="17" name="Freeform 16"/>
          <p:cNvSpPr/>
          <p:nvPr/>
        </p:nvSpPr>
        <p:spPr>
          <a:xfrm>
            <a:off x="8931366" y="5067300"/>
            <a:ext cx="485775" cy="571500"/>
          </a:xfrm>
          <a:custGeom>
            <a:avLst/>
            <a:gdLst>
              <a:gd name="connsiteX0" fmla="*/ 0 w 485775"/>
              <a:gd name="connsiteY0" fmla="*/ 571500 h 571500"/>
              <a:gd name="connsiteX1" fmla="*/ 114300 w 485775"/>
              <a:gd name="connsiteY1" fmla="*/ 466725 h 571500"/>
              <a:gd name="connsiteX2" fmla="*/ 114300 w 485775"/>
              <a:gd name="connsiteY2" fmla="*/ 0 h 571500"/>
              <a:gd name="connsiteX3" fmla="*/ 485775 w 485775"/>
              <a:gd name="connsiteY3" fmla="*/ 0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5775" h="571500">
                <a:moveTo>
                  <a:pt x="0" y="571500"/>
                </a:moveTo>
                <a:lnTo>
                  <a:pt x="114300" y="466725"/>
                </a:lnTo>
                <a:lnTo>
                  <a:pt x="114300" y="0"/>
                </a:lnTo>
                <a:lnTo>
                  <a:pt x="485775" y="0"/>
                </a:lnTo>
              </a:path>
            </a:pathLst>
          </a:custGeom>
          <a:ln w="76200">
            <a:solidFill>
              <a:srgbClr val="2B913C"/>
            </a:solidFill>
            <a:prstDash val="sysDot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0" grpId="0" animBg="1"/>
      <p:bldP spid="7" grpId="0" animBg="1"/>
      <p:bldP spid="8" grpId="0" animBg="1"/>
      <p:bldP spid="21" grpId="0" animBg="1"/>
      <p:bldP spid="22" grpId="0"/>
      <p:bldP spid="23" grpId="0"/>
      <p:bldP spid="24" grpId="0" animBg="1"/>
      <p:bldP spid="1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ENLARGED PLAN_PROPOSED BRIDGE_FIXED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441371" y="0"/>
            <a:ext cx="6531428" cy="6611257"/>
          </a:xfrm>
          <a:prstGeom prst="rect">
            <a:avLst/>
          </a:prstGeom>
        </p:spPr>
      </p:pic>
      <p:pic>
        <p:nvPicPr>
          <p:cNvPr id="23" name="Picture 2" descr="Z:\SOM 1201 Moscone Center\01 CURRENT\IMAGES\SITE PHOTOS\130731-playground\IMG_3172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5808" y="3468479"/>
            <a:ext cx="3522612" cy="2641896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6550238"/>
            <a:ext cx="10972800" cy="307762"/>
          </a:xfrm>
          <a:prstGeom prst="rect">
            <a:avLst/>
          </a:prstGeom>
          <a:solidFill>
            <a:schemeClr val="bg1"/>
          </a:solidFill>
        </p:spPr>
        <p:txBody>
          <a:bodyPr wrap="square" lIns="91427" tIns="45713" rIns="91427" bIns="45713" rtlCol="0" anchor="ctr">
            <a:spAutoFit/>
          </a:bodyPr>
          <a:lstStyle/>
          <a:p>
            <a:pPr algn="r"/>
            <a:r>
              <a:rPr lang="en-US" sz="1400" dirty="0" smtClean="0">
                <a:latin typeface="News Gothic" pitchFamily="34" charset="0"/>
                <a:cs typeface="Arial" pitchFamily="34" charset="0"/>
              </a:rPr>
              <a:t>MODIFIED CONDITION </a:t>
            </a:r>
            <a:r>
              <a:rPr lang="en-US" sz="1400" b="1" dirty="0" smtClean="0">
                <a:latin typeface="News Gothic" pitchFamily="34" charset="0"/>
                <a:cs typeface="Arial" pitchFamily="34" charset="0"/>
              </a:rPr>
              <a:t>ENLARGED ROUTE DIAGRAM</a:t>
            </a:r>
            <a:endParaRPr lang="en-US" sz="1400" b="1" dirty="0">
              <a:latin typeface="News Gothic" pitchFamily="34" charset="0"/>
              <a:cs typeface="Arial" pitchFamily="34" charset="0"/>
            </a:endParaRPr>
          </a:p>
        </p:txBody>
      </p:sp>
      <p:pic>
        <p:nvPicPr>
          <p:cNvPr id="8" name="Picture 2" descr="Z:\SOM 1201 Moscone Center\01 CURRENT\IMAGES\SITE PHOTOS\130731-playground\IMG_3172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19447" y="403830"/>
            <a:ext cx="3522528" cy="2641896"/>
          </a:xfrm>
          <a:prstGeom prst="rect">
            <a:avLst/>
          </a:prstGeom>
          <a:noFill/>
        </p:spPr>
      </p:pic>
      <p:sp>
        <p:nvSpPr>
          <p:cNvPr id="6" name="Freeform 5"/>
          <p:cNvSpPr/>
          <p:nvPr/>
        </p:nvSpPr>
        <p:spPr>
          <a:xfrm>
            <a:off x="7429521" y="1038225"/>
            <a:ext cx="352425" cy="3314700"/>
          </a:xfrm>
          <a:custGeom>
            <a:avLst/>
            <a:gdLst>
              <a:gd name="connsiteX0" fmla="*/ 361950 w 2162175"/>
              <a:gd name="connsiteY0" fmla="*/ 0 h 4867275"/>
              <a:gd name="connsiteX1" fmla="*/ 142875 w 2162175"/>
              <a:gd name="connsiteY1" fmla="*/ 657225 h 4867275"/>
              <a:gd name="connsiteX2" fmla="*/ 19050 w 2162175"/>
              <a:gd name="connsiteY2" fmla="*/ 2733675 h 4867275"/>
              <a:gd name="connsiteX3" fmla="*/ 0 w 2162175"/>
              <a:gd name="connsiteY3" fmla="*/ 4867275 h 4867275"/>
              <a:gd name="connsiteX4" fmla="*/ 2162175 w 2162175"/>
              <a:gd name="connsiteY4" fmla="*/ 4867275 h 4867275"/>
              <a:gd name="connsiteX0" fmla="*/ 361950 w 361950"/>
              <a:gd name="connsiteY0" fmla="*/ 0 h 4867275"/>
              <a:gd name="connsiteX1" fmla="*/ 142875 w 361950"/>
              <a:gd name="connsiteY1" fmla="*/ 657225 h 4867275"/>
              <a:gd name="connsiteX2" fmla="*/ 19050 w 361950"/>
              <a:gd name="connsiteY2" fmla="*/ 2733675 h 4867275"/>
              <a:gd name="connsiteX3" fmla="*/ 0 w 361950"/>
              <a:gd name="connsiteY3" fmla="*/ 4867275 h 4867275"/>
              <a:gd name="connsiteX0" fmla="*/ 342900 w 342900"/>
              <a:gd name="connsiteY0" fmla="*/ 0 h 3429000"/>
              <a:gd name="connsiteX1" fmla="*/ 123825 w 342900"/>
              <a:gd name="connsiteY1" fmla="*/ 657225 h 3429000"/>
              <a:gd name="connsiteX2" fmla="*/ 0 w 342900"/>
              <a:gd name="connsiteY2" fmla="*/ 2733675 h 3429000"/>
              <a:gd name="connsiteX3" fmla="*/ 9525 w 342900"/>
              <a:gd name="connsiteY3" fmla="*/ 3429000 h 3429000"/>
              <a:gd name="connsiteX0" fmla="*/ 352425 w 352425"/>
              <a:gd name="connsiteY0" fmla="*/ 0 h 3409950"/>
              <a:gd name="connsiteX1" fmla="*/ 133350 w 352425"/>
              <a:gd name="connsiteY1" fmla="*/ 657225 h 3409950"/>
              <a:gd name="connsiteX2" fmla="*/ 9525 w 352425"/>
              <a:gd name="connsiteY2" fmla="*/ 2733675 h 3409950"/>
              <a:gd name="connsiteX3" fmla="*/ 0 w 352425"/>
              <a:gd name="connsiteY3" fmla="*/ 3409950 h 3409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2425" h="3409950">
                <a:moveTo>
                  <a:pt x="352425" y="0"/>
                </a:moveTo>
                <a:lnTo>
                  <a:pt x="133350" y="657225"/>
                </a:lnTo>
                <a:lnTo>
                  <a:pt x="9525" y="2733675"/>
                </a:lnTo>
                <a:lnTo>
                  <a:pt x="0" y="3409950"/>
                </a:lnTo>
              </a:path>
            </a:pathLst>
          </a:custGeom>
          <a:ln w="76200">
            <a:solidFill>
              <a:srgbClr val="2B913C"/>
            </a:solidFill>
            <a:prstDash val="sysDot"/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/>
          <p:cNvSpPr/>
          <p:nvPr/>
        </p:nvSpPr>
        <p:spPr>
          <a:xfrm>
            <a:off x="7429500" y="4314825"/>
            <a:ext cx="2057400" cy="533400"/>
          </a:xfrm>
          <a:custGeom>
            <a:avLst/>
            <a:gdLst>
              <a:gd name="connsiteX0" fmla="*/ 0 w 2057400"/>
              <a:gd name="connsiteY0" fmla="*/ 0 h 533400"/>
              <a:gd name="connsiteX1" fmla="*/ 1628775 w 2057400"/>
              <a:gd name="connsiteY1" fmla="*/ 0 h 533400"/>
              <a:gd name="connsiteX2" fmla="*/ 2057400 w 2057400"/>
              <a:gd name="connsiteY2" fmla="*/ 533400 h 53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57400" h="533400">
                <a:moveTo>
                  <a:pt x="0" y="0"/>
                </a:moveTo>
                <a:lnTo>
                  <a:pt x="1628775" y="0"/>
                </a:lnTo>
                <a:lnTo>
                  <a:pt x="2057400" y="533400"/>
                </a:lnTo>
              </a:path>
            </a:pathLst>
          </a:custGeom>
          <a:ln w="76200">
            <a:solidFill>
              <a:srgbClr val="2B913C"/>
            </a:solidFill>
            <a:prstDash val="sysDot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/>
          <p:cNvGrpSpPr/>
          <p:nvPr/>
        </p:nvGrpSpPr>
        <p:grpSpPr>
          <a:xfrm>
            <a:off x="6896899" y="1988325"/>
            <a:ext cx="2094701" cy="3212325"/>
            <a:chOff x="6896899" y="1988325"/>
            <a:chExt cx="2094701" cy="3212325"/>
          </a:xfrm>
        </p:grpSpPr>
        <p:sp>
          <p:nvSpPr>
            <p:cNvPr id="14" name="Freeform 13"/>
            <p:cNvSpPr/>
            <p:nvPr/>
          </p:nvSpPr>
          <p:spPr>
            <a:xfrm>
              <a:off x="7600950" y="4429125"/>
              <a:ext cx="1390650" cy="771525"/>
            </a:xfrm>
            <a:custGeom>
              <a:avLst/>
              <a:gdLst>
                <a:gd name="connsiteX0" fmla="*/ 0 w 1390650"/>
                <a:gd name="connsiteY0" fmla="*/ 0 h 771525"/>
                <a:gd name="connsiteX1" fmla="*/ 1390650 w 1390650"/>
                <a:gd name="connsiteY1" fmla="*/ 9525 h 771525"/>
                <a:gd name="connsiteX2" fmla="*/ 1390650 w 1390650"/>
                <a:gd name="connsiteY2" fmla="*/ 771525 h 771525"/>
                <a:gd name="connsiteX3" fmla="*/ 1200150 w 1390650"/>
                <a:gd name="connsiteY3" fmla="*/ 771525 h 771525"/>
                <a:gd name="connsiteX4" fmla="*/ 9525 w 1390650"/>
                <a:gd name="connsiteY4" fmla="*/ 133350 h 771525"/>
                <a:gd name="connsiteX5" fmla="*/ 0 w 1390650"/>
                <a:gd name="connsiteY5" fmla="*/ 0 h 771525"/>
                <a:gd name="connsiteX0" fmla="*/ 0 w 1390650"/>
                <a:gd name="connsiteY0" fmla="*/ 0 h 771525"/>
                <a:gd name="connsiteX1" fmla="*/ 1390650 w 1390650"/>
                <a:gd name="connsiteY1" fmla="*/ 9525 h 771525"/>
                <a:gd name="connsiteX2" fmla="*/ 1390650 w 1390650"/>
                <a:gd name="connsiteY2" fmla="*/ 771525 h 771525"/>
                <a:gd name="connsiteX3" fmla="*/ 1200150 w 1390650"/>
                <a:gd name="connsiteY3" fmla="*/ 771525 h 771525"/>
                <a:gd name="connsiteX4" fmla="*/ 9525 w 1390650"/>
                <a:gd name="connsiteY4" fmla="*/ 133350 h 771525"/>
                <a:gd name="connsiteX5" fmla="*/ 0 w 1390650"/>
                <a:gd name="connsiteY5" fmla="*/ 0 h 771525"/>
                <a:gd name="connsiteX0" fmla="*/ 0 w 1390650"/>
                <a:gd name="connsiteY0" fmla="*/ 0 h 771525"/>
                <a:gd name="connsiteX1" fmla="*/ 1390650 w 1390650"/>
                <a:gd name="connsiteY1" fmla="*/ 9525 h 771525"/>
                <a:gd name="connsiteX2" fmla="*/ 1390650 w 1390650"/>
                <a:gd name="connsiteY2" fmla="*/ 771525 h 771525"/>
                <a:gd name="connsiteX3" fmla="*/ 1200150 w 1390650"/>
                <a:gd name="connsiteY3" fmla="*/ 771525 h 771525"/>
                <a:gd name="connsiteX4" fmla="*/ 9525 w 1390650"/>
                <a:gd name="connsiteY4" fmla="*/ 133350 h 771525"/>
                <a:gd name="connsiteX5" fmla="*/ 0 w 1390650"/>
                <a:gd name="connsiteY5" fmla="*/ 0 h 771525"/>
                <a:gd name="connsiteX0" fmla="*/ 0 w 1390650"/>
                <a:gd name="connsiteY0" fmla="*/ 0 h 771525"/>
                <a:gd name="connsiteX1" fmla="*/ 1390650 w 1390650"/>
                <a:gd name="connsiteY1" fmla="*/ 9525 h 771525"/>
                <a:gd name="connsiteX2" fmla="*/ 1390650 w 1390650"/>
                <a:gd name="connsiteY2" fmla="*/ 771525 h 771525"/>
                <a:gd name="connsiteX3" fmla="*/ 1200150 w 1390650"/>
                <a:gd name="connsiteY3" fmla="*/ 771525 h 771525"/>
                <a:gd name="connsiteX4" fmla="*/ 9525 w 1390650"/>
                <a:gd name="connsiteY4" fmla="*/ 133350 h 771525"/>
                <a:gd name="connsiteX5" fmla="*/ 0 w 1390650"/>
                <a:gd name="connsiteY5" fmla="*/ 0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90650" h="771525">
                  <a:moveTo>
                    <a:pt x="0" y="0"/>
                  </a:moveTo>
                  <a:lnTo>
                    <a:pt x="1390650" y="9525"/>
                  </a:lnTo>
                  <a:lnTo>
                    <a:pt x="1390650" y="771525"/>
                  </a:lnTo>
                  <a:lnTo>
                    <a:pt x="1200150" y="771525"/>
                  </a:lnTo>
                  <a:cubicBezTo>
                    <a:pt x="841375" y="311150"/>
                    <a:pt x="654050" y="222250"/>
                    <a:pt x="9525" y="13335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2D050">
                <a:alpha val="21000"/>
              </a:srgbClr>
            </a:solidFill>
            <a:ln>
              <a:solidFill>
                <a:srgbClr val="2B913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Freeform 12"/>
            <p:cNvSpPr/>
            <p:nvPr/>
          </p:nvSpPr>
          <p:spPr>
            <a:xfrm>
              <a:off x="6896899" y="1988325"/>
              <a:ext cx="848607" cy="639056"/>
            </a:xfrm>
            <a:custGeom>
              <a:avLst/>
              <a:gdLst>
                <a:gd name="connsiteX0" fmla="*/ 0 w 1390650"/>
                <a:gd name="connsiteY0" fmla="*/ 0 h 771525"/>
                <a:gd name="connsiteX1" fmla="*/ 1390650 w 1390650"/>
                <a:gd name="connsiteY1" fmla="*/ 9525 h 771525"/>
                <a:gd name="connsiteX2" fmla="*/ 1390650 w 1390650"/>
                <a:gd name="connsiteY2" fmla="*/ 771525 h 771525"/>
                <a:gd name="connsiteX3" fmla="*/ 1200150 w 1390650"/>
                <a:gd name="connsiteY3" fmla="*/ 771525 h 771525"/>
                <a:gd name="connsiteX4" fmla="*/ 9525 w 1390650"/>
                <a:gd name="connsiteY4" fmla="*/ 133350 h 771525"/>
                <a:gd name="connsiteX5" fmla="*/ 0 w 1390650"/>
                <a:gd name="connsiteY5" fmla="*/ 0 h 771525"/>
                <a:gd name="connsiteX0" fmla="*/ 0 w 1390650"/>
                <a:gd name="connsiteY0" fmla="*/ 0 h 771525"/>
                <a:gd name="connsiteX1" fmla="*/ 1390650 w 1390650"/>
                <a:gd name="connsiteY1" fmla="*/ 9525 h 771525"/>
                <a:gd name="connsiteX2" fmla="*/ 1390650 w 1390650"/>
                <a:gd name="connsiteY2" fmla="*/ 771525 h 771525"/>
                <a:gd name="connsiteX3" fmla="*/ 1200150 w 1390650"/>
                <a:gd name="connsiteY3" fmla="*/ 771525 h 771525"/>
                <a:gd name="connsiteX4" fmla="*/ 9525 w 1390650"/>
                <a:gd name="connsiteY4" fmla="*/ 133350 h 771525"/>
                <a:gd name="connsiteX5" fmla="*/ 0 w 1390650"/>
                <a:gd name="connsiteY5" fmla="*/ 0 h 771525"/>
                <a:gd name="connsiteX0" fmla="*/ 0 w 1390650"/>
                <a:gd name="connsiteY0" fmla="*/ 0 h 771525"/>
                <a:gd name="connsiteX1" fmla="*/ 1390650 w 1390650"/>
                <a:gd name="connsiteY1" fmla="*/ 9525 h 771525"/>
                <a:gd name="connsiteX2" fmla="*/ 1390650 w 1390650"/>
                <a:gd name="connsiteY2" fmla="*/ 771525 h 771525"/>
                <a:gd name="connsiteX3" fmla="*/ 1200150 w 1390650"/>
                <a:gd name="connsiteY3" fmla="*/ 771525 h 771525"/>
                <a:gd name="connsiteX4" fmla="*/ 9525 w 1390650"/>
                <a:gd name="connsiteY4" fmla="*/ 133350 h 771525"/>
                <a:gd name="connsiteX5" fmla="*/ 0 w 1390650"/>
                <a:gd name="connsiteY5" fmla="*/ 0 h 771525"/>
                <a:gd name="connsiteX0" fmla="*/ 0 w 1390650"/>
                <a:gd name="connsiteY0" fmla="*/ 0 h 771525"/>
                <a:gd name="connsiteX1" fmla="*/ 1390650 w 1390650"/>
                <a:gd name="connsiteY1" fmla="*/ 9525 h 771525"/>
                <a:gd name="connsiteX2" fmla="*/ 1390650 w 1390650"/>
                <a:gd name="connsiteY2" fmla="*/ 771525 h 771525"/>
                <a:gd name="connsiteX3" fmla="*/ 1200150 w 1390650"/>
                <a:gd name="connsiteY3" fmla="*/ 771525 h 771525"/>
                <a:gd name="connsiteX4" fmla="*/ 9525 w 1390650"/>
                <a:gd name="connsiteY4" fmla="*/ 133350 h 771525"/>
                <a:gd name="connsiteX5" fmla="*/ 0 w 1390650"/>
                <a:gd name="connsiteY5" fmla="*/ 0 h 771525"/>
                <a:gd name="connsiteX0" fmla="*/ 0 w 1390650"/>
                <a:gd name="connsiteY0" fmla="*/ 0 h 771525"/>
                <a:gd name="connsiteX1" fmla="*/ 1390650 w 1390650"/>
                <a:gd name="connsiteY1" fmla="*/ 9525 h 771525"/>
                <a:gd name="connsiteX2" fmla="*/ 1390650 w 1390650"/>
                <a:gd name="connsiteY2" fmla="*/ 771525 h 771525"/>
                <a:gd name="connsiteX3" fmla="*/ 1200150 w 1390650"/>
                <a:gd name="connsiteY3" fmla="*/ 771525 h 771525"/>
                <a:gd name="connsiteX4" fmla="*/ 9525 w 1390650"/>
                <a:gd name="connsiteY4" fmla="*/ 133350 h 771525"/>
                <a:gd name="connsiteX5" fmla="*/ 0 w 1390650"/>
                <a:gd name="connsiteY5" fmla="*/ 0 h 771525"/>
                <a:gd name="connsiteX0" fmla="*/ 1120028 w 1381125"/>
                <a:gd name="connsiteY0" fmla="*/ 5843 h 762000"/>
                <a:gd name="connsiteX1" fmla="*/ 1381125 w 1381125"/>
                <a:gd name="connsiteY1" fmla="*/ 0 h 762000"/>
                <a:gd name="connsiteX2" fmla="*/ 1381125 w 1381125"/>
                <a:gd name="connsiteY2" fmla="*/ 762000 h 762000"/>
                <a:gd name="connsiteX3" fmla="*/ 1190625 w 1381125"/>
                <a:gd name="connsiteY3" fmla="*/ 762000 h 762000"/>
                <a:gd name="connsiteX4" fmla="*/ 0 w 1381125"/>
                <a:gd name="connsiteY4" fmla="*/ 123825 h 762000"/>
                <a:gd name="connsiteX5" fmla="*/ 1120028 w 1381125"/>
                <a:gd name="connsiteY5" fmla="*/ 5843 h 762000"/>
                <a:gd name="connsiteX0" fmla="*/ 74999 w 336096"/>
                <a:gd name="connsiteY0" fmla="*/ 5843 h 762000"/>
                <a:gd name="connsiteX1" fmla="*/ 336096 w 336096"/>
                <a:gd name="connsiteY1" fmla="*/ 0 h 762000"/>
                <a:gd name="connsiteX2" fmla="*/ 336096 w 336096"/>
                <a:gd name="connsiteY2" fmla="*/ 762000 h 762000"/>
                <a:gd name="connsiteX3" fmla="*/ 145596 w 336096"/>
                <a:gd name="connsiteY3" fmla="*/ 762000 h 762000"/>
                <a:gd name="connsiteX4" fmla="*/ 0 w 336096"/>
                <a:gd name="connsiteY4" fmla="*/ 277505 h 762000"/>
                <a:gd name="connsiteX5" fmla="*/ 74999 w 336096"/>
                <a:gd name="connsiteY5" fmla="*/ 5843 h 762000"/>
                <a:gd name="connsiteX0" fmla="*/ 74999 w 336096"/>
                <a:gd name="connsiteY0" fmla="*/ 5843 h 762000"/>
                <a:gd name="connsiteX1" fmla="*/ 336096 w 336096"/>
                <a:gd name="connsiteY1" fmla="*/ 0 h 762000"/>
                <a:gd name="connsiteX2" fmla="*/ 336096 w 336096"/>
                <a:gd name="connsiteY2" fmla="*/ 762000 h 762000"/>
                <a:gd name="connsiteX3" fmla="*/ 145596 w 336096"/>
                <a:gd name="connsiteY3" fmla="*/ 762000 h 762000"/>
                <a:gd name="connsiteX4" fmla="*/ 77319 w 336096"/>
                <a:gd name="connsiteY4" fmla="*/ 575101 h 762000"/>
                <a:gd name="connsiteX5" fmla="*/ 0 w 336096"/>
                <a:gd name="connsiteY5" fmla="*/ 277505 h 762000"/>
                <a:gd name="connsiteX6" fmla="*/ 74999 w 336096"/>
                <a:gd name="connsiteY6" fmla="*/ 5843 h 762000"/>
                <a:gd name="connsiteX0" fmla="*/ 597035 w 858132"/>
                <a:gd name="connsiteY0" fmla="*/ 5843 h 762000"/>
                <a:gd name="connsiteX1" fmla="*/ 858132 w 858132"/>
                <a:gd name="connsiteY1" fmla="*/ 0 h 762000"/>
                <a:gd name="connsiteX2" fmla="*/ 858132 w 858132"/>
                <a:gd name="connsiteY2" fmla="*/ 762000 h 762000"/>
                <a:gd name="connsiteX3" fmla="*/ 667632 w 858132"/>
                <a:gd name="connsiteY3" fmla="*/ 762000 h 762000"/>
                <a:gd name="connsiteX4" fmla="*/ 0 w 858132"/>
                <a:gd name="connsiteY4" fmla="*/ 244687 h 762000"/>
                <a:gd name="connsiteX5" fmla="*/ 522036 w 858132"/>
                <a:gd name="connsiteY5" fmla="*/ 277505 h 762000"/>
                <a:gd name="connsiteX6" fmla="*/ 597035 w 858132"/>
                <a:gd name="connsiteY6" fmla="*/ 5843 h 762000"/>
                <a:gd name="connsiteX0" fmla="*/ 597035 w 858132"/>
                <a:gd name="connsiteY0" fmla="*/ 5843 h 762000"/>
                <a:gd name="connsiteX1" fmla="*/ 858132 w 858132"/>
                <a:gd name="connsiteY1" fmla="*/ 0 h 762000"/>
                <a:gd name="connsiteX2" fmla="*/ 858132 w 858132"/>
                <a:gd name="connsiteY2" fmla="*/ 762000 h 762000"/>
                <a:gd name="connsiteX3" fmla="*/ 68278 w 858132"/>
                <a:gd name="connsiteY3" fmla="*/ 639056 h 762000"/>
                <a:gd name="connsiteX4" fmla="*/ 0 w 858132"/>
                <a:gd name="connsiteY4" fmla="*/ 244687 h 762000"/>
                <a:gd name="connsiteX5" fmla="*/ 522036 w 858132"/>
                <a:gd name="connsiteY5" fmla="*/ 277505 h 762000"/>
                <a:gd name="connsiteX6" fmla="*/ 597035 w 858132"/>
                <a:gd name="connsiteY6" fmla="*/ 5843 h 762000"/>
                <a:gd name="connsiteX0" fmla="*/ 597035 w 858132"/>
                <a:gd name="connsiteY0" fmla="*/ 5843 h 639056"/>
                <a:gd name="connsiteX1" fmla="*/ 858132 w 858132"/>
                <a:gd name="connsiteY1" fmla="*/ 0 h 639056"/>
                <a:gd name="connsiteX2" fmla="*/ 842764 w 858132"/>
                <a:gd name="connsiteY2" fmla="*/ 639056 h 639056"/>
                <a:gd name="connsiteX3" fmla="*/ 68278 w 858132"/>
                <a:gd name="connsiteY3" fmla="*/ 639056 h 639056"/>
                <a:gd name="connsiteX4" fmla="*/ 0 w 858132"/>
                <a:gd name="connsiteY4" fmla="*/ 244687 h 639056"/>
                <a:gd name="connsiteX5" fmla="*/ 522036 w 858132"/>
                <a:gd name="connsiteY5" fmla="*/ 277505 h 639056"/>
                <a:gd name="connsiteX6" fmla="*/ 597035 w 858132"/>
                <a:gd name="connsiteY6" fmla="*/ 5843 h 639056"/>
                <a:gd name="connsiteX0" fmla="*/ 597035 w 858132"/>
                <a:gd name="connsiteY0" fmla="*/ 5843 h 639056"/>
                <a:gd name="connsiteX1" fmla="*/ 858132 w 858132"/>
                <a:gd name="connsiteY1" fmla="*/ 0 h 639056"/>
                <a:gd name="connsiteX2" fmla="*/ 858132 w 858132"/>
                <a:gd name="connsiteY2" fmla="*/ 639056 h 639056"/>
                <a:gd name="connsiteX3" fmla="*/ 68278 w 858132"/>
                <a:gd name="connsiteY3" fmla="*/ 639056 h 639056"/>
                <a:gd name="connsiteX4" fmla="*/ 0 w 858132"/>
                <a:gd name="connsiteY4" fmla="*/ 244687 h 639056"/>
                <a:gd name="connsiteX5" fmla="*/ 522036 w 858132"/>
                <a:gd name="connsiteY5" fmla="*/ 277505 h 639056"/>
                <a:gd name="connsiteX6" fmla="*/ 597035 w 858132"/>
                <a:gd name="connsiteY6" fmla="*/ 5843 h 639056"/>
                <a:gd name="connsiteX0" fmla="*/ 528757 w 789854"/>
                <a:gd name="connsiteY0" fmla="*/ 5843 h 639056"/>
                <a:gd name="connsiteX1" fmla="*/ 789854 w 789854"/>
                <a:gd name="connsiteY1" fmla="*/ 0 h 639056"/>
                <a:gd name="connsiteX2" fmla="*/ 789854 w 789854"/>
                <a:gd name="connsiteY2" fmla="*/ 639056 h 639056"/>
                <a:gd name="connsiteX3" fmla="*/ 0 w 789854"/>
                <a:gd name="connsiteY3" fmla="*/ 639056 h 639056"/>
                <a:gd name="connsiteX4" fmla="*/ 107935 w 789854"/>
                <a:gd name="connsiteY4" fmla="*/ 478049 h 639056"/>
                <a:gd name="connsiteX5" fmla="*/ 453758 w 789854"/>
                <a:gd name="connsiteY5" fmla="*/ 277505 h 639056"/>
                <a:gd name="connsiteX6" fmla="*/ 528757 w 789854"/>
                <a:gd name="connsiteY6" fmla="*/ 5843 h 639056"/>
                <a:gd name="connsiteX0" fmla="*/ 528757 w 789854"/>
                <a:gd name="connsiteY0" fmla="*/ 5843 h 639056"/>
                <a:gd name="connsiteX1" fmla="*/ 789854 w 789854"/>
                <a:gd name="connsiteY1" fmla="*/ 0 h 639056"/>
                <a:gd name="connsiteX2" fmla="*/ 789854 w 789854"/>
                <a:gd name="connsiteY2" fmla="*/ 639056 h 639056"/>
                <a:gd name="connsiteX3" fmla="*/ 0 w 789854"/>
                <a:gd name="connsiteY3" fmla="*/ 639056 h 639056"/>
                <a:gd name="connsiteX4" fmla="*/ 107935 w 789854"/>
                <a:gd name="connsiteY4" fmla="*/ 478049 h 639056"/>
                <a:gd name="connsiteX5" fmla="*/ 463283 w 789854"/>
                <a:gd name="connsiteY5" fmla="*/ 458480 h 639056"/>
                <a:gd name="connsiteX6" fmla="*/ 528757 w 789854"/>
                <a:gd name="connsiteY6" fmla="*/ 5843 h 639056"/>
                <a:gd name="connsiteX0" fmla="*/ 504944 w 789854"/>
                <a:gd name="connsiteY0" fmla="*/ 1080 h 639056"/>
                <a:gd name="connsiteX1" fmla="*/ 789854 w 789854"/>
                <a:gd name="connsiteY1" fmla="*/ 0 h 639056"/>
                <a:gd name="connsiteX2" fmla="*/ 789854 w 789854"/>
                <a:gd name="connsiteY2" fmla="*/ 639056 h 639056"/>
                <a:gd name="connsiteX3" fmla="*/ 0 w 789854"/>
                <a:gd name="connsiteY3" fmla="*/ 639056 h 639056"/>
                <a:gd name="connsiteX4" fmla="*/ 107935 w 789854"/>
                <a:gd name="connsiteY4" fmla="*/ 478049 h 639056"/>
                <a:gd name="connsiteX5" fmla="*/ 463283 w 789854"/>
                <a:gd name="connsiteY5" fmla="*/ 458480 h 639056"/>
                <a:gd name="connsiteX6" fmla="*/ 504944 w 789854"/>
                <a:gd name="connsiteY6" fmla="*/ 1080 h 639056"/>
                <a:gd name="connsiteX0" fmla="*/ 504944 w 789854"/>
                <a:gd name="connsiteY0" fmla="*/ 1080 h 639056"/>
                <a:gd name="connsiteX1" fmla="*/ 789854 w 789854"/>
                <a:gd name="connsiteY1" fmla="*/ 0 h 639056"/>
                <a:gd name="connsiteX2" fmla="*/ 789854 w 789854"/>
                <a:gd name="connsiteY2" fmla="*/ 639056 h 639056"/>
                <a:gd name="connsiteX3" fmla="*/ 0 w 789854"/>
                <a:gd name="connsiteY3" fmla="*/ 639056 h 639056"/>
                <a:gd name="connsiteX4" fmla="*/ 107935 w 789854"/>
                <a:gd name="connsiteY4" fmla="*/ 478049 h 639056"/>
                <a:gd name="connsiteX5" fmla="*/ 472808 w 789854"/>
                <a:gd name="connsiteY5" fmla="*/ 248930 h 639056"/>
                <a:gd name="connsiteX6" fmla="*/ 504944 w 789854"/>
                <a:gd name="connsiteY6" fmla="*/ 1080 h 639056"/>
                <a:gd name="connsiteX0" fmla="*/ 563697 w 848607"/>
                <a:gd name="connsiteY0" fmla="*/ 1080 h 639056"/>
                <a:gd name="connsiteX1" fmla="*/ 848607 w 848607"/>
                <a:gd name="connsiteY1" fmla="*/ 0 h 639056"/>
                <a:gd name="connsiteX2" fmla="*/ 848607 w 848607"/>
                <a:gd name="connsiteY2" fmla="*/ 639056 h 639056"/>
                <a:gd name="connsiteX3" fmla="*/ 58753 w 848607"/>
                <a:gd name="connsiteY3" fmla="*/ 639056 h 639056"/>
                <a:gd name="connsiteX4" fmla="*/ 0 w 848607"/>
                <a:gd name="connsiteY4" fmla="*/ 244687 h 639056"/>
                <a:gd name="connsiteX5" fmla="*/ 531561 w 848607"/>
                <a:gd name="connsiteY5" fmla="*/ 248930 h 639056"/>
                <a:gd name="connsiteX6" fmla="*/ 563697 w 848607"/>
                <a:gd name="connsiteY6" fmla="*/ 1080 h 63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607" h="639056">
                  <a:moveTo>
                    <a:pt x="563697" y="1080"/>
                  </a:moveTo>
                  <a:lnTo>
                    <a:pt x="848607" y="0"/>
                  </a:lnTo>
                  <a:lnTo>
                    <a:pt x="848607" y="639056"/>
                  </a:lnTo>
                  <a:lnTo>
                    <a:pt x="58753" y="639056"/>
                  </a:lnTo>
                  <a:lnTo>
                    <a:pt x="0" y="244687"/>
                  </a:lnTo>
                  <a:lnTo>
                    <a:pt x="531561" y="248930"/>
                  </a:lnTo>
                  <a:lnTo>
                    <a:pt x="563697" y="1080"/>
                  </a:lnTo>
                  <a:close/>
                </a:path>
              </a:pathLst>
            </a:custGeom>
            <a:solidFill>
              <a:srgbClr val="92D050">
                <a:alpha val="21000"/>
              </a:srgbClr>
            </a:solidFill>
            <a:ln>
              <a:solidFill>
                <a:srgbClr val="2B913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5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-7684" y="6515927"/>
            <a:ext cx="441960" cy="365125"/>
          </a:xfrm>
        </p:spPr>
        <p:txBody>
          <a:bodyPr/>
          <a:lstStyle/>
          <a:p>
            <a:pPr algn="ctr"/>
            <a:fld id="{97F2152C-7749-4D0E-B213-988EC00E612E}" type="slidenum">
              <a:rPr lang="en-US" sz="1200" smtClean="0">
                <a:solidFill>
                  <a:schemeClr val="tx1"/>
                </a:solidFill>
                <a:latin typeface="News Gothic" pitchFamily="34" charset="0"/>
              </a:rPr>
              <a:pPr algn="ctr"/>
              <a:t>36</a:t>
            </a:fld>
            <a:endParaRPr lang="en-US" sz="1200" dirty="0">
              <a:solidFill>
                <a:schemeClr val="tx1"/>
              </a:solidFill>
              <a:latin typeface="News Gothic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38096" y="3045515"/>
            <a:ext cx="149657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latin typeface="News Gothic" pitchFamily="34" charset="0"/>
              </a:rPr>
              <a:t>1</a:t>
            </a:r>
            <a:endParaRPr lang="en-US" sz="1000" b="1" dirty="0">
              <a:latin typeface="News Gothic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36816" y="6087112"/>
            <a:ext cx="149657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latin typeface="News Gothic" pitchFamily="34" charset="0"/>
              </a:rPr>
              <a:t>2</a:t>
            </a:r>
            <a:endParaRPr lang="en-US" sz="1000" b="1" dirty="0">
              <a:latin typeface="News Gothic" pitchFamily="34" charset="0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9080593" y="4924441"/>
            <a:ext cx="243840" cy="243840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  <a:latin typeface="News Gothic" pitchFamily="34" charset="0"/>
              </a:rPr>
              <a:t>2</a:t>
            </a:r>
            <a:endParaRPr lang="en-US" sz="1200" b="1" dirty="0">
              <a:solidFill>
                <a:schemeClr val="bg1"/>
              </a:solidFill>
              <a:latin typeface="News Gothic" pitchFamily="34" charset="0"/>
            </a:endParaRPr>
          </a:p>
        </p:txBody>
      </p:sp>
      <p:pic>
        <p:nvPicPr>
          <p:cNvPr id="17" name="Picture 3" descr="Z:\SOM 1201 Moscone Center\01 CURRENT\IMAGES\SITE PHOTOS - BY AREA\WEST BRIDGE &amp; CAROUSEL AREA\View SW street level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400050"/>
            <a:ext cx="3524250" cy="2647950"/>
          </a:xfrm>
          <a:prstGeom prst="rect">
            <a:avLst/>
          </a:prstGeom>
          <a:noFill/>
        </p:spPr>
      </p:pic>
      <p:sp>
        <p:nvSpPr>
          <p:cNvPr id="27" name="Freeform 26"/>
          <p:cNvSpPr/>
          <p:nvPr/>
        </p:nvSpPr>
        <p:spPr>
          <a:xfrm>
            <a:off x="6150761" y="-751332"/>
            <a:ext cx="914401" cy="4625638"/>
          </a:xfrm>
          <a:custGeom>
            <a:avLst/>
            <a:gdLst>
              <a:gd name="connsiteX0" fmla="*/ 477079 w 914400"/>
              <a:gd name="connsiteY0" fmla="*/ 357809 h 4548146"/>
              <a:gd name="connsiteX1" fmla="*/ 254442 w 914400"/>
              <a:gd name="connsiteY1" fmla="*/ 2385391 h 4548146"/>
              <a:gd name="connsiteX2" fmla="*/ 79513 w 914400"/>
              <a:gd name="connsiteY2" fmla="*/ 2274073 h 4548146"/>
              <a:gd name="connsiteX3" fmla="*/ 0 w 914400"/>
              <a:gd name="connsiteY3" fmla="*/ 2973788 h 4548146"/>
              <a:gd name="connsiteX4" fmla="*/ 262393 w 914400"/>
              <a:gd name="connsiteY4" fmla="*/ 2973788 h 4548146"/>
              <a:gd name="connsiteX5" fmla="*/ 95416 w 914400"/>
              <a:gd name="connsiteY5" fmla="*/ 4508390 h 4548146"/>
              <a:gd name="connsiteX6" fmla="*/ 238539 w 914400"/>
              <a:gd name="connsiteY6" fmla="*/ 4508390 h 4548146"/>
              <a:gd name="connsiteX7" fmla="*/ 357809 w 914400"/>
              <a:gd name="connsiteY7" fmla="*/ 4548146 h 4548146"/>
              <a:gd name="connsiteX8" fmla="*/ 532738 w 914400"/>
              <a:gd name="connsiteY8" fmla="*/ 2965837 h 4548146"/>
              <a:gd name="connsiteX9" fmla="*/ 604299 w 914400"/>
              <a:gd name="connsiteY9" fmla="*/ 2957885 h 4548146"/>
              <a:gd name="connsiteX10" fmla="*/ 914400 w 914400"/>
              <a:gd name="connsiteY10" fmla="*/ 0 h 4548146"/>
              <a:gd name="connsiteX11" fmla="*/ 492981 w 914400"/>
              <a:gd name="connsiteY11" fmla="*/ 238539 h 4548146"/>
              <a:gd name="connsiteX0" fmla="*/ 477079 w 914400"/>
              <a:gd name="connsiteY0" fmla="*/ 357809 h 4548146"/>
              <a:gd name="connsiteX1" fmla="*/ 490261 w 914400"/>
              <a:gd name="connsiteY1" fmla="*/ 239887 h 4548146"/>
              <a:gd name="connsiteX2" fmla="*/ 254442 w 914400"/>
              <a:gd name="connsiteY2" fmla="*/ 2385391 h 4548146"/>
              <a:gd name="connsiteX3" fmla="*/ 79513 w 914400"/>
              <a:gd name="connsiteY3" fmla="*/ 2274073 h 4548146"/>
              <a:gd name="connsiteX4" fmla="*/ 0 w 914400"/>
              <a:gd name="connsiteY4" fmla="*/ 2973788 h 4548146"/>
              <a:gd name="connsiteX5" fmla="*/ 262393 w 914400"/>
              <a:gd name="connsiteY5" fmla="*/ 2973788 h 4548146"/>
              <a:gd name="connsiteX6" fmla="*/ 95416 w 914400"/>
              <a:gd name="connsiteY6" fmla="*/ 4508390 h 4548146"/>
              <a:gd name="connsiteX7" fmla="*/ 238539 w 914400"/>
              <a:gd name="connsiteY7" fmla="*/ 4508390 h 4548146"/>
              <a:gd name="connsiteX8" fmla="*/ 357809 w 914400"/>
              <a:gd name="connsiteY8" fmla="*/ 4548146 h 4548146"/>
              <a:gd name="connsiteX9" fmla="*/ 532738 w 914400"/>
              <a:gd name="connsiteY9" fmla="*/ 2965837 h 4548146"/>
              <a:gd name="connsiteX10" fmla="*/ 604299 w 914400"/>
              <a:gd name="connsiteY10" fmla="*/ 2957885 h 4548146"/>
              <a:gd name="connsiteX11" fmla="*/ 914400 w 914400"/>
              <a:gd name="connsiteY11" fmla="*/ 0 h 4548146"/>
              <a:gd name="connsiteX12" fmla="*/ 492981 w 914400"/>
              <a:gd name="connsiteY12" fmla="*/ 238539 h 4548146"/>
              <a:gd name="connsiteX0" fmla="*/ 477079 w 914400"/>
              <a:gd name="connsiteY0" fmla="*/ 357809 h 4548146"/>
              <a:gd name="connsiteX1" fmla="*/ 490261 w 914400"/>
              <a:gd name="connsiteY1" fmla="*/ 239887 h 4548146"/>
              <a:gd name="connsiteX2" fmla="*/ 254442 w 914400"/>
              <a:gd name="connsiteY2" fmla="*/ 2385391 h 4548146"/>
              <a:gd name="connsiteX3" fmla="*/ 79513 w 914400"/>
              <a:gd name="connsiteY3" fmla="*/ 2274073 h 4548146"/>
              <a:gd name="connsiteX4" fmla="*/ 0 w 914400"/>
              <a:gd name="connsiteY4" fmla="*/ 2973788 h 4548146"/>
              <a:gd name="connsiteX5" fmla="*/ 339885 w 914400"/>
              <a:gd name="connsiteY5" fmla="*/ 2718066 h 4548146"/>
              <a:gd name="connsiteX6" fmla="*/ 95416 w 914400"/>
              <a:gd name="connsiteY6" fmla="*/ 4508390 h 4548146"/>
              <a:gd name="connsiteX7" fmla="*/ 238539 w 914400"/>
              <a:gd name="connsiteY7" fmla="*/ 4508390 h 4548146"/>
              <a:gd name="connsiteX8" fmla="*/ 357809 w 914400"/>
              <a:gd name="connsiteY8" fmla="*/ 4548146 h 4548146"/>
              <a:gd name="connsiteX9" fmla="*/ 532738 w 914400"/>
              <a:gd name="connsiteY9" fmla="*/ 2965837 h 4548146"/>
              <a:gd name="connsiteX10" fmla="*/ 604299 w 914400"/>
              <a:gd name="connsiteY10" fmla="*/ 2957885 h 4548146"/>
              <a:gd name="connsiteX11" fmla="*/ 914400 w 914400"/>
              <a:gd name="connsiteY11" fmla="*/ 0 h 4548146"/>
              <a:gd name="connsiteX12" fmla="*/ 492981 w 914400"/>
              <a:gd name="connsiteY12" fmla="*/ 238539 h 4548146"/>
              <a:gd name="connsiteX0" fmla="*/ 477079 w 914400"/>
              <a:gd name="connsiteY0" fmla="*/ 357809 h 4548146"/>
              <a:gd name="connsiteX1" fmla="*/ 490261 w 914400"/>
              <a:gd name="connsiteY1" fmla="*/ 239887 h 4548146"/>
              <a:gd name="connsiteX2" fmla="*/ 254442 w 914400"/>
              <a:gd name="connsiteY2" fmla="*/ 2385391 h 4548146"/>
              <a:gd name="connsiteX3" fmla="*/ 79513 w 914400"/>
              <a:gd name="connsiteY3" fmla="*/ 2274073 h 4548146"/>
              <a:gd name="connsiteX4" fmla="*/ 0 w 914400"/>
              <a:gd name="connsiteY4" fmla="*/ 2973788 h 4548146"/>
              <a:gd name="connsiteX5" fmla="*/ 246895 w 914400"/>
              <a:gd name="connsiteY5" fmla="*/ 2966039 h 4548146"/>
              <a:gd name="connsiteX6" fmla="*/ 95416 w 914400"/>
              <a:gd name="connsiteY6" fmla="*/ 4508390 h 4548146"/>
              <a:gd name="connsiteX7" fmla="*/ 238539 w 914400"/>
              <a:gd name="connsiteY7" fmla="*/ 4508390 h 4548146"/>
              <a:gd name="connsiteX8" fmla="*/ 357809 w 914400"/>
              <a:gd name="connsiteY8" fmla="*/ 4548146 h 4548146"/>
              <a:gd name="connsiteX9" fmla="*/ 532738 w 914400"/>
              <a:gd name="connsiteY9" fmla="*/ 2965837 h 4548146"/>
              <a:gd name="connsiteX10" fmla="*/ 604299 w 914400"/>
              <a:gd name="connsiteY10" fmla="*/ 2957885 h 4548146"/>
              <a:gd name="connsiteX11" fmla="*/ 914400 w 914400"/>
              <a:gd name="connsiteY11" fmla="*/ 0 h 4548146"/>
              <a:gd name="connsiteX12" fmla="*/ 492981 w 914400"/>
              <a:gd name="connsiteY12" fmla="*/ 238539 h 4548146"/>
              <a:gd name="connsiteX0" fmla="*/ 397566 w 834887"/>
              <a:gd name="connsiteY0" fmla="*/ 357809 h 4548146"/>
              <a:gd name="connsiteX1" fmla="*/ 410748 w 834887"/>
              <a:gd name="connsiteY1" fmla="*/ 239887 h 4548146"/>
              <a:gd name="connsiteX2" fmla="*/ 174929 w 834887"/>
              <a:gd name="connsiteY2" fmla="*/ 2385391 h 4548146"/>
              <a:gd name="connsiteX3" fmla="*/ 0 w 834887"/>
              <a:gd name="connsiteY3" fmla="*/ 2274073 h 4548146"/>
              <a:gd name="connsiteX4" fmla="*/ 83219 w 834887"/>
              <a:gd name="connsiteY4" fmla="*/ 2718066 h 4548146"/>
              <a:gd name="connsiteX5" fmla="*/ 167382 w 834887"/>
              <a:gd name="connsiteY5" fmla="*/ 2966039 h 4548146"/>
              <a:gd name="connsiteX6" fmla="*/ 15903 w 834887"/>
              <a:gd name="connsiteY6" fmla="*/ 4508390 h 4548146"/>
              <a:gd name="connsiteX7" fmla="*/ 159026 w 834887"/>
              <a:gd name="connsiteY7" fmla="*/ 4508390 h 4548146"/>
              <a:gd name="connsiteX8" fmla="*/ 278296 w 834887"/>
              <a:gd name="connsiteY8" fmla="*/ 4548146 h 4548146"/>
              <a:gd name="connsiteX9" fmla="*/ 453225 w 834887"/>
              <a:gd name="connsiteY9" fmla="*/ 2965837 h 4548146"/>
              <a:gd name="connsiteX10" fmla="*/ 524786 w 834887"/>
              <a:gd name="connsiteY10" fmla="*/ 2957885 h 4548146"/>
              <a:gd name="connsiteX11" fmla="*/ 834887 w 834887"/>
              <a:gd name="connsiteY11" fmla="*/ 0 h 4548146"/>
              <a:gd name="connsiteX12" fmla="*/ 413468 w 834887"/>
              <a:gd name="connsiteY12" fmla="*/ 238539 h 4548146"/>
              <a:gd name="connsiteX0" fmla="*/ 484829 w 922150"/>
              <a:gd name="connsiteY0" fmla="*/ 357809 h 4548146"/>
              <a:gd name="connsiteX1" fmla="*/ 498011 w 922150"/>
              <a:gd name="connsiteY1" fmla="*/ 239887 h 4548146"/>
              <a:gd name="connsiteX2" fmla="*/ 262192 w 922150"/>
              <a:gd name="connsiteY2" fmla="*/ 2385391 h 4548146"/>
              <a:gd name="connsiteX3" fmla="*/ 87263 w 922150"/>
              <a:gd name="connsiteY3" fmla="*/ 2274073 h 4548146"/>
              <a:gd name="connsiteX4" fmla="*/ 0 w 922150"/>
              <a:gd name="connsiteY4" fmla="*/ 2958290 h 4548146"/>
              <a:gd name="connsiteX5" fmla="*/ 254645 w 922150"/>
              <a:gd name="connsiteY5" fmla="*/ 2966039 h 4548146"/>
              <a:gd name="connsiteX6" fmla="*/ 103166 w 922150"/>
              <a:gd name="connsiteY6" fmla="*/ 4508390 h 4548146"/>
              <a:gd name="connsiteX7" fmla="*/ 246289 w 922150"/>
              <a:gd name="connsiteY7" fmla="*/ 4508390 h 4548146"/>
              <a:gd name="connsiteX8" fmla="*/ 365559 w 922150"/>
              <a:gd name="connsiteY8" fmla="*/ 4548146 h 4548146"/>
              <a:gd name="connsiteX9" fmla="*/ 540488 w 922150"/>
              <a:gd name="connsiteY9" fmla="*/ 2965837 h 4548146"/>
              <a:gd name="connsiteX10" fmla="*/ 612049 w 922150"/>
              <a:gd name="connsiteY10" fmla="*/ 2957885 h 4548146"/>
              <a:gd name="connsiteX11" fmla="*/ 922150 w 922150"/>
              <a:gd name="connsiteY11" fmla="*/ 0 h 4548146"/>
              <a:gd name="connsiteX12" fmla="*/ 500731 w 922150"/>
              <a:gd name="connsiteY12" fmla="*/ 238539 h 4548146"/>
              <a:gd name="connsiteX0" fmla="*/ 484829 w 922150"/>
              <a:gd name="connsiteY0" fmla="*/ 357809 h 4548146"/>
              <a:gd name="connsiteX1" fmla="*/ 498011 w 922150"/>
              <a:gd name="connsiteY1" fmla="*/ 239887 h 4548146"/>
              <a:gd name="connsiteX2" fmla="*/ 262192 w 922150"/>
              <a:gd name="connsiteY2" fmla="*/ 2385391 h 4548146"/>
              <a:gd name="connsiteX3" fmla="*/ 87263 w 922150"/>
              <a:gd name="connsiteY3" fmla="*/ 2274073 h 4548146"/>
              <a:gd name="connsiteX4" fmla="*/ 0 w 922150"/>
              <a:gd name="connsiteY4" fmla="*/ 2958290 h 4548146"/>
              <a:gd name="connsiteX5" fmla="*/ 254645 w 922150"/>
              <a:gd name="connsiteY5" fmla="*/ 2966039 h 4548146"/>
              <a:gd name="connsiteX6" fmla="*/ 103166 w 922150"/>
              <a:gd name="connsiteY6" fmla="*/ 4508390 h 4548146"/>
              <a:gd name="connsiteX7" fmla="*/ 246289 w 922150"/>
              <a:gd name="connsiteY7" fmla="*/ 4508390 h 4548146"/>
              <a:gd name="connsiteX8" fmla="*/ 365559 w 922150"/>
              <a:gd name="connsiteY8" fmla="*/ 4548146 h 4548146"/>
              <a:gd name="connsiteX9" fmla="*/ 540488 w 922150"/>
              <a:gd name="connsiteY9" fmla="*/ 2965837 h 4548146"/>
              <a:gd name="connsiteX10" fmla="*/ 581052 w 922150"/>
              <a:gd name="connsiteY10" fmla="*/ 2957885 h 4548146"/>
              <a:gd name="connsiteX11" fmla="*/ 922150 w 922150"/>
              <a:gd name="connsiteY11" fmla="*/ 0 h 4548146"/>
              <a:gd name="connsiteX12" fmla="*/ 500731 w 922150"/>
              <a:gd name="connsiteY12" fmla="*/ 238539 h 4548146"/>
              <a:gd name="connsiteX0" fmla="*/ 484829 w 914401"/>
              <a:gd name="connsiteY0" fmla="*/ 435301 h 4625638"/>
              <a:gd name="connsiteX1" fmla="*/ 498011 w 914401"/>
              <a:gd name="connsiteY1" fmla="*/ 317379 h 4625638"/>
              <a:gd name="connsiteX2" fmla="*/ 262192 w 914401"/>
              <a:gd name="connsiteY2" fmla="*/ 2462883 h 4625638"/>
              <a:gd name="connsiteX3" fmla="*/ 87263 w 914401"/>
              <a:gd name="connsiteY3" fmla="*/ 2351565 h 4625638"/>
              <a:gd name="connsiteX4" fmla="*/ 0 w 914401"/>
              <a:gd name="connsiteY4" fmla="*/ 3035782 h 4625638"/>
              <a:gd name="connsiteX5" fmla="*/ 254645 w 914401"/>
              <a:gd name="connsiteY5" fmla="*/ 3043531 h 4625638"/>
              <a:gd name="connsiteX6" fmla="*/ 103166 w 914401"/>
              <a:gd name="connsiteY6" fmla="*/ 4585882 h 4625638"/>
              <a:gd name="connsiteX7" fmla="*/ 246289 w 914401"/>
              <a:gd name="connsiteY7" fmla="*/ 4585882 h 4625638"/>
              <a:gd name="connsiteX8" fmla="*/ 365559 w 914401"/>
              <a:gd name="connsiteY8" fmla="*/ 4625638 h 4625638"/>
              <a:gd name="connsiteX9" fmla="*/ 540488 w 914401"/>
              <a:gd name="connsiteY9" fmla="*/ 3043329 h 4625638"/>
              <a:gd name="connsiteX10" fmla="*/ 581052 w 914401"/>
              <a:gd name="connsiteY10" fmla="*/ 3035377 h 4625638"/>
              <a:gd name="connsiteX11" fmla="*/ 914401 w 914401"/>
              <a:gd name="connsiteY11" fmla="*/ 0 h 4625638"/>
              <a:gd name="connsiteX12" fmla="*/ 500731 w 914401"/>
              <a:gd name="connsiteY12" fmla="*/ 316031 h 4625638"/>
              <a:gd name="connsiteX0" fmla="*/ 484829 w 914401"/>
              <a:gd name="connsiteY0" fmla="*/ 435301 h 4625638"/>
              <a:gd name="connsiteX1" fmla="*/ 498011 w 914401"/>
              <a:gd name="connsiteY1" fmla="*/ 317379 h 4625638"/>
              <a:gd name="connsiteX2" fmla="*/ 269941 w 914401"/>
              <a:gd name="connsiteY2" fmla="*/ 2501629 h 4625638"/>
              <a:gd name="connsiteX3" fmla="*/ 87263 w 914401"/>
              <a:gd name="connsiteY3" fmla="*/ 2351565 h 4625638"/>
              <a:gd name="connsiteX4" fmla="*/ 0 w 914401"/>
              <a:gd name="connsiteY4" fmla="*/ 3035782 h 4625638"/>
              <a:gd name="connsiteX5" fmla="*/ 254645 w 914401"/>
              <a:gd name="connsiteY5" fmla="*/ 3043531 h 4625638"/>
              <a:gd name="connsiteX6" fmla="*/ 103166 w 914401"/>
              <a:gd name="connsiteY6" fmla="*/ 4585882 h 4625638"/>
              <a:gd name="connsiteX7" fmla="*/ 246289 w 914401"/>
              <a:gd name="connsiteY7" fmla="*/ 4585882 h 4625638"/>
              <a:gd name="connsiteX8" fmla="*/ 365559 w 914401"/>
              <a:gd name="connsiteY8" fmla="*/ 4625638 h 4625638"/>
              <a:gd name="connsiteX9" fmla="*/ 540488 w 914401"/>
              <a:gd name="connsiteY9" fmla="*/ 3043329 h 4625638"/>
              <a:gd name="connsiteX10" fmla="*/ 581052 w 914401"/>
              <a:gd name="connsiteY10" fmla="*/ 3035377 h 4625638"/>
              <a:gd name="connsiteX11" fmla="*/ 914401 w 914401"/>
              <a:gd name="connsiteY11" fmla="*/ 0 h 4625638"/>
              <a:gd name="connsiteX12" fmla="*/ 500731 w 914401"/>
              <a:gd name="connsiteY12" fmla="*/ 316031 h 4625638"/>
              <a:gd name="connsiteX0" fmla="*/ 484829 w 914401"/>
              <a:gd name="connsiteY0" fmla="*/ 435301 h 4625638"/>
              <a:gd name="connsiteX1" fmla="*/ 498011 w 914401"/>
              <a:gd name="connsiteY1" fmla="*/ 317379 h 4625638"/>
              <a:gd name="connsiteX2" fmla="*/ 269941 w 914401"/>
              <a:gd name="connsiteY2" fmla="*/ 2509378 h 4625638"/>
              <a:gd name="connsiteX3" fmla="*/ 87263 w 914401"/>
              <a:gd name="connsiteY3" fmla="*/ 2351565 h 4625638"/>
              <a:gd name="connsiteX4" fmla="*/ 0 w 914401"/>
              <a:gd name="connsiteY4" fmla="*/ 3035782 h 4625638"/>
              <a:gd name="connsiteX5" fmla="*/ 254645 w 914401"/>
              <a:gd name="connsiteY5" fmla="*/ 3043531 h 4625638"/>
              <a:gd name="connsiteX6" fmla="*/ 103166 w 914401"/>
              <a:gd name="connsiteY6" fmla="*/ 4585882 h 4625638"/>
              <a:gd name="connsiteX7" fmla="*/ 246289 w 914401"/>
              <a:gd name="connsiteY7" fmla="*/ 4585882 h 4625638"/>
              <a:gd name="connsiteX8" fmla="*/ 365559 w 914401"/>
              <a:gd name="connsiteY8" fmla="*/ 4625638 h 4625638"/>
              <a:gd name="connsiteX9" fmla="*/ 540488 w 914401"/>
              <a:gd name="connsiteY9" fmla="*/ 3043329 h 4625638"/>
              <a:gd name="connsiteX10" fmla="*/ 581052 w 914401"/>
              <a:gd name="connsiteY10" fmla="*/ 3035377 h 4625638"/>
              <a:gd name="connsiteX11" fmla="*/ 914401 w 914401"/>
              <a:gd name="connsiteY11" fmla="*/ 0 h 4625638"/>
              <a:gd name="connsiteX12" fmla="*/ 500731 w 914401"/>
              <a:gd name="connsiteY12" fmla="*/ 316031 h 4625638"/>
              <a:gd name="connsiteX0" fmla="*/ 484829 w 914401"/>
              <a:gd name="connsiteY0" fmla="*/ 435301 h 4625638"/>
              <a:gd name="connsiteX1" fmla="*/ 498011 w 914401"/>
              <a:gd name="connsiteY1" fmla="*/ 317379 h 4625638"/>
              <a:gd name="connsiteX2" fmla="*/ 269941 w 914401"/>
              <a:gd name="connsiteY2" fmla="*/ 2509378 h 4625638"/>
              <a:gd name="connsiteX3" fmla="*/ 64015 w 914401"/>
              <a:gd name="connsiteY3" fmla="*/ 2374812 h 4625638"/>
              <a:gd name="connsiteX4" fmla="*/ 0 w 914401"/>
              <a:gd name="connsiteY4" fmla="*/ 3035782 h 4625638"/>
              <a:gd name="connsiteX5" fmla="*/ 254645 w 914401"/>
              <a:gd name="connsiteY5" fmla="*/ 3043531 h 4625638"/>
              <a:gd name="connsiteX6" fmla="*/ 103166 w 914401"/>
              <a:gd name="connsiteY6" fmla="*/ 4585882 h 4625638"/>
              <a:gd name="connsiteX7" fmla="*/ 246289 w 914401"/>
              <a:gd name="connsiteY7" fmla="*/ 4585882 h 4625638"/>
              <a:gd name="connsiteX8" fmla="*/ 365559 w 914401"/>
              <a:gd name="connsiteY8" fmla="*/ 4625638 h 4625638"/>
              <a:gd name="connsiteX9" fmla="*/ 540488 w 914401"/>
              <a:gd name="connsiteY9" fmla="*/ 3043329 h 4625638"/>
              <a:gd name="connsiteX10" fmla="*/ 581052 w 914401"/>
              <a:gd name="connsiteY10" fmla="*/ 3035377 h 4625638"/>
              <a:gd name="connsiteX11" fmla="*/ 914401 w 914401"/>
              <a:gd name="connsiteY11" fmla="*/ 0 h 4625638"/>
              <a:gd name="connsiteX12" fmla="*/ 500731 w 914401"/>
              <a:gd name="connsiteY12" fmla="*/ 316031 h 4625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14401" h="4625638">
                <a:moveTo>
                  <a:pt x="484829" y="435301"/>
                </a:moveTo>
                <a:lnTo>
                  <a:pt x="498011" y="317379"/>
                </a:lnTo>
                <a:lnTo>
                  <a:pt x="269941" y="2509378"/>
                </a:lnTo>
                <a:lnTo>
                  <a:pt x="64015" y="2374812"/>
                </a:lnTo>
                <a:lnTo>
                  <a:pt x="0" y="3035782"/>
                </a:lnTo>
                <a:lnTo>
                  <a:pt x="254645" y="3043531"/>
                </a:lnTo>
                <a:lnTo>
                  <a:pt x="103166" y="4585882"/>
                </a:lnTo>
                <a:lnTo>
                  <a:pt x="246289" y="4585882"/>
                </a:lnTo>
                <a:lnTo>
                  <a:pt x="365559" y="4625638"/>
                </a:lnTo>
                <a:lnTo>
                  <a:pt x="540488" y="3043329"/>
                </a:lnTo>
                <a:lnTo>
                  <a:pt x="581052" y="3035377"/>
                </a:lnTo>
                <a:lnTo>
                  <a:pt x="914401" y="0"/>
                </a:lnTo>
                <a:lnTo>
                  <a:pt x="500731" y="316031"/>
                </a:lnTo>
              </a:path>
            </a:pathLst>
          </a:custGeom>
          <a:solidFill>
            <a:srgbClr val="FFFF00">
              <a:alpha val="25000"/>
            </a:srgbClr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 27"/>
          <p:cNvSpPr/>
          <p:nvPr/>
        </p:nvSpPr>
        <p:spPr>
          <a:xfrm>
            <a:off x="6376988" y="-870595"/>
            <a:ext cx="3575442" cy="7101344"/>
          </a:xfrm>
          <a:custGeom>
            <a:avLst/>
            <a:gdLst>
              <a:gd name="connsiteX0" fmla="*/ 317500 w 730250"/>
              <a:gd name="connsiteY0" fmla="*/ 0 h 3854450"/>
              <a:gd name="connsiteX1" fmla="*/ 317500 w 730250"/>
              <a:gd name="connsiteY1" fmla="*/ 304800 h 3854450"/>
              <a:gd name="connsiteX2" fmla="*/ 234950 w 730250"/>
              <a:gd name="connsiteY2" fmla="*/ 1365250 h 3854450"/>
              <a:gd name="connsiteX3" fmla="*/ 0 w 730250"/>
              <a:gd name="connsiteY3" fmla="*/ 3384550 h 3854450"/>
              <a:gd name="connsiteX4" fmla="*/ 196850 w 730250"/>
              <a:gd name="connsiteY4" fmla="*/ 3498850 h 3854450"/>
              <a:gd name="connsiteX5" fmla="*/ 323850 w 730250"/>
              <a:gd name="connsiteY5" fmla="*/ 3505200 h 3854450"/>
              <a:gd name="connsiteX6" fmla="*/ 603250 w 730250"/>
              <a:gd name="connsiteY6" fmla="*/ 3810000 h 3854450"/>
              <a:gd name="connsiteX7" fmla="*/ 520700 w 730250"/>
              <a:gd name="connsiteY7" fmla="*/ 3810000 h 3854450"/>
              <a:gd name="connsiteX8" fmla="*/ 254000 w 730250"/>
              <a:gd name="connsiteY8" fmla="*/ 3543300 h 3854450"/>
              <a:gd name="connsiteX9" fmla="*/ 254000 w 730250"/>
              <a:gd name="connsiteY9" fmla="*/ 3854450 h 3854450"/>
              <a:gd name="connsiteX10" fmla="*/ 730250 w 730250"/>
              <a:gd name="connsiteY10" fmla="*/ 3854450 h 3854450"/>
              <a:gd name="connsiteX0" fmla="*/ 317500 w 730250"/>
              <a:gd name="connsiteY0" fmla="*/ 0 h 3854450"/>
              <a:gd name="connsiteX1" fmla="*/ 317500 w 730250"/>
              <a:gd name="connsiteY1" fmla="*/ 304800 h 3854450"/>
              <a:gd name="connsiteX2" fmla="*/ 234950 w 730250"/>
              <a:gd name="connsiteY2" fmla="*/ 1365250 h 3854450"/>
              <a:gd name="connsiteX3" fmla="*/ 0 w 730250"/>
              <a:gd name="connsiteY3" fmla="*/ 3384550 h 3854450"/>
              <a:gd name="connsiteX4" fmla="*/ 196850 w 730250"/>
              <a:gd name="connsiteY4" fmla="*/ 3498850 h 3854450"/>
              <a:gd name="connsiteX5" fmla="*/ 323850 w 730250"/>
              <a:gd name="connsiteY5" fmla="*/ 3505200 h 3854450"/>
              <a:gd name="connsiteX6" fmla="*/ 603250 w 730250"/>
              <a:gd name="connsiteY6" fmla="*/ 3810000 h 3854450"/>
              <a:gd name="connsiteX7" fmla="*/ 520700 w 730250"/>
              <a:gd name="connsiteY7" fmla="*/ 3810000 h 3854450"/>
              <a:gd name="connsiteX8" fmla="*/ 254000 w 730250"/>
              <a:gd name="connsiteY8" fmla="*/ 3543300 h 3854450"/>
              <a:gd name="connsiteX9" fmla="*/ 254000 w 730250"/>
              <a:gd name="connsiteY9" fmla="*/ 3854450 h 3854450"/>
              <a:gd name="connsiteX10" fmla="*/ 730250 w 730250"/>
              <a:gd name="connsiteY10" fmla="*/ 3854450 h 3854450"/>
              <a:gd name="connsiteX0" fmla="*/ 317500 w 730250"/>
              <a:gd name="connsiteY0" fmla="*/ 0 h 3854450"/>
              <a:gd name="connsiteX1" fmla="*/ 317500 w 730250"/>
              <a:gd name="connsiteY1" fmla="*/ 304800 h 3854450"/>
              <a:gd name="connsiteX2" fmla="*/ 234950 w 730250"/>
              <a:gd name="connsiteY2" fmla="*/ 1365250 h 3854450"/>
              <a:gd name="connsiteX3" fmla="*/ 0 w 730250"/>
              <a:gd name="connsiteY3" fmla="*/ 3384550 h 3854450"/>
              <a:gd name="connsiteX4" fmla="*/ 196850 w 730250"/>
              <a:gd name="connsiteY4" fmla="*/ 3498850 h 3854450"/>
              <a:gd name="connsiteX5" fmla="*/ 323850 w 730250"/>
              <a:gd name="connsiteY5" fmla="*/ 3505200 h 3854450"/>
              <a:gd name="connsiteX6" fmla="*/ 603250 w 730250"/>
              <a:gd name="connsiteY6" fmla="*/ 3810000 h 3854450"/>
              <a:gd name="connsiteX7" fmla="*/ 520700 w 730250"/>
              <a:gd name="connsiteY7" fmla="*/ 3810000 h 3854450"/>
              <a:gd name="connsiteX8" fmla="*/ 254000 w 730250"/>
              <a:gd name="connsiteY8" fmla="*/ 3543300 h 3854450"/>
              <a:gd name="connsiteX9" fmla="*/ 254000 w 730250"/>
              <a:gd name="connsiteY9" fmla="*/ 3854450 h 3854450"/>
              <a:gd name="connsiteX10" fmla="*/ 730250 w 730250"/>
              <a:gd name="connsiteY10" fmla="*/ 3854450 h 3854450"/>
              <a:gd name="connsiteX0" fmla="*/ 317500 w 730250"/>
              <a:gd name="connsiteY0" fmla="*/ 0 h 3854450"/>
              <a:gd name="connsiteX1" fmla="*/ 317500 w 730250"/>
              <a:gd name="connsiteY1" fmla="*/ 304800 h 3854450"/>
              <a:gd name="connsiteX2" fmla="*/ 234950 w 730250"/>
              <a:gd name="connsiteY2" fmla="*/ 1365250 h 3854450"/>
              <a:gd name="connsiteX3" fmla="*/ 0 w 730250"/>
              <a:gd name="connsiteY3" fmla="*/ 3384550 h 3854450"/>
              <a:gd name="connsiteX4" fmla="*/ 196850 w 730250"/>
              <a:gd name="connsiteY4" fmla="*/ 3498850 h 3854450"/>
              <a:gd name="connsiteX5" fmla="*/ 323850 w 730250"/>
              <a:gd name="connsiteY5" fmla="*/ 3505200 h 3854450"/>
              <a:gd name="connsiteX6" fmla="*/ 603250 w 730250"/>
              <a:gd name="connsiteY6" fmla="*/ 3810000 h 3854450"/>
              <a:gd name="connsiteX7" fmla="*/ 520700 w 730250"/>
              <a:gd name="connsiteY7" fmla="*/ 3810000 h 3854450"/>
              <a:gd name="connsiteX8" fmla="*/ 254000 w 730250"/>
              <a:gd name="connsiteY8" fmla="*/ 3543300 h 3854450"/>
              <a:gd name="connsiteX9" fmla="*/ 254000 w 730250"/>
              <a:gd name="connsiteY9" fmla="*/ 3854450 h 3854450"/>
              <a:gd name="connsiteX10" fmla="*/ 730250 w 730250"/>
              <a:gd name="connsiteY10" fmla="*/ 3854450 h 3854450"/>
              <a:gd name="connsiteX0" fmla="*/ 317500 w 730250"/>
              <a:gd name="connsiteY0" fmla="*/ 0 h 3854450"/>
              <a:gd name="connsiteX1" fmla="*/ 317500 w 730250"/>
              <a:gd name="connsiteY1" fmla="*/ 304800 h 3854450"/>
              <a:gd name="connsiteX2" fmla="*/ 234950 w 730250"/>
              <a:gd name="connsiteY2" fmla="*/ 1365250 h 3854450"/>
              <a:gd name="connsiteX3" fmla="*/ 0 w 730250"/>
              <a:gd name="connsiteY3" fmla="*/ 3384550 h 3854450"/>
              <a:gd name="connsiteX4" fmla="*/ 196850 w 730250"/>
              <a:gd name="connsiteY4" fmla="*/ 3498850 h 3854450"/>
              <a:gd name="connsiteX5" fmla="*/ 323850 w 730250"/>
              <a:gd name="connsiteY5" fmla="*/ 3505200 h 3854450"/>
              <a:gd name="connsiteX6" fmla="*/ 603250 w 730250"/>
              <a:gd name="connsiteY6" fmla="*/ 3810000 h 3854450"/>
              <a:gd name="connsiteX7" fmla="*/ 520700 w 730250"/>
              <a:gd name="connsiteY7" fmla="*/ 3810000 h 3854450"/>
              <a:gd name="connsiteX8" fmla="*/ 254000 w 730250"/>
              <a:gd name="connsiteY8" fmla="*/ 3543300 h 3854450"/>
              <a:gd name="connsiteX9" fmla="*/ 254000 w 730250"/>
              <a:gd name="connsiteY9" fmla="*/ 3854450 h 3854450"/>
              <a:gd name="connsiteX10" fmla="*/ 730250 w 730250"/>
              <a:gd name="connsiteY10" fmla="*/ 3854450 h 3854450"/>
              <a:gd name="connsiteX0" fmla="*/ 317500 w 730250"/>
              <a:gd name="connsiteY0" fmla="*/ 0 h 3854450"/>
              <a:gd name="connsiteX1" fmla="*/ 317500 w 730250"/>
              <a:gd name="connsiteY1" fmla="*/ 304800 h 3854450"/>
              <a:gd name="connsiteX2" fmla="*/ 234950 w 730250"/>
              <a:gd name="connsiteY2" fmla="*/ 1365250 h 3854450"/>
              <a:gd name="connsiteX3" fmla="*/ 0 w 730250"/>
              <a:gd name="connsiteY3" fmla="*/ 3384550 h 3854450"/>
              <a:gd name="connsiteX4" fmla="*/ 184150 w 730250"/>
              <a:gd name="connsiteY4" fmla="*/ 3502025 h 3854450"/>
              <a:gd name="connsiteX5" fmla="*/ 323850 w 730250"/>
              <a:gd name="connsiteY5" fmla="*/ 3505200 h 3854450"/>
              <a:gd name="connsiteX6" fmla="*/ 603250 w 730250"/>
              <a:gd name="connsiteY6" fmla="*/ 3810000 h 3854450"/>
              <a:gd name="connsiteX7" fmla="*/ 520700 w 730250"/>
              <a:gd name="connsiteY7" fmla="*/ 3810000 h 3854450"/>
              <a:gd name="connsiteX8" fmla="*/ 254000 w 730250"/>
              <a:gd name="connsiteY8" fmla="*/ 3543300 h 3854450"/>
              <a:gd name="connsiteX9" fmla="*/ 254000 w 730250"/>
              <a:gd name="connsiteY9" fmla="*/ 3854450 h 3854450"/>
              <a:gd name="connsiteX10" fmla="*/ 730250 w 730250"/>
              <a:gd name="connsiteY10" fmla="*/ 3854450 h 3854450"/>
              <a:gd name="connsiteX0" fmla="*/ 317500 w 730250"/>
              <a:gd name="connsiteY0" fmla="*/ 0 h 3854450"/>
              <a:gd name="connsiteX1" fmla="*/ 317500 w 730250"/>
              <a:gd name="connsiteY1" fmla="*/ 304800 h 3854450"/>
              <a:gd name="connsiteX2" fmla="*/ 234950 w 730250"/>
              <a:gd name="connsiteY2" fmla="*/ 1365250 h 3854450"/>
              <a:gd name="connsiteX3" fmla="*/ 0 w 730250"/>
              <a:gd name="connsiteY3" fmla="*/ 3384550 h 3854450"/>
              <a:gd name="connsiteX4" fmla="*/ 184150 w 730250"/>
              <a:gd name="connsiteY4" fmla="*/ 3502025 h 3854450"/>
              <a:gd name="connsiteX5" fmla="*/ 323850 w 730250"/>
              <a:gd name="connsiteY5" fmla="*/ 3505200 h 3854450"/>
              <a:gd name="connsiteX6" fmla="*/ 603250 w 730250"/>
              <a:gd name="connsiteY6" fmla="*/ 3810000 h 3854450"/>
              <a:gd name="connsiteX7" fmla="*/ 520700 w 730250"/>
              <a:gd name="connsiteY7" fmla="*/ 3810000 h 3854450"/>
              <a:gd name="connsiteX8" fmla="*/ 254000 w 730250"/>
              <a:gd name="connsiteY8" fmla="*/ 3543300 h 3854450"/>
              <a:gd name="connsiteX9" fmla="*/ 254000 w 730250"/>
              <a:gd name="connsiteY9" fmla="*/ 3854450 h 3854450"/>
              <a:gd name="connsiteX10" fmla="*/ 730250 w 730250"/>
              <a:gd name="connsiteY10" fmla="*/ 3854450 h 3854450"/>
              <a:gd name="connsiteX0" fmla="*/ 317500 w 730250"/>
              <a:gd name="connsiteY0" fmla="*/ 0 h 3854450"/>
              <a:gd name="connsiteX1" fmla="*/ 317500 w 730250"/>
              <a:gd name="connsiteY1" fmla="*/ 304800 h 3854450"/>
              <a:gd name="connsiteX2" fmla="*/ 234950 w 730250"/>
              <a:gd name="connsiteY2" fmla="*/ 1365250 h 3854450"/>
              <a:gd name="connsiteX3" fmla="*/ 0 w 730250"/>
              <a:gd name="connsiteY3" fmla="*/ 3384550 h 3854450"/>
              <a:gd name="connsiteX4" fmla="*/ 184150 w 730250"/>
              <a:gd name="connsiteY4" fmla="*/ 3502025 h 3854450"/>
              <a:gd name="connsiteX5" fmla="*/ 323850 w 730250"/>
              <a:gd name="connsiteY5" fmla="*/ 3505200 h 3854450"/>
              <a:gd name="connsiteX6" fmla="*/ 603250 w 730250"/>
              <a:gd name="connsiteY6" fmla="*/ 3810000 h 3854450"/>
              <a:gd name="connsiteX7" fmla="*/ 520700 w 730250"/>
              <a:gd name="connsiteY7" fmla="*/ 3810000 h 3854450"/>
              <a:gd name="connsiteX8" fmla="*/ 254000 w 730250"/>
              <a:gd name="connsiteY8" fmla="*/ 3543300 h 3854450"/>
              <a:gd name="connsiteX9" fmla="*/ 254000 w 730250"/>
              <a:gd name="connsiteY9" fmla="*/ 3854450 h 3854450"/>
              <a:gd name="connsiteX10" fmla="*/ 730250 w 730250"/>
              <a:gd name="connsiteY10" fmla="*/ 3854450 h 3854450"/>
              <a:gd name="connsiteX0" fmla="*/ 317500 w 730250"/>
              <a:gd name="connsiteY0" fmla="*/ 0 h 3854450"/>
              <a:gd name="connsiteX1" fmla="*/ 317500 w 730250"/>
              <a:gd name="connsiteY1" fmla="*/ 304800 h 3854450"/>
              <a:gd name="connsiteX2" fmla="*/ 234950 w 730250"/>
              <a:gd name="connsiteY2" fmla="*/ 1365250 h 3854450"/>
              <a:gd name="connsiteX3" fmla="*/ 0 w 730250"/>
              <a:gd name="connsiteY3" fmla="*/ 3384550 h 3854450"/>
              <a:gd name="connsiteX4" fmla="*/ 184150 w 730250"/>
              <a:gd name="connsiteY4" fmla="*/ 3502025 h 3854450"/>
              <a:gd name="connsiteX5" fmla="*/ 323850 w 730250"/>
              <a:gd name="connsiteY5" fmla="*/ 3505200 h 3854450"/>
              <a:gd name="connsiteX6" fmla="*/ 603250 w 730250"/>
              <a:gd name="connsiteY6" fmla="*/ 3810000 h 3854450"/>
              <a:gd name="connsiteX7" fmla="*/ 520700 w 730250"/>
              <a:gd name="connsiteY7" fmla="*/ 3810000 h 3854450"/>
              <a:gd name="connsiteX8" fmla="*/ 254000 w 730250"/>
              <a:gd name="connsiteY8" fmla="*/ 3543300 h 3854450"/>
              <a:gd name="connsiteX9" fmla="*/ 254000 w 730250"/>
              <a:gd name="connsiteY9" fmla="*/ 3854450 h 3854450"/>
              <a:gd name="connsiteX10" fmla="*/ 730250 w 730250"/>
              <a:gd name="connsiteY10" fmla="*/ 3854450 h 3854450"/>
              <a:gd name="connsiteX0" fmla="*/ 317500 w 730250"/>
              <a:gd name="connsiteY0" fmla="*/ 0 h 3854450"/>
              <a:gd name="connsiteX1" fmla="*/ 317500 w 730250"/>
              <a:gd name="connsiteY1" fmla="*/ 304800 h 3854450"/>
              <a:gd name="connsiteX2" fmla="*/ 63500 w 730250"/>
              <a:gd name="connsiteY2" fmla="*/ 854075 h 3854450"/>
              <a:gd name="connsiteX3" fmla="*/ 234950 w 730250"/>
              <a:gd name="connsiteY3" fmla="*/ 1365250 h 3854450"/>
              <a:gd name="connsiteX4" fmla="*/ 0 w 730250"/>
              <a:gd name="connsiteY4" fmla="*/ 3384550 h 3854450"/>
              <a:gd name="connsiteX5" fmla="*/ 184150 w 730250"/>
              <a:gd name="connsiteY5" fmla="*/ 3502025 h 3854450"/>
              <a:gd name="connsiteX6" fmla="*/ 323850 w 730250"/>
              <a:gd name="connsiteY6" fmla="*/ 3505200 h 3854450"/>
              <a:gd name="connsiteX7" fmla="*/ 603250 w 730250"/>
              <a:gd name="connsiteY7" fmla="*/ 3810000 h 3854450"/>
              <a:gd name="connsiteX8" fmla="*/ 520700 w 730250"/>
              <a:gd name="connsiteY8" fmla="*/ 3810000 h 3854450"/>
              <a:gd name="connsiteX9" fmla="*/ 254000 w 730250"/>
              <a:gd name="connsiteY9" fmla="*/ 3543300 h 3854450"/>
              <a:gd name="connsiteX10" fmla="*/ 254000 w 730250"/>
              <a:gd name="connsiteY10" fmla="*/ 3854450 h 3854450"/>
              <a:gd name="connsiteX11" fmla="*/ 730250 w 730250"/>
              <a:gd name="connsiteY11" fmla="*/ 3854450 h 3854450"/>
              <a:gd name="connsiteX0" fmla="*/ 317500 w 730250"/>
              <a:gd name="connsiteY0" fmla="*/ 0 h 3854450"/>
              <a:gd name="connsiteX1" fmla="*/ 317500 w 730250"/>
              <a:gd name="connsiteY1" fmla="*/ 304800 h 3854450"/>
              <a:gd name="connsiteX2" fmla="*/ 63500 w 730250"/>
              <a:gd name="connsiteY2" fmla="*/ 854075 h 3854450"/>
              <a:gd name="connsiteX3" fmla="*/ 234950 w 730250"/>
              <a:gd name="connsiteY3" fmla="*/ 1365250 h 3854450"/>
              <a:gd name="connsiteX4" fmla="*/ 0 w 730250"/>
              <a:gd name="connsiteY4" fmla="*/ 3384550 h 3854450"/>
              <a:gd name="connsiteX5" fmla="*/ 184150 w 730250"/>
              <a:gd name="connsiteY5" fmla="*/ 3502025 h 3854450"/>
              <a:gd name="connsiteX6" fmla="*/ 323850 w 730250"/>
              <a:gd name="connsiteY6" fmla="*/ 3505200 h 3854450"/>
              <a:gd name="connsiteX7" fmla="*/ 603250 w 730250"/>
              <a:gd name="connsiteY7" fmla="*/ 3810000 h 3854450"/>
              <a:gd name="connsiteX8" fmla="*/ 520700 w 730250"/>
              <a:gd name="connsiteY8" fmla="*/ 3810000 h 3854450"/>
              <a:gd name="connsiteX9" fmla="*/ 254000 w 730250"/>
              <a:gd name="connsiteY9" fmla="*/ 3543300 h 3854450"/>
              <a:gd name="connsiteX10" fmla="*/ 254000 w 730250"/>
              <a:gd name="connsiteY10" fmla="*/ 3854450 h 3854450"/>
              <a:gd name="connsiteX11" fmla="*/ 730250 w 730250"/>
              <a:gd name="connsiteY11" fmla="*/ 3854450 h 3854450"/>
              <a:gd name="connsiteX0" fmla="*/ 317500 w 730250"/>
              <a:gd name="connsiteY0" fmla="*/ 0 h 3854450"/>
              <a:gd name="connsiteX1" fmla="*/ 317500 w 730250"/>
              <a:gd name="connsiteY1" fmla="*/ 304800 h 3854450"/>
              <a:gd name="connsiteX2" fmla="*/ 234950 w 730250"/>
              <a:gd name="connsiteY2" fmla="*/ 1365250 h 3854450"/>
              <a:gd name="connsiteX3" fmla="*/ 0 w 730250"/>
              <a:gd name="connsiteY3" fmla="*/ 3384550 h 3854450"/>
              <a:gd name="connsiteX4" fmla="*/ 184150 w 730250"/>
              <a:gd name="connsiteY4" fmla="*/ 3502025 h 3854450"/>
              <a:gd name="connsiteX5" fmla="*/ 323850 w 730250"/>
              <a:gd name="connsiteY5" fmla="*/ 3505200 h 3854450"/>
              <a:gd name="connsiteX6" fmla="*/ 603250 w 730250"/>
              <a:gd name="connsiteY6" fmla="*/ 3810000 h 3854450"/>
              <a:gd name="connsiteX7" fmla="*/ 520700 w 730250"/>
              <a:gd name="connsiteY7" fmla="*/ 3810000 h 3854450"/>
              <a:gd name="connsiteX8" fmla="*/ 254000 w 730250"/>
              <a:gd name="connsiteY8" fmla="*/ 3543300 h 3854450"/>
              <a:gd name="connsiteX9" fmla="*/ 254000 w 730250"/>
              <a:gd name="connsiteY9" fmla="*/ 3854450 h 3854450"/>
              <a:gd name="connsiteX10" fmla="*/ 730250 w 730250"/>
              <a:gd name="connsiteY10" fmla="*/ 3854450 h 3854450"/>
              <a:gd name="connsiteX0" fmla="*/ 343958 w 756708"/>
              <a:gd name="connsiteY0" fmla="*/ 0 h 3854450"/>
              <a:gd name="connsiteX1" fmla="*/ 343958 w 756708"/>
              <a:gd name="connsiteY1" fmla="*/ 304800 h 3854450"/>
              <a:gd name="connsiteX2" fmla="*/ 261408 w 756708"/>
              <a:gd name="connsiteY2" fmla="*/ 1365250 h 3854450"/>
              <a:gd name="connsiteX3" fmla="*/ 26458 w 756708"/>
              <a:gd name="connsiteY3" fmla="*/ 3384550 h 3854450"/>
              <a:gd name="connsiteX4" fmla="*/ 210608 w 756708"/>
              <a:gd name="connsiteY4" fmla="*/ 3502025 h 3854450"/>
              <a:gd name="connsiteX5" fmla="*/ 350308 w 756708"/>
              <a:gd name="connsiteY5" fmla="*/ 3505200 h 3854450"/>
              <a:gd name="connsiteX6" fmla="*/ 629708 w 756708"/>
              <a:gd name="connsiteY6" fmla="*/ 3810000 h 3854450"/>
              <a:gd name="connsiteX7" fmla="*/ 547158 w 756708"/>
              <a:gd name="connsiteY7" fmla="*/ 3810000 h 3854450"/>
              <a:gd name="connsiteX8" fmla="*/ 280458 w 756708"/>
              <a:gd name="connsiteY8" fmla="*/ 3543300 h 3854450"/>
              <a:gd name="connsiteX9" fmla="*/ 280458 w 756708"/>
              <a:gd name="connsiteY9" fmla="*/ 3854450 h 3854450"/>
              <a:gd name="connsiteX10" fmla="*/ 756708 w 756708"/>
              <a:gd name="connsiteY10" fmla="*/ 3854450 h 3854450"/>
              <a:gd name="connsiteX0" fmla="*/ 343958 w 756708"/>
              <a:gd name="connsiteY0" fmla="*/ 0 h 3854450"/>
              <a:gd name="connsiteX1" fmla="*/ 343958 w 756708"/>
              <a:gd name="connsiteY1" fmla="*/ 304800 h 3854450"/>
              <a:gd name="connsiteX2" fmla="*/ 261408 w 756708"/>
              <a:gd name="connsiteY2" fmla="*/ 1365250 h 3854450"/>
              <a:gd name="connsiteX3" fmla="*/ 26458 w 756708"/>
              <a:gd name="connsiteY3" fmla="*/ 3384550 h 3854450"/>
              <a:gd name="connsiteX4" fmla="*/ 210608 w 756708"/>
              <a:gd name="connsiteY4" fmla="*/ 3502025 h 3854450"/>
              <a:gd name="connsiteX5" fmla="*/ 350308 w 756708"/>
              <a:gd name="connsiteY5" fmla="*/ 3505200 h 3854450"/>
              <a:gd name="connsiteX6" fmla="*/ 629708 w 756708"/>
              <a:gd name="connsiteY6" fmla="*/ 3810000 h 3854450"/>
              <a:gd name="connsiteX7" fmla="*/ 547158 w 756708"/>
              <a:gd name="connsiteY7" fmla="*/ 3810000 h 3854450"/>
              <a:gd name="connsiteX8" fmla="*/ 280458 w 756708"/>
              <a:gd name="connsiteY8" fmla="*/ 3543300 h 3854450"/>
              <a:gd name="connsiteX9" fmla="*/ 280458 w 756708"/>
              <a:gd name="connsiteY9" fmla="*/ 3854450 h 3854450"/>
              <a:gd name="connsiteX10" fmla="*/ 756708 w 756708"/>
              <a:gd name="connsiteY10" fmla="*/ 3854450 h 3854450"/>
              <a:gd name="connsiteX0" fmla="*/ 343958 w 826558"/>
              <a:gd name="connsiteY0" fmla="*/ 0 h 3854450"/>
              <a:gd name="connsiteX1" fmla="*/ 343958 w 826558"/>
              <a:gd name="connsiteY1" fmla="*/ 304800 h 3854450"/>
              <a:gd name="connsiteX2" fmla="*/ 261408 w 826558"/>
              <a:gd name="connsiteY2" fmla="*/ 1365250 h 3854450"/>
              <a:gd name="connsiteX3" fmla="*/ 26458 w 826558"/>
              <a:gd name="connsiteY3" fmla="*/ 3384550 h 3854450"/>
              <a:gd name="connsiteX4" fmla="*/ 210608 w 826558"/>
              <a:gd name="connsiteY4" fmla="*/ 3502025 h 3854450"/>
              <a:gd name="connsiteX5" fmla="*/ 350308 w 826558"/>
              <a:gd name="connsiteY5" fmla="*/ 3505200 h 3854450"/>
              <a:gd name="connsiteX6" fmla="*/ 629708 w 826558"/>
              <a:gd name="connsiteY6" fmla="*/ 3810000 h 3854450"/>
              <a:gd name="connsiteX7" fmla="*/ 547158 w 826558"/>
              <a:gd name="connsiteY7" fmla="*/ 3810000 h 3854450"/>
              <a:gd name="connsiteX8" fmla="*/ 280458 w 826558"/>
              <a:gd name="connsiteY8" fmla="*/ 3543300 h 3854450"/>
              <a:gd name="connsiteX9" fmla="*/ 280458 w 826558"/>
              <a:gd name="connsiteY9" fmla="*/ 3854450 h 3854450"/>
              <a:gd name="connsiteX10" fmla="*/ 826558 w 826558"/>
              <a:gd name="connsiteY10" fmla="*/ 3854450 h 3854450"/>
              <a:gd name="connsiteX0" fmla="*/ 343958 w 826558"/>
              <a:gd name="connsiteY0" fmla="*/ 0 h 3854450"/>
              <a:gd name="connsiteX1" fmla="*/ 343958 w 826558"/>
              <a:gd name="connsiteY1" fmla="*/ 304800 h 3854450"/>
              <a:gd name="connsiteX2" fmla="*/ 261408 w 826558"/>
              <a:gd name="connsiteY2" fmla="*/ 1365250 h 3854450"/>
              <a:gd name="connsiteX3" fmla="*/ 664633 w 826558"/>
              <a:gd name="connsiteY3" fmla="*/ 1485900 h 3854450"/>
              <a:gd name="connsiteX4" fmla="*/ 26458 w 826558"/>
              <a:gd name="connsiteY4" fmla="*/ 3384550 h 3854450"/>
              <a:gd name="connsiteX5" fmla="*/ 210608 w 826558"/>
              <a:gd name="connsiteY5" fmla="*/ 3502025 h 3854450"/>
              <a:gd name="connsiteX6" fmla="*/ 350308 w 826558"/>
              <a:gd name="connsiteY6" fmla="*/ 3505200 h 3854450"/>
              <a:gd name="connsiteX7" fmla="*/ 629708 w 826558"/>
              <a:gd name="connsiteY7" fmla="*/ 3810000 h 3854450"/>
              <a:gd name="connsiteX8" fmla="*/ 547158 w 826558"/>
              <a:gd name="connsiteY8" fmla="*/ 3810000 h 3854450"/>
              <a:gd name="connsiteX9" fmla="*/ 280458 w 826558"/>
              <a:gd name="connsiteY9" fmla="*/ 3543300 h 3854450"/>
              <a:gd name="connsiteX10" fmla="*/ 280458 w 826558"/>
              <a:gd name="connsiteY10" fmla="*/ 3854450 h 3854450"/>
              <a:gd name="connsiteX11" fmla="*/ 826558 w 826558"/>
              <a:gd name="connsiteY11" fmla="*/ 3854450 h 3854450"/>
              <a:gd name="connsiteX0" fmla="*/ 343958 w 826558"/>
              <a:gd name="connsiteY0" fmla="*/ 0 h 3854450"/>
              <a:gd name="connsiteX1" fmla="*/ 343958 w 826558"/>
              <a:gd name="connsiteY1" fmla="*/ 304800 h 3854450"/>
              <a:gd name="connsiteX2" fmla="*/ 261408 w 826558"/>
              <a:gd name="connsiteY2" fmla="*/ 1365250 h 3854450"/>
              <a:gd name="connsiteX3" fmla="*/ 664633 w 826558"/>
              <a:gd name="connsiteY3" fmla="*/ 1485900 h 3854450"/>
              <a:gd name="connsiteX4" fmla="*/ 236008 w 826558"/>
              <a:gd name="connsiteY4" fmla="*/ 1511300 h 3854450"/>
              <a:gd name="connsiteX5" fmla="*/ 26458 w 826558"/>
              <a:gd name="connsiteY5" fmla="*/ 3384550 h 3854450"/>
              <a:gd name="connsiteX6" fmla="*/ 210608 w 826558"/>
              <a:gd name="connsiteY6" fmla="*/ 3502025 h 3854450"/>
              <a:gd name="connsiteX7" fmla="*/ 350308 w 826558"/>
              <a:gd name="connsiteY7" fmla="*/ 3505200 h 3854450"/>
              <a:gd name="connsiteX8" fmla="*/ 629708 w 826558"/>
              <a:gd name="connsiteY8" fmla="*/ 3810000 h 3854450"/>
              <a:gd name="connsiteX9" fmla="*/ 547158 w 826558"/>
              <a:gd name="connsiteY9" fmla="*/ 3810000 h 3854450"/>
              <a:gd name="connsiteX10" fmla="*/ 280458 w 826558"/>
              <a:gd name="connsiteY10" fmla="*/ 3543300 h 3854450"/>
              <a:gd name="connsiteX11" fmla="*/ 280458 w 826558"/>
              <a:gd name="connsiteY11" fmla="*/ 3854450 h 3854450"/>
              <a:gd name="connsiteX12" fmla="*/ 826558 w 826558"/>
              <a:gd name="connsiteY12" fmla="*/ 3854450 h 3854450"/>
              <a:gd name="connsiteX0" fmla="*/ 343958 w 826558"/>
              <a:gd name="connsiteY0" fmla="*/ 0 h 3854450"/>
              <a:gd name="connsiteX1" fmla="*/ 343958 w 826558"/>
              <a:gd name="connsiteY1" fmla="*/ 304800 h 3854450"/>
              <a:gd name="connsiteX2" fmla="*/ 261408 w 826558"/>
              <a:gd name="connsiteY2" fmla="*/ 1365250 h 3854450"/>
              <a:gd name="connsiteX3" fmla="*/ 664633 w 826558"/>
              <a:gd name="connsiteY3" fmla="*/ 1485900 h 3854450"/>
              <a:gd name="connsiteX4" fmla="*/ 236008 w 826558"/>
              <a:gd name="connsiteY4" fmla="*/ 1511300 h 3854450"/>
              <a:gd name="connsiteX5" fmla="*/ 26458 w 826558"/>
              <a:gd name="connsiteY5" fmla="*/ 3384550 h 3854450"/>
              <a:gd name="connsiteX6" fmla="*/ 210608 w 826558"/>
              <a:gd name="connsiteY6" fmla="*/ 3502025 h 3854450"/>
              <a:gd name="connsiteX7" fmla="*/ 350308 w 826558"/>
              <a:gd name="connsiteY7" fmla="*/ 3505200 h 3854450"/>
              <a:gd name="connsiteX8" fmla="*/ 629708 w 826558"/>
              <a:gd name="connsiteY8" fmla="*/ 3810000 h 3854450"/>
              <a:gd name="connsiteX9" fmla="*/ 547158 w 826558"/>
              <a:gd name="connsiteY9" fmla="*/ 3810000 h 3854450"/>
              <a:gd name="connsiteX10" fmla="*/ 280458 w 826558"/>
              <a:gd name="connsiteY10" fmla="*/ 3543300 h 3854450"/>
              <a:gd name="connsiteX11" fmla="*/ 280458 w 826558"/>
              <a:gd name="connsiteY11" fmla="*/ 3854450 h 3854450"/>
              <a:gd name="connsiteX12" fmla="*/ 826558 w 826558"/>
              <a:gd name="connsiteY12" fmla="*/ 3854450 h 3854450"/>
              <a:gd name="connsiteX0" fmla="*/ 343958 w 826558"/>
              <a:gd name="connsiteY0" fmla="*/ 0 h 3854450"/>
              <a:gd name="connsiteX1" fmla="*/ 343958 w 826558"/>
              <a:gd name="connsiteY1" fmla="*/ 304800 h 3854450"/>
              <a:gd name="connsiteX2" fmla="*/ 261408 w 826558"/>
              <a:gd name="connsiteY2" fmla="*/ 1365250 h 3854450"/>
              <a:gd name="connsiteX3" fmla="*/ 664633 w 826558"/>
              <a:gd name="connsiteY3" fmla="*/ 1485900 h 3854450"/>
              <a:gd name="connsiteX4" fmla="*/ 236008 w 826558"/>
              <a:gd name="connsiteY4" fmla="*/ 1511300 h 3854450"/>
              <a:gd name="connsiteX5" fmla="*/ 26458 w 826558"/>
              <a:gd name="connsiteY5" fmla="*/ 3384550 h 3854450"/>
              <a:gd name="connsiteX6" fmla="*/ 210608 w 826558"/>
              <a:gd name="connsiteY6" fmla="*/ 3502025 h 3854450"/>
              <a:gd name="connsiteX7" fmla="*/ 350308 w 826558"/>
              <a:gd name="connsiteY7" fmla="*/ 3505200 h 3854450"/>
              <a:gd name="connsiteX8" fmla="*/ 629708 w 826558"/>
              <a:gd name="connsiteY8" fmla="*/ 3810000 h 3854450"/>
              <a:gd name="connsiteX9" fmla="*/ 547158 w 826558"/>
              <a:gd name="connsiteY9" fmla="*/ 3810000 h 3854450"/>
              <a:gd name="connsiteX10" fmla="*/ 280458 w 826558"/>
              <a:gd name="connsiteY10" fmla="*/ 3543300 h 3854450"/>
              <a:gd name="connsiteX11" fmla="*/ 280458 w 826558"/>
              <a:gd name="connsiteY11" fmla="*/ 3854450 h 3854450"/>
              <a:gd name="connsiteX12" fmla="*/ 826558 w 826558"/>
              <a:gd name="connsiteY12" fmla="*/ 3854450 h 3854450"/>
              <a:gd name="connsiteX0" fmla="*/ 353483 w 836083"/>
              <a:gd name="connsiteY0" fmla="*/ 0 h 3854450"/>
              <a:gd name="connsiteX1" fmla="*/ 353483 w 836083"/>
              <a:gd name="connsiteY1" fmla="*/ 304800 h 3854450"/>
              <a:gd name="connsiteX2" fmla="*/ 261408 w 836083"/>
              <a:gd name="connsiteY2" fmla="*/ 1298575 h 3854450"/>
              <a:gd name="connsiteX3" fmla="*/ 674158 w 836083"/>
              <a:gd name="connsiteY3" fmla="*/ 1485900 h 3854450"/>
              <a:gd name="connsiteX4" fmla="*/ 245533 w 836083"/>
              <a:gd name="connsiteY4" fmla="*/ 1511300 h 3854450"/>
              <a:gd name="connsiteX5" fmla="*/ 35983 w 836083"/>
              <a:gd name="connsiteY5" fmla="*/ 3384550 h 3854450"/>
              <a:gd name="connsiteX6" fmla="*/ 220133 w 836083"/>
              <a:gd name="connsiteY6" fmla="*/ 3502025 h 3854450"/>
              <a:gd name="connsiteX7" fmla="*/ 359833 w 836083"/>
              <a:gd name="connsiteY7" fmla="*/ 3505200 h 3854450"/>
              <a:gd name="connsiteX8" fmla="*/ 639233 w 836083"/>
              <a:gd name="connsiteY8" fmla="*/ 3810000 h 3854450"/>
              <a:gd name="connsiteX9" fmla="*/ 556683 w 836083"/>
              <a:gd name="connsiteY9" fmla="*/ 3810000 h 3854450"/>
              <a:gd name="connsiteX10" fmla="*/ 289983 w 836083"/>
              <a:gd name="connsiteY10" fmla="*/ 3543300 h 3854450"/>
              <a:gd name="connsiteX11" fmla="*/ 289983 w 836083"/>
              <a:gd name="connsiteY11" fmla="*/ 3854450 h 3854450"/>
              <a:gd name="connsiteX12" fmla="*/ 836083 w 836083"/>
              <a:gd name="connsiteY12" fmla="*/ 3854450 h 3854450"/>
              <a:gd name="connsiteX0" fmla="*/ 353483 w 836083"/>
              <a:gd name="connsiteY0" fmla="*/ 0 h 3854450"/>
              <a:gd name="connsiteX1" fmla="*/ 353483 w 836083"/>
              <a:gd name="connsiteY1" fmla="*/ 304800 h 3854450"/>
              <a:gd name="connsiteX2" fmla="*/ 261408 w 836083"/>
              <a:gd name="connsiteY2" fmla="*/ 1298575 h 3854450"/>
              <a:gd name="connsiteX3" fmla="*/ 674158 w 836083"/>
              <a:gd name="connsiteY3" fmla="*/ 1485900 h 3854450"/>
              <a:gd name="connsiteX4" fmla="*/ 245533 w 836083"/>
              <a:gd name="connsiteY4" fmla="*/ 1511300 h 3854450"/>
              <a:gd name="connsiteX5" fmla="*/ 35983 w 836083"/>
              <a:gd name="connsiteY5" fmla="*/ 3384550 h 3854450"/>
              <a:gd name="connsiteX6" fmla="*/ 220133 w 836083"/>
              <a:gd name="connsiteY6" fmla="*/ 3502025 h 3854450"/>
              <a:gd name="connsiteX7" fmla="*/ 359833 w 836083"/>
              <a:gd name="connsiteY7" fmla="*/ 3505200 h 3854450"/>
              <a:gd name="connsiteX8" fmla="*/ 639233 w 836083"/>
              <a:gd name="connsiteY8" fmla="*/ 3810000 h 3854450"/>
              <a:gd name="connsiteX9" fmla="*/ 556683 w 836083"/>
              <a:gd name="connsiteY9" fmla="*/ 3810000 h 3854450"/>
              <a:gd name="connsiteX10" fmla="*/ 289983 w 836083"/>
              <a:gd name="connsiteY10" fmla="*/ 3543300 h 3854450"/>
              <a:gd name="connsiteX11" fmla="*/ 289983 w 836083"/>
              <a:gd name="connsiteY11" fmla="*/ 3854450 h 3854450"/>
              <a:gd name="connsiteX12" fmla="*/ 836083 w 836083"/>
              <a:gd name="connsiteY12" fmla="*/ 3854450 h 3854450"/>
              <a:gd name="connsiteX0" fmla="*/ 363008 w 845608"/>
              <a:gd name="connsiteY0" fmla="*/ 0 h 3854450"/>
              <a:gd name="connsiteX1" fmla="*/ 363008 w 845608"/>
              <a:gd name="connsiteY1" fmla="*/ 304800 h 3854450"/>
              <a:gd name="connsiteX2" fmla="*/ 270933 w 845608"/>
              <a:gd name="connsiteY2" fmla="*/ 1298575 h 3854450"/>
              <a:gd name="connsiteX3" fmla="*/ 683683 w 845608"/>
              <a:gd name="connsiteY3" fmla="*/ 1485900 h 3854450"/>
              <a:gd name="connsiteX4" fmla="*/ 255058 w 845608"/>
              <a:gd name="connsiteY4" fmla="*/ 1511300 h 3854450"/>
              <a:gd name="connsiteX5" fmla="*/ 45508 w 845608"/>
              <a:gd name="connsiteY5" fmla="*/ 3384550 h 3854450"/>
              <a:gd name="connsiteX6" fmla="*/ 229658 w 845608"/>
              <a:gd name="connsiteY6" fmla="*/ 3502025 h 3854450"/>
              <a:gd name="connsiteX7" fmla="*/ 369358 w 845608"/>
              <a:gd name="connsiteY7" fmla="*/ 3505200 h 3854450"/>
              <a:gd name="connsiteX8" fmla="*/ 648758 w 845608"/>
              <a:gd name="connsiteY8" fmla="*/ 3810000 h 3854450"/>
              <a:gd name="connsiteX9" fmla="*/ 566208 w 845608"/>
              <a:gd name="connsiteY9" fmla="*/ 3810000 h 3854450"/>
              <a:gd name="connsiteX10" fmla="*/ 299508 w 845608"/>
              <a:gd name="connsiteY10" fmla="*/ 3543300 h 3854450"/>
              <a:gd name="connsiteX11" fmla="*/ 299508 w 845608"/>
              <a:gd name="connsiteY11" fmla="*/ 3854450 h 3854450"/>
              <a:gd name="connsiteX12" fmla="*/ 845608 w 845608"/>
              <a:gd name="connsiteY12" fmla="*/ 3854450 h 3854450"/>
              <a:gd name="connsiteX0" fmla="*/ 363008 w 845608"/>
              <a:gd name="connsiteY0" fmla="*/ 0 h 3854450"/>
              <a:gd name="connsiteX1" fmla="*/ 363008 w 845608"/>
              <a:gd name="connsiteY1" fmla="*/ 304800 h 3854450"/>
              <a:gd name="connsiteX2" fmla="*/ 270933 w 845608"/>
              <a:gd name="connsiteY2" fmla="*/ 1270000 h 3854450"/>
              <a:gd name="connsiteX3" fmla="*/ 683683 w 845608"/>
              <a:gd name="connsiteY3" fmla="*/ 1485900 h 3854450"/>
              <a:gd name="connsiteX4" fmla="*/ 255058 w 845608"/>
              <a:gd name="connsiteY4" fmla="*/ 1511300 h 3854450"/>
              <a:gd name="connsiteX5" fmla="*/ 45508 w 845608"/>
              <a:gd name="connsiteY5" fmla="*/ 3384550 h 3854450"/>
              <a:gd name="connsiteX6" fmla="*/ 229658 w 845608"/>
              <a:gd name="connsiteY6" fmla="*/ 3502025 h 3854450"/>
              <a:gd name="connsiteX7" fmla="*/ 369358 w 845608"/>
              <a:gd name="connsiteY7" fmla="*/ 3505200 h 3854450"/>
              <a:gd name="connsiteX8" fmla="*/ 648758 w 845608"/>
              <a:gd name="connsiteY8" fmla="*/ 3810000 h 3854450"/>
              <a:gd name="connsiteX9" fmla="*/ 566208 w 845608"/>
              <a:gd name="connsiteY9" fmla="*/ 3810000 h 3854450"/>
              <a:gd name="connsiteX10" fmla="*/ 299508 w 845608"/>
              <a:gd name="connsiteY10" fmla="*/ 3543300 h 3854450"/>
              <a:gd name="connsiteX11" fmla="*/ 299508 w 845608"/>
              <a:gd name="connsiteY11" fmla="*/ 3854450 h 3854450"/>
              <a:gd name="connsiteX12" fmla="*/ 845608 w 845608"/>
              <a:gd name="connsiteY12" fmla="*/ 3854450 h 3854450"/>
              <a:gd name="connsiteX0" fmla="*/ 363008 w 845608"/>
              <a:gd name="connsiteY0" fmla="*/ 0 h 3854450"/>
              <a:gd name="connsiteX1" fmla="*/ 363008 w 845608"/>
              <a:gd name="connsiteY1" fmla="*/ 304800 h 3854450"/>
              <a:gd name="connsiteX2" fmla="*/ 270933 w 845608"/>
              <a:gd name="connsiteY2" fmla="*/ 1270000 h 3854450"/>
              <a:gd name="connsiteX3" fmla="*/ 683683 w 845608"/>
              <a:gd name="connsiteY3" fmla="*/ 1485900 h 3854450"/>
              <a:gd name="connsiteX4" fmla="*/ 255058 w 845608"/>
              <a:gd name="connsiteY4" fmla="*/ 1511300 h 3854450"/>
              <a:gd name="connsiteX5" fmla="*/ 45508 w 845608"/>
              <a:gd name="connsiteY5" fmla="*/ 3384550 h 3854450"/>
              <a:gd name="connsiteX6" fmla="*/ 229658 w 845608"/>
              <a:gd name="connsiteY6" fmla="*/ 3502025 h 3854450"/>
              <a:gd name="connsiteX7" fmla="*/ 369358 w 845608"/>
              <a:gd name="connsiteY7" fmla="*/ 3505200 h 3854450"/>
              <a:gd name="connsiteX8" fmla="*/ 648758 w 845608"/>
              <a:gd name="connsiteY8" fmla="*/ 3810000 h 3854450"/>
              <a:gd name="connsiteX9" fmla="*/ 566208 w 845608"/>
              <a:gd name="connsiteY9" fmla="*/ 3810000 h 3854450"/>
              <a:gd name="connsiteX10" fmla="*/ 299508 w 845608"/>
              <a:gd name="connsiteY10" fmla="*/ 3543300 h 3854450"/>
              <a:gd name="connsiteX11" fmla="*/ 299508 w 845608"/>
              <a:gd name="connsiteY11" fmla="*/ 3854450 h 3854450"/>
              <a:gd name="connsiteX12" fmla="*/ 845608 w 845608"/>
              <a:gd name="connsiteY12" fmla="*/ 3854450 h 3854450"/>
              <a:gd name="connsiteX0" fmla="*/ 363008 w 845608"/>
              <a:gd name="connsiteY0" fmla="*/ 0 h 3549650"/>
              <a:gd name="connsiteX1" fmla="*/ 270933 w 845608"/>
              <a:gd name="connsiteY1" fmla="*/ 965200 h 3549650"/>
              <a:gd name="connsiteX2" fmla="*/ 683683 w 845608"/>
              <a:gd name="connsiteY2" fmla="*/ 1181100 h 3549650"/>
              <a:gd name="connsiteX3" fmla="*/ 255058 w 845608"/>
              <a:gd name="connsiteY3" fmla="*/ 1206500 h 3549650"/>
              <a:gd name="connsiteX4" fmla="*/ 45508 w 845608"/>
              <a:gd name="connsiteY4" fmla="*/ 3079750 h 3549650"/>
              <a:gd name="connsiteX5" fmla="*/ 229658 w 845608"/>
              <a:gd name="connsiteY5" fmla="*/ 3197225 h 3549650"/>
              <a:gd name="connsiteX6" fmla="*/ 369358 w 845608"/>
              <a:gd name="connsiteY6" fmla="*/ 3200400 h 3549650"/>
              <a:gd name="connsiteX7" fmla="*/ 648758 w 845608"/>
              <a:gd name="connsiteY7" fmla="*/ 3505200 h 3549650"/>
              <a:gd name="connsiteX8" fmla="*/ 566208 w 845608"/>
              <a:gd name="connsiteY8" fmla="*/ 3505200 h 3549650"/>
              <a:gd name="connsiteX9" fmla="*/ 299508 w 845608"/>
              <a:gd name="connsiteY9" fmla="*/ 3238500 h 3549650"/>
              <a:gd name="connsiteX10" fmla="*/ 299508 w 845608"/>
              <a:gd name="connsiteY10" fmla="*/ 3549650 h 3549650"/>
              <a:gd name="connsiteX11" fmla="*/ 845608 w 845608"/>
              <a:gd name="connsiteY11" fmla="*/ 3549650 h 3549650"/>
              <a:gd name="connsiteX0" fmla="*/ 225425 w 800100"/>
              <a:gd name="connsiteY0" fmla="*/ 0 h 2584450"/>
              <a:gd name="connsiteX1" fmla="*/ 638175 w 800100"/>
              <a:gd name="connsiteY1" fmla="*/ 215900 h 2584450"/>
              <a:gd name="connsiteX2" fmla="*/ 209550 w 800100"/>
              <a:gd name="connsiteY2" fmla="*/ 241300 h 2584450"/>
              <a:gd name="connsiteX3" fmla="*/ 0 w 800100"/>
              <a:gd name="connsiteY3" fmla="*/ 2114550 h 2584450"/>
              <a:gd name="connsiteX4" fmla="*/ 184150 w 800100"/>
              <a:gd name="connsiteY4" fmla="*/ 2232025 h 2584450"/>
              <a:gd name="connsiteX5" fmla="*/ 323850 w 800100"/>
              <a:gd name="connsiteY5" fmla="*/ 2235200 h 2584450"/>
              <a:gd name="connsiteX6" fmla="*/ 603250 w 800100"/>
              <a:gd name="connsiteY6" fmla="*/ 2540000 h 2584450"/>
              <a:gd name="connsiteX7" fmla="*/ 520700 w 800100"/>
              <a:gd name="connsiteY7" fmla="*/ 2540000 h 2584450"/>
              <a:gd name="connsiteX8" fmla="*/ 254000 w 800100"/>
              <a:gd name="connsiteY8" fmla="*/ 2273300 h 2584450"/>
              <a:gd name="connsiteX9" fmla="*/ 254000 w 800100"/>
              <a:gd name="connsiteY9" fmla="*/ 2584450 h 2584450"/>
              <a:gd name="connsiteX10" fmla="*/ 800100 w 800100"/>
              <a:gd name="connsiteY10" fmla="*/ 2584450 h 2584450"/>
              <a:gd name="connsiteX0" fmla="*/ 638175 w 800100"/>
              <a:gd name="connsiteY0" fmla="*/ 0 h 2368550"/>
              <a:gd name="connsiteX1" fmla="*/ 209550 w 800100"/>
              <a:gd name="connsiteY1" fmla="*/ 25400 h 2368550"/>
              <a:gd name="connsiteX2" fmla="*/ 0 w 800100"/>
              <a:gd name="connsiteY2" fmla="*/ 1898650 h 2368550"/>
              <a:gd name="connsiteX3" fmla="*/ 184150 w 800100"/>
              <a:gd name="connsiteY3" fmla="*/ 2016125 h 2368550"/>
              <a:gd name="connsiteX4" fmla="*/ 323850 w 800100"/>
              <a:gd name="connsiteY4" fmla="*/ 2019300 h 2368550"/>
              <a:gd name="connsiteX5" fmla="*/ 603250 w 800100"/>
              <a:gd name="connsiteY5" fmla="*/ 2324100 h 2368550"/>
              <a:gd name="connsiteX6" fmla="*/ 520700 w 800100"/>
              <a:gd name="connsiteY6" fmla="*/ 2324100 h 2368550"/>
              <a:gd name="connsiteX7" fmla="*/ 254000 w 800100"/>
              <a:gd name="connsiteY7" fmla="*/ 2057400 h 2368550"/>
              <a:gd name="connsiteX8" fmla="*/ 254000 w 800100"/>
              <a:gd name="connsiteY8" fmla="*/ 2368550 h 2368550"/>
              <a:gd name="connsiteX9" fmla="*/ 800100 w 800100"/>
              <a:gd name="connsiteY9" fmla="*/ 2368550 h 2368550"/>
              <a:gd name="connsiteX0" fmla="*/ 209550 w 800100"/>
              <a:gd name="connsiteY0" fmla="*/ 0 h 2343150"/>
              <a:gd name="connsiteX1" fmla="*/ 0 w 800100"/>
              <a:gd name="connsiteY1" fmla="*/ 1873250 h 2343150"/>
              <a:gd name="connsiteX2" fmla="*/ 184150 w 800100"/>
              <a:gd name="connsiteY2" fmla="*/ 1990725 h 2343150"/>
              <a:gd name="connsiteX3" fmla="*/ 323850 w 800100"/>
              <a:gd name="connsiteY3" fmla="*/ 1993900 h 2343150"/>
              <a:gd name="connsiteX4" fmla="*/ 603250 w 800100"/>
              <a:gd name="connsiteY4" fmla="*/ 2298700 h 2343150"/>
              <a:gd name="connsiteX5" fmla="*/ 520700 w 800100"/>
              <a:gd name="connsiteY5" fmla="*/ 2298700 h 2343150"/>
              <a:gd name="connsiteX6" fmla="*/ 254000 w 800100"/>
              <a:gd name="connsiteY6" fmla="*/ 2032000 h 2343150"/>
              <a:gd name="connsiteX7" fmla="*/ 254000 w 800100"/>
              <a:gd name="connsiteY7" fmla="*/ 2343150 h 2343150"/>
              <a:gd name="connsiteX8" fmla="*/ 800100 w 800100"/>
              <a:gd name="connsiteY8" fmla="*/ 2343150 h 2343150"/>
              <a:gd name="connsiteX0" fmla="*/ 126093 w 800100"/>
              <a:gd name="connsiteY0" fmla="*/ 0 h 1566636"/>
              <a:gd name="connsiteX1" fmla="*/ 0 w 800100"/>
              <a:gd name="connsiteY1" fmla="*/ 1096736 h 1566636"/>
              <a:gd name="connsiteX2" fmla="*/ 184150 w 800100"/>
              <a:gd name="connsiteY2" fmla="*/ 1214211 h 1566636"/>
              <a:gd name="connsiteX3" fmla="*/ 323850 w 800100"/>
              <a:gd name="connsiteY3" fmla="*/ 1217386 h 1566636"/>
              <a:gd name="connsiteX4" fmla="*/ 603250 w 800100"/>
              <a:gd name="connsiteY4" fmla="*/ 1522186 h 1566636"/>
              <a:gd name="connsiteX5" fmla="*/ 520700 w 800100"/>
              <a:gd name="connsiteY5" fmla="*/ 1522186 h 1566636"/>
              <a:gd name="connsiteX6" fmla="*/ 254000 w 800100"/>
              <a:gd name="connsiteY6" fmla="*/ 1255486 h 1566636"/>
              <a:gd name="connsiteX7" fmla="*/ 254000 w 800100"/>
              <a:gd name="connsiteY7" fmla="*/ 1566636 h 1566636"/>
              <a:gd name="connsiteX8" fmla="*/ 800100 w 800100"/>
              <a:gd name="connsiteY8" fmla="*/ 1566636 h 1566636"/>
              <a:gd name="connsiteX0" fmla="*/ 114812 w 788819"/>
              <a:gd name="connsiteY0" fmla="*/ 0 h 1566636"/>
              <a:gd name="connsiteX1" fmla="*/ 0 w 788819"/>
              <a:gd name="connsiteY1" fmla="*/ 1074174 h 1566636"/>
              <a:gd name="connsiteX2" fmla="*/ 172869 w 788819"/>
              <a:gd name="connsiteY2" fmla="*/ 1214211 h 1566636"/>
              <a:gd name="connsiteX3" fmla="*/ 312569 w 788819"/>
              <a:gd name="connsiteY3" fmla="*/ 1217386 h 1566636"/>
              <a:gd name="connsiteX4" fmla="*/ 591969 w 788819"/>
              <a:gd name="connsiteY4" fmla="*/ 1522186 h 1566636"/>
              <a:gd name="connsiteX5" fmla="*/ 509419 w 788819"/>
              <a:gd name="connsiteY5" fmla="*/ 1522186 h 1566636"/>
              <a:gd name="connsiteX6" fmla="*/ 242719 w 788819"/>
              <a:gd name="connsiteY6" fmla="*/ 1255486 h 1566636"/>
              <a:gd name="connsiteX7" fmla="*/ 242719 w 788819"/>
              <a:gd name="connsiteY7" fmla="*/ 1566636 h 1566636"/>
              <a:gd name="connsiteX8" fmla="*/ 788819 w 788819"/>
              <a:gd name="connsiteY8" fmla="*/ 1566636 h 1566636"/>
              <a:gd name="connsiteX0" fmla="*/ 114812 w 788819"/>
              <a:gd name="connsiteY0" fmla="*/ 0 h 1566636"/>
              <a:gd name="connsiteX1" fmla="*/ 0 w 788819"/>
              <a:gd name="connsiteY1" fmla="*/ 1074174 h 1566636"/>
              <a:gd name="connsiteX2" fmla="*/ 172869 w 788819"/>
              <a:gd name="connsiteY2" fmla="*/ 1214211 h 1566636"/>
              <a:gd name="connsiteX3" fmla="*/ 312569 w 788819"/>
              <a:gd name="connsiteY3" fmla="*/ 1217386 h 1566636"/>
              <a:gd name="connsiteX4" fmla="*/ 591969 w 788819"/>
              <a:gd name="connsiteY4" fmla="*/ 1522186 h 1566636"/>
              <a:gd name="connsiteX5" fmla="*/ 551639 w 788819"/>
              <a:gd name="connsiteY5" fmla="*/ 1524196 h 1566636"/>
              <a:gd name="connsiteX6" fmla="*/ 242719 w 788819"/>
              <a:gd name="connsiteY6" fmla="*/ 1255486 h 1566636"/>
              <a:gd name="connsiteX7" fmla="*/ 242719 w 788819"/>
              <a:gd name="connsiteY7" fmla="*/ 1566636 h 1566636"/>
              <a:gd name="connsiteX8" fmla="*/ 788819 w 788819"/>
              <a:gd name="connsiteY8" fmla="*/ 1566636 h 1566636"/>
              <a:gd name="connsiteX0" fmla="*/ 114812 w 788819"/>
              <a:gd name="connsiteY0" fmla="*/ 0 h 1566636"/>
              <a:gd name="connsiteX1" fmla="*/ 0 w 788819"/>
              <a:gd name="connsiteY1" fmla="*/ 1074174 h 1566636"/>
              <a:gd name="connsiteX2" fmla="*/ 172869 w 788819"/>
              <a:gd name="connsiteY2" fmla="*/ 1214211 h 1566636"/>
              <a:gd name="connsiteX3" fmla="*/ 312569 w 788819"/>
              <a:gd name="connsiteY3" fmla="*/ 1217386 h 1566636"/>
              <a:gd name="connsiteX4" fmla="*/ 591969 w 788819"/>
              <a:gd name="connsiteY4" fmla="*/ 1522186 h 1566636"/>
              <a:gd name="connsiteX5" fmla="*/ 551639 w 788819"/>
              <a:gd name="connsiteY5" fmla="*/ 1524196 h 1566636"/>
              <a:gd name="connsiteX6" fmla="*/ 240708 w 788819"/>
              <a:gd name="connsiteY6" fmla="*/ 1237392 h 1566636"/>
              <a:gd name="connsiteX7" fmla="*/ 242719 w 788819"/>
              <a:gd name="connsiteY7" fmla="*/ 1566636 h 1566636"/>
              <a:gd name="connsiteX8" fmla="*/ 788819 w 788819"/>
              <a:gd name="connsiteY8" fmla="*/ 1566636 h 1566636"/>
              <a:gd name="connsiteX0" fmla="*/ 114812 w 788819"/>
              <a:gd name="connsiteY0" fmla="*/ 0 h 1566636"/>
              <a:gd name="connsiteX1" fmla="*/ 0 w 788819"/>
              <a:gd name="connsiteY1" fmla="*/ 1074174 h 1566636"/>
              <a:gd name="connsiteX2" fmla="*/ 172869 w 788819"/>
              <a:gd name="connsiteY2" fmla="*/ 1214211 h 1566636"/>
              <a:gd name="connsiteX3" fmla="*/ 312569 w 788819"/>
              <a:gd name="connsiteY3" fmla="*/ 1217386 h 1566636"/>
              <a:gd name="connsiteX4" fmla="*/ 591969 w 788819"/>
              <a:gd name="connsiteY4" fmla="*/ 1522186 h 1566636"/>
              <a:gd name="connsiteX5" fmla="*/ 551639 w 788819"/>
              <a:gd name="connsiteY5" fmla="*/ 1524196 h 1566636"/>
              <a:gd name="connsiteX6" fmla="*/ 240708 w 788819"/>
              <a:gd name="connsiteY6" fmla="*/ 1237392 h 1566636"/>
              <a:gd name="connsiteX7" fmla="*/ 242719 w 788819"/>
              <a:gd name="connsiteY7" fmla="*/ 1566636 h 1566636"/>
              <a:gd name="connsiteX8" fmla="*/ 788819 w 788819"/>
              <a:gd name="connsiteY8" fmla="*/ 1566636 h 1566636"/>
              <a:gd name="connsiteX0" fmla="*/ 114812 w 788819"/>
              <a:gd name="connsiteY0" fmla="*/ 0 h 1566636"/>
              <a:gd name="connsiteX1" fmla="*/ 0 w 788819"/>
              <a:gd name="connsiteY1" fmla="*/ 1074174 h 1566636"/>
              <a:gd name="connsiteX2" fmla="*/ 172869 w 788819"/>
              <a:gd name="connsiteY2" fmla="*/ 1214211 h 1566636"/>
              <a:gd name="connsiteX3" fmla="*/ 312569 w 788819"/>
              <a:gd name="connsiteY3" fmla="*/ 1217386 h 1566636"/>
              <a:gd name="connsiteX4" fmla="*/ 591969 w 788819"/>
              <a:gd name="connsiteY4" fmla="*/ 1522186 h 1566636"/>
              <a:gd name="connsiteX5" fmla="*/ 551639 w 788819"/>
              <a:gd name="connsiteY5" fmla="*/ 1524196 h 1566636"/>
              <a:gd name="connsiteX6" fmla="*/ 240708 w 788819"/>
              <a:gd name="connsiteY6" fmla="*/ 1237392 h 1566636"/>
              <a:gd name="connsiteX7" fmla="*/ 242719 w 788819"/>
              <a:gd name="connsiteY7" fmla="*/ 1566636 h 1566636"/>
              <a:gd name="connsiteX8" fmla="*/ 788819 w 788819"/>
              <a:gd name="connsiteY8" fmla="*/ 1566636 h 1566636"/>
              <a:gd name="connsiteX0" fmla="*/ 114812 w 788819"/>
              <a:gd name="connsiteY0" fmla="*/ 0 h 1566636"/>
              <a:gd name="connsiteX1" fmla="*/ 0 w 788819"/>
              <a:gd name="connsiteY1" fmla="*/ 1074174 h 1566636"/>
              <a:gd name="connsiteX2" fmla="*/ 172869 w 788819"/>
              <a:gd name="connsiteY2" fmla="*/ 1214211 h 1566636"/>
              <a:gd name="connsiteX3" fmla="*/ 312569 w 788819"/>
              <a:gd name="connsiteY3" fmla="*/ 1217386 h 1566636"/>
              <a:gd name="connsiteX4" fmla="*/ 591969 w 788819"/>
              <a:gd name="connsiteY4" fmla="*/ 1522186 h 1566636"/>
              <a:gd name="connsiteX5" fmla="*/ 551639 w 788819"/>
              <a:gd name="connsiteY5" fmla="*/ 1524196 h 1566636"/>
              <a:gd name="connsiteX6" fmla="*/ 240708 w 788819"/>
              <a:gd name="connsiteY6" fmla="*/ 1237392 h 1566636"/>
              <a:gd name="connsiteX7" fmla="*/ 242719 w 788819"/>
              <a:gd name="connsiteY7" fmla="*/ 1566636 h 1566636"/>
              <a:gd name="connsiteX8" fmla="*/ 788819 w 788819"/>
              <a:gd name="connsiteY8" fmla="*/ 1566636 h 1566636"/>
              <a:gd name="connsiteX0" fmla="*/ 114812 w 788819"/>
              <a:gd name="connsiteY0" fmla="*/ 0 h 1566636"/>
              <a:gd name="connsiteX1" fmla="*/ 0 w 788819"/>
              <a:gd name="connsiteY1" fmla="*/ 1074174 h 1566636"/>
              <a:gd name="connsiteX2" fmla="*/ 172869 w 788819"/>
              <a:gd name="connsiteY2" fmla="*/ 1214211 h 1566636"/>
              <a:gd name="connsiteX3" fmla="*/ 312569 w 788819"/>
              <a:gd name="connsiteY3" fmla="*/ 1217386 h 1566636"/>
              <a:gd name="connsiteX4" fmla="*/ 591969 w 788819"/>
              <a:gd name="connsiteY4" fmla="*/ 1522186 h 1566636"/>
              <a:gd name="connsiteX5" fmla="*/ 551639 w 788819"/>
              <a:gd name="connsiteY5" fmla="*/ 1524196 h 1566636"/>
              <a:gd name="connsiteX6" fmla="*/ 240708 w 788819"/>
              <a:gd name="connsiteY6" fmla="*/ 1237392 h 1566636"/>
              <a:gd name="connsiteX7" fmla="*/ 242719 w 788819"/>
              <a:gd name="connsiteY7" fmla="*/ 1566636 h 1566636"/>
              <a:gd name="connsiteX8" fmla="*/ 788819 w 788819"/>
              <a:gd name="connsiteY8" fmla="*/ 1566636 h 1566636"/>
              <a:gd name="connsiteX0" fmla="*/ 114812 w 788819"/>
              <a:gd name="connsiteY0" fmla="*/ 0 h 1566636"/>
              <a:gd name="connsiteX1" fmla="*/ 0 w 788819"/>
              <a:gd name="connsiteY1" fmla="*/ 1074174 h 1566636"/>
              <a:gd name="connsiteX2" fmla="*/ 151717 w 788819"/>
              <a:gd name="connsiteY2" fmla="*/ 1216326 h 1566636"/>
              <a:gd name="connsiteX3" fmla="*/ 312569 w 788819"/>
              <a:gd name="connsiteY3" fmla="*/ 1217386 h 1566636"/>
              <a:gd name="connsiteX4" fmla="*/ 591969 w 788819"/>
              <a:gd name="connsiteY4" fmla="*/ 1522186 h 1566636"/>
              <a:gd name="connsiteX5" fmla="*/ 551639 w 788819"/>
              <a:gd name="connsiteY5" fmla="*/ 1524196 h 1566636"/>
              <a:gd name="connsiteX6" fmla="*/ 240708 w 788819"/>
              <a:gd name="connsiteY6" fmla="*/ 1237392 h 1566636"/>
              <a:gd name="connsiteX7" fmla="*/ 242719 w 788819"/>
              <a:gd name="connsiteY7" fmla="*/ 1566636 h 1566636"/>
              <a:gd name="connsiteX8" fmla="*/ 788819 w 788819"/>
              <a:gd name="connsiteY8" fmla="*/ 1566636 h 1566636"/>
              <a:gd name="connsiteX0" fmla="*/ 304102 w 788819"/>
              <a:gd name="connsiteY0" fmla="*/ 0 h 1575240"/>
              <a:gd name="connsiteX1" fmla="*/ 0 w 788819"/>
              <a:gd name="connsiteY1" fmla="*/ 1082778 h 1575240"/>
              <a:gd name="connsiteX2" fmla="*/ 151717 w 788819"/>
              <a:gd name="connsiteY2" fmla="*/ 1224930 h 1575240"/>
              <a:gd name="connsiteX3" fmla="*/ 312569 w 788819"/>
              <a:gd name="connsiteY3" fmla="*/ 1225990 h 1575240"/>
              <a:gd name="connsiteX4" fmla="*/ 591969 w 788819"/>
              <a:gd name="connsiteY4" fmla="*/ 1530790 h 1575240"/>
              <a:gd name="connsiteX5" fmla="*/ 551639 w 788819"/>
              <a:gd name="connsiteY5" fmla="*/ 1532800 h 1575240"/>
              <a:gd name="connsiteX6" fmla="*/ 240708 w 788819"/>
              <a:gd name="connsiteY6" fmla="*/ 1245996 h 1575240"/>
              <a:gd name="connsiteX7" fmla="*/ 242719 w 788819"/>
              <a:gd name="connsiteY7" fmla="*/ 1575240 h 1575240"/>
              <a:gd name="connsiteX8" fmla="*/ 788819 w 788819"/>
              <a:gd name="connsiteY8" fmla="*/ 1575240 h 1575240"/>
              <a:gd name="connsiteX0" fmla="*/ 304102 w 788819"/>
              <a:gd name="connsiteY0" fmla="*/ 0 h 1575240"/>
              <a:gd name="connsiteX1" fmla="*/ 0 w 788819"/>
              <a:gd name="connsiteY1" fmla="*/ 1082778 h 1575240"/>
              <a:gd name="connsiteX2" fmla="*/ 151717 w 788819"/>
              <a:gd name="connsiteY2" fmla="*/ 1224930 h 1575240"/>
              <a:gd name="connsiteX3" fmla="*/ 312569 w 788819"/>
              <a:gd name="connsiteY3" fmla="*/ 1225990 h 1575240"/>
              <a:gd name="connsiteX4" fmla="*/ 777817 w 788819"/>
              <a:gd name="connsiteY4" fmla="*/ 1504978 h 1575240"/>
              <a:gd name="connsiteX5" fmla="*/ 551639 w 788819"/>
              <a:gd name="connsiteY5" fmla="*/ 1532800 h 1575240"/>
              <a:gd name="connsiteX6" fmla="*/ 240708 w 788819"/>
              <a:gd name="connsiteY6" fmla="*/ 1245996 h 1575240"/>
              <a:gd name="connsiteX7" fmla="*/ 242719 w 788819"/>
              <a:gd name="connsiteY7" fmla="*/ 1575240 h 1575240"/>
              <a:gd name="connsiteX8" fmla="*/ 788819 w 788819"/>
              <a:gd name="connsiteY8" fmla="*/ 1575240 h 1575240"/>
              <a:gd name="connsiteX0" fmla="*/ 304102 w 788819"/>
              <a:gd name="connsiteY0" fmla="*/ 0 h 1575240"/>
              <a:gd name="connsiteX1" fmla="*/ 0 w 788819"/>
              <a:gd name="connsiteY1" fmla="*/ 1082778 h 1575240"/>
              <a:gd name="connsiteX2" fmla="*/ 151717 w 788819"/>
              <a:gd name="connsiteY2" fmla="*/ 1224930 h 1575240"/>
              <a:gd name="connsiteX3" fmla="*/ 477767 w 788819"/>
              <a:gd name="connsiteY3" fmla="*/ 1207061 h 1575240"/>
              <a:gd name="connsiteX4" fmla="*/ 777817 w 788819"/>
              <a:gd name="connsiteY4" fmla="*/ 1504978 h 1575240"/>
              <a:gd name="connsiteX5" fmla="*/ 551639 w 788819"/>
              <a:gd name="connsiteY5" fmla="*/ 1532800 h 1575240"/>
              <a:gd name="connsiteX6" fmla="*/ 240708 w 788819"/>
              <a:gd name="connsiteY6" fmla="*/ 1245996 h 1575240"/>
              <a:gd name="connsiteX7" fmla="*/ 242719 w 788819"/>
              <a:gd name="connsiteY7" fmla="*/ 1575240 h 1575240"/>
              <a:gd name="connsiteX8" fmla="*/ 788819 w 788819"/>
              <a:gd name="connsiteY8" fmla="*/ 1575240 h 1575240"/>
              <a:gd name="connsiteX0" fmla="*/ 304102 w 788819"/>
              <a:gd name="connsiteY0" fmla="*/ 0 h 1575240"/>
              <a:gd name="connsiteX1" fmla="*/ 0 w 788819"/>
              <a:gd name="connsiteY1" fmla="*/ 1082778 h 1575240"/>
              <a:gd name="connsiteX2" fmla="*/ 346170 w 788819"/>
              <a:gd name="connsiteY2" fmla="*/ 1207722 h 1575240"/>
              <a:gd name="connsiteX3" fmla="*/ 477767 w 788819"/>
              <a:gd name="connsiteY3" fmla="*/ 1207061 h 1575240"/>
              <a:gd name="connsiteX4" fmla="*/ 777817 w 788819"/>
              <a:gd name="connsiteY4" fmla="*/ 1504978 h 1575240"/>
              <a:gd name="connsiteX5" fmla="*/ 551639 w 788819"/>
              <a:gd name="connsiteY5" fmla="*/ 1532800 h 1575240"/>
              <a:gd name="connsiteX6" fmla="*/ 240708 w 788819"/>
              <a:gd name="connsiteY6" fmla="*/ 1245996 h 1575240"/>
              <a:gd name="connsiteX7" fmla="*/ 242719 w 788819"/>
              <a:gd name="connsiteY7" fmla="*/ 1575240 h 1575240"/>
              <a:gd name="connsiteX8" fmla="*/ 788819 w 788819"/>
              <a:gd name="connsiteY8" fmla="*/ 1575240 h 1575240"/>
              <a:gd name="connsiteX0" fmla="*/ 114812 w 599529"/>
              <a:gd name="connsiteY0" fmla="*/ 0 h 1575240"/>
              <a:gd name="connsiteX1" fmla="*/ 0 w 599529"/>
              <a:gd name="connsiteY1" fmla="*/ 1069012 h 1575240"/>
              <a:gd name="connsiteX2" fmla="*/ 156880 w 599529"/>
              <a:gd name="connsiteY2" fmla="*/ 1207722 h 1575240"/>
              <a:gd name="connsiteX3" fmla="*/ 288477 w 599529"/>
              <a:gd name="connsiteY3" fmla="*/ 1207061 h 1575240"/>
              <a:gd name="connsiteX4" fmla="*/ 588527 w 599529"/>
              <a:gd name="connsiteY4" fmla="*/ 1504978 h 1575240"/>
              <a:gd name="connsiteX5" fmla="*/ 362349 w 599529"/>
              <a:gd name="connsiteY5" fmla="*/ 1532800 h 1575240"/>
              <a:gd name="connsiteX6" fmla="*/ 51418 w 599529"/>
              <a:gd name="connsiteY6" fmla="*/ 1245996 h 1575240"/>
              <a:gd name="connsiteX7" fmla="*/ 53429 w 599529"/>
              <a:gd name="connsiteY7" fmla="*/ 1575240 h 1575240"/>
              <a:gd name="connsiteX8" fmla="*/ 599529 w 599529"/>
              <a:gd name="connsiteY8" fmla="*/ 1575240 h 1575240"/>
              <a:gd name="connsiteX0" fmla="*/ 114812 w 599529"/>
              <a:gd name="connsiteY0" fmla="*/ 0 h 1575240"/>
              <a:gd name="connsiteX1" fmla="*/ 0 w 599529"/>
              <a:gd name="connsiteY1" fmla="*/ 1069012 h 1575240"/>
              <a:gd name="connsiteX2" fmla="*/ 156880 w 599529"/>
              <a:gd name="connsiteY2" fmla="*/ 1207722 h 1575240"/>
              <a:gd name="connsiteX3" fmla="*/ 288477 w 599529"/>
              <a:gd name="connsiteY3" fmla="*/ 1207061 h 1575240"/>
              <a:gd name="connsiteX4" fmla="*/ 588527 w 599529"/>
              <a:gd name="connsiteY4" fmla="*/ 1504978 h 1575240"/>
              <a:gd name="connsiteX5" fmla="*/ 555080 w 599529"/>
              <a:gd name="connsiteY5" fmla="*/ 1508709 h 1575240"/>
              <a:gd name="connsiteX6" fmla="*/ 51418 w 599529"/>
              <a:gd name="connsiteY6" fmla="*/ 1245996 h 1575240"/>
              <a:gd name="connsiteX7" fmla="*/ 53429 w 599529"/>
              <a:gd name="connsiteY7" fmla="*/ 1575240 h 1575240"/>
              <a:gd name="connsiteX8" fmla="*/ 599529 w 599529"/>
              <a:gd name="connsiteY8" fmla="*/ 1575240 h 1575240"/>
              <a:gd name="connsiteX0" fmla="*/ 114812 w 599529"/>
              <a:gd name="connsiteY0" fmla="*/ 0 h 1575240"/>
              <a:gd name="connsiteX1" fmla="*/ 0 w 599529"/>
              <a:gd name="connsiteY1" fmla="*/ 1069012 h 1575240"/>
              <a:gd name="connsiteX2" fmla="*/ 156880 w 599529"/>
              <a:gd name="connsiteY2" fmla="*/ 1207722 h 1575240"/>
              <a:gd name="connsiteX3" fmla="*/ 288477 w 599529"/>
              <a:gd name="connsiteY3" fmla="*/ 1207061 h 1575240"/>
              <a:gd name="connsiteX4" fmla="*/ 588527 w 599529"/>
              <a:gd name="connsiteY4" fmla="*/ 1504978 h 1575240"/>
              <a:gd name="connsiteX5" fmla="*/ 555080 w 599529"/>
              <a:gd name="connsiteY5" fmla="*/ 1508709 h 1575240"/>
              <a:gd name="connsiteX6" fmla="*/ 223500 w 599529"/>
              <a:gd name="connsiteY6" fmla="*/ 1235671 h 1575240"/>
              <a:gd name="connsiteX7" fmla="*/ 53429 w 599529"/>
              <a:gd name="connsiteY7" fmla="*/ 1575240 h 1575240"/>
              <a:gd name="connsiteX8" fmla="*/ 599529 w 599529"/>
              <a:gd name="connsiteY8" fmla="*/ 1575240 h 1575240"/>
              <a:gd name="connsiteX0" fmla="*/ 114812 w 599529"/>
              <a:gd name="connsiteY0" fmla="*/ 0 h 1575240"/>
              <a:gd name="connsiteX1" fmla="*/ 0 w 599529"/>
              <a:gd name="connsiteY1" fmla="*/ 1069012 h 1575240"/>
              <a:gd name="connsiteX2" fmla="*/ 156880 w 599529"/>
              <a:gd name="connsiteY2" fmla="*/ 1207722 h 1575240"/>
              <a:gd name="connsiteX3" fmla="*/ 288477 w 599529"/>
              <a:gd name="connsiteY3" fmla="*/ 1207061 h 1575240"/>
              <a:gd name="connsiteX4" fmla="*/ 588527 w 599529"/>
              <a:gd name="connsiteY4" fmla="*/ 1504978 h 1575240"/>
              <a:gd name="connsiteX5" fmla="*/ 555080 w 599529"/>
              <a:gd name="connsiteY5" fmla="*/ 1508709 h 1575240"/>
              <a:gd name="connsiteX6" fmla="*/ 223500 w 599529"/>
              <a:gd name="connsiteY6" fmla="*/ 1235671 h 1575240"/>
              <a:gd name="connsiteX7" fmla="*/ 222069 w 599529"/>
              <a:gd name="connsiteY7" fmla="*/ 1573519 h 1575240"/>
              <a:gd name="connsiteX8" fmla="*/ 599529 w 599529"/>
              <a:gd name="connsiteY8" fmla="*/ 1575240 h 1575240"/>
              <a:gd name="connsiteX0" fmla="*/ 114812 w 599529"/>
              <a:gd name="connsiteY0" fmla="*/ 0 h 1575240"/>
              <a:gd name="connsiteX1" fmla="*/ 0 w 599529"/>
              <a:gd name="connsiteY1" fmla="*/ 1069012 h 1575240"/>
              <a:gd name="connsiteX2" fmla="*/ 156880 w 599529"/>
              <a:gd name="connsiteY2" fmla="*/ 1207722 h 1575240"/>
              <a:gd name="connsiteX3" fmla="*/ 288477 w 599529"/>
              <a:gd name="connsiteY3" fmla="*/ 1207061 h 1575240"/>
              <a:gd name="connsiteX4" fmla="*/ 588527 w 599529"/>
              <a:gd name="connsiteY4" fmla="*/ 1504978 h 1575240"/>
              <a:gd name="connsiteX5" fmla="*/ 555080 w 599529"/>
              <a:gd name="connsiteY5" fmla="*/ 1508709 h 1575240"/>
              <a:gd name="connsiteX6" fmla="*/ 223500 w 599529"/>
              <a:gd name="connsiteY6" fmla="*/ 1235671 h 1575240"/>
              <a:gd name="connsiteX7" fmla="*/ 237557 w 599529"/>
              <a:gd name="connsiteY7" fmla="*/ 1573519 h 1575240"/>
              <a:gd name="connsiteX8" fmla="*/ 599529 w 599529"/>
              <a:gd name="connsiteY8" fmla="*/ 1575240 h 1575240"/>
              <a:gd name="connsiteX0" fmla="*/ 114812 w 599529"/>
              <a:gd name="connsiteY0" fmla="*/ 0 h 1575240"/>
              <a:gd name="connsiteX1" fmla="*/ 0 w 599529"/>
              <a:gd name="connsiteY1" fmla="*/ 1069012 h 1575240"/>
              <a:gd name="connsiteX2" fmla="*/ 156880 w 599529"/>
              <a:gd name="connsiteY2" fmla="*/ 1207722 h 1575240"/>
              <a:gd name="connsiteX3" fmla="*/ 288477 w 599529"/>
              <a:gd name="connsiteY3" fmla="*/ 1207061 h 1575240"/>
              <a:gd name="connsiteX4" fmla="*/ 588527 w 599529"/>
              <a:gd name="connsiteY4" fmla="*/ 1504978 h 1575240"/>
              <a:gd name="connsiteX5" fmla="*/ 555080 w 599529"/>
              <a:gd name="connsiteY5" fmla="*/ 1508709 h 1575240"/>
              <a:gd name="connsiteX6" fmla="*/ 232104 w 599529"/>
              <a:gd name="connsiteY6" fmla="*/ 1235671 h 1575240"/>
              <a:gd name="connsiteX7" fmla="*/ 237557 w 599529"/>
              <a:gd name="connsiteY7" fmla="*/ 1573519 h 1575240"/>
              <a:gd name="connsiteX8" fmla="*/ 599529 w 599529"/>
              <a:gd name="connsiteY8" fmla="*/ 1575240 h 1575240"/>
              <a:gd name="connsiteX0" fmla="*/ 114812 w 793981"/>
              <a:gd name="connsiteY0" fmla="*/ 0 h 1576961"/>
              <a:gd name="connsiteX1" fmla="*/ 0 w 793981"/>
              <a:gd name="connsiteY1" fmla="*/ 1069012 h 1576961"/>
              <a:gd name="connsiteX2" fmla="*/ 156880 w 793981"/>
              <a:gd name="connsiteY2" fmla="*/ 1207722 h 1576961"/>
              <a:gd name="connsiteX3" fmla="*/ 288477 w 793981"/>
              <a:gd name="connsiteY3" fmla="*/ 1207061 h 1576961"/>
              <a:gd name="connsiteX4" fmla="*/ 588527 w 793981"/>
              <a:gd name="connsiteY4" fmla="*/ 1504978 h 1576961"/>
              <a:gd name="connsiteX5" fmla="*/ 555080 w 793981"/>
              <a:gd name="connsiteY5" fmla="*/ 1508709 h 1576961"/>
              <a:gd name="connsiteX6" fmla="*/ 232104 w 793981"/>
              <a:gd name="connsiteY6" fmla="*/ 1235671 h 1576961"/>
              <a:gd name="connsiteX7" fmla="*/ 237557 w 793981"/>
              <a:gd name="connsiteY7" fmla="*/ 1573519 h 1576961"/>
              <a:gd name="connsiteX8" fmla="*/ 793981 w 793981"/>
              <a:gd name="connsiteY8" fmla="*/ 1576961 h 1576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3981" h="1576961">
                <a:moveTo>
                  <a:pt x="114812" y="0"/>
                </a:moveTo>
                <a:lnTo>
                  <a:pt x="0" y="1069012"/>
                </a:lnTo>
                <a:cubicBezTo>
                  <a:pt x="74083" y="1082770"/>
                  <a:pt x="120897" y="1124114"/>
                  <a:pt x="156880" y="1207722"/>
                </a:cubicBezTo>
                <a:cubicBezTo>
                  <a:pt x="203447" y="1208780"/>
                  <a:pt x="235565" y="1195427"/>
                  <a:pt x="288477" y="1207061"/>
                </a:cubicBezTo>
                <a:cubicBezTo>
                  <a:pt x="416526" y="1239876"/>
                  <a:pt x="533494" y="1301778"/>
                  <a:pt x="588527" y="1504978"/>
                </a:cubicBezTo>
                <a:lnTo>
                  <a:pt x="555080" y="1508709"/>
                </a:lnTo>
                <a:cubicBezTo>
                  <a:pt x="544599" y="1351969"/>
                  <a:pt x="370321" y="1242977"/>
                  <a:pt x="232104" y="1235671"/>
                </a:cubicBezTo>
                <a:cubicBezTo>
                  <a:pt x="232774" y="1345419"/>
                  <a:pt x="236887" y="1463771"/>
                  <a:pt x="237557" y="1573519"/>
                </a:cubicBezTo>
                <a:lnTo>
                  <a:pt x="793981" y="1576961"/>
                </a:lnTo>
              </a:path>
            </a:pathLst>
          </a:custGeom>
          <a:ln w="76200">
            <a:solidFill>
              <a:srgbClr val="2B913C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7727484" y="1660407"/>
            <a:ext cx="243840" cy="243840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  <a:latin typeface="News Gothic" pitchFamily="34" charset="0"/>
              </a:rPr>
              <a:t>1</a:t>
            </a:r>
            <a:endParaRPr lang="en-US" sz="1200" b="1" dirty="0">
              <a:solidFill>
                <a:schemeClr val="bg1"/>
              </a:solidFill>
              <a:latin typeface="News Gothic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  <p:bldP spid="20" grpId="0"/>
      <p:bldP spid="21" grpId="0"/>
      <p:bldP spid="22" grpId="0" animBg="1"/>
      <p:bldP spid="28" grpId="0" animBg="1"/>
      <p:bldP spid="31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2152C-7749-4D0E-B213-988EC00E612E}" type="slidenum">
              <a:rPr lang="en-US" smtClean="0"/>
              <a:pPr/>
              <a:t>37</a:t>
            </a:fld>
            <a:endParaRPr lang="en-US" dirty="0"/>
          </a:p>
        </p:txBody>
      </p:sp>
      <p:pic>
        <p:nvPicPr>
          <p:cNvPr id="1026" name="Picture 2" descr="\\sfemc01\prj2\Moscone Center\V\A\3d\Renderings\20130809_vignettes\20130809-aerialAfter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560" y="0"/>
            <a:ext cx="10961608" cy="6857999"/>
          </a:xfrm>
          <a:prstGeom prst="rect">
            <a:avLst/>
          </a:prstGeom>
          <a:noFill/>
        </p:spPr>
      </p:pic>
      <p:sp>
        <p:nvSpPr>
          <p:cNvPr id="5" name="Freeform 4"/>
          <p:cNvSpPr/>
          <p:nvPr/>
        </p:nvSpPr>
        <p:spPr>
          <a:xfrm>
            <a:off x="1038860" y="4788762"/>
            <a:ext cx="3818728" cy="1175159"/>
          </a:xfrm>
          <a:custGeom>
            <a:avLst/>
            <a:gdLst>
              <a:gd name="connsiteX0" fmla="*/ 7200900 w 7200900"/>
              <a:gd name="connsiteY0" fmla="*/ 101600 h 3835400"/>
              <a:gd name="connsiteX1" fmla="*/ 4064000 w 7200900"/>
              <a:gd name="connsiteY1" fmla="*/ 1866900 h 3835400"/>
              <a:gd name="connsiteX2" fmla="*/ 4064000 w 7200900"/>
              <a:gd name="connsiteY2" fmla="*/ 292100 h 3835400"/>
              <a:gd name="connsiteX3" fmla="*/ 3949700 w 7200900"/>
              <a:gd name="connsiteY3" fmla="*/ 266700 h 3835400"/>
              <a:gd name="connsiteX4" fmla="*/ 3949700 w 7200900"/>
              <a:gd name="connsiteY4" fmla="*/ 50800 h 3835400"/>
              <a:gd name="connsiteX5" fmla="*/ 3517900 w 7200900"/>
              <a:gd name="connsiteY5" fmla="*/ 0 h 3835400"/>
              <a:gd name="connsiteX6" fmla="*/ 3454400 w 7200900"/>
              <a:gd name="connsiteY6" fmla="*/ 241300 h 3835400"/>
              <a:gd name="connsiteX7" fmla="*/ 3213100 w 7200900"/>
              <a:gd name="connsiteY7" fmla="*/ 546100 h 3835400"/>
              <a:gd name="connsiteX8" fmla="*/ 3149600 w 7200900"/>
              <a:gd name="connsiteY8" fmla="*/ 2870200 h 3835400"/>
              <a:gd name="connsiteX9" fmla="*/ 1320800 w 7200900"/>
              <a:gd name="connsiteY9" fmla="*/ 2844800 h 3835400"/>
              <a:gd name="connsiteX10" fmla="*/ 1130300 w 7200900"/>
              <a:gd name="connsiteY10" fmla="*/ 2908300 h 3835400"/>
              <a:gd name="connsiteX11" fmla="*/ 381000 w 7200900"/>
              <a:gd name="connsiteY11" fmla="*/ 2857500 h 3835400"/>
              <a:gd name="connsiteX12" fmla="*/ 241300 w 7200900"/>
              <a:gd name="connsiteY12" fmla="*/ 2895600 h 3835400"/>
              <a:gd name="connsiteX13" fmla="*/ 177800 w 7200900"/>
              <a:gd name="connsiteY13" fmla="*/ 3009900 h 3835400"/>
              <a:gd name="connsiteX14" fmla="*/ 25400 w 7200900"/>
              <a:gd name="connsiteY14" fmla="*/ 2997200 h 3835400"/>
              <a:gd name="connsiteX15" fmla="*/ 0 w 7200900"/>
              <a:gd name="connsiteY15" fmla="*/ 3314700 h 3835400"/>
              <a:gd name="connsiteX16" fmla="*/ 101600 w 7200900"/>
              <a:gd name="connsiteY16" fmla="*/ 3314700 h 3835400"/>
              <a:gd name="connsiteX17" fmla="*/ 101600 w 7200900"/>
              <a:gd name="connsiteY17" fmla="*/ 3479800 h 3835400"/>
              <a:gd name="connsiteX18" fmla="*/ 88900 w 7200900"/>
              <a:gd name="connsiteY18" fmla="*/ 3683000 h 3835400"/>
              <a:gd name="connsiteX19" fmla="*/ 190500 w 7200900"/>
              <a:gd name="connsiteY19" fmla="*/ 3683000 h 3835400"/>
              <a:gd name="connsiteX20" fmla="*/ 190500 w 7200900"/>
              <a:gd name="connsiteY20" fmla="*/ 3797300 h 3835400"/>
              <a:gd name="connsiteX21" fmla="*/ 1511300 w 7200900"/>
              <a:gd name="connsiteY21" fmla="*/ 3759200 h 3835400"/>
              <a:gd name="connsiteX22" fmla="*/ 1511300 w 7200900"/>
              <a:gd name="connsiteY22" fmla="*/ 3670300 h 3835400"/>
              <a:gd name="connsiteX23" fmla="*/ 3276600 w 7200900"/>
              <a:gd name="connsiteY23" fmla="*/ 3644900 h 3835400"/>
              <a:gd name="connsiteX24" fmla="*/ 3479800 w 7200900"/>
              <a:gd name="connsiteY24" fmla="*/ 3721100 h 3835400"/>
              <a:gd name="connsiteX25" fmla="*/ 4483100 w 7200900"/>
              <a:gd name="connsiteY25" fmla="*/ 3683000 h 3835400"/>
              <a:gd name="connsiteX26" fmla="*/ 6146800 w 7200900"/>
              <a:gd name="connsiteY26" fmla="*/ 3835400 h 3835400"/>
              <a:gd name="connsiteX27" fmla="*/ 7112000 w 7200900"/>
              <a:gd name="connsiteY27" fmla="*/ 3111500 h 3835400"/>
              <a:gd name="connsiteX28" fmla="*/ 7200900 w 7200900"/>
              <a:gd name="connsiteY28" fmla="*/ 3111500 h 3835400"/>
              <a:gd name="connsiteX0" fmla="*/ 7200900 w 7200900"/>
              <a:gd name="connsiteY0" fmla="*/ 101600 h 3835400"/>
              <a:gd name="connsiteX1" fmla="*/ 4064000 w 7200900"/>
              <a:gd name="connsiteY1" fmla="*/ 1866900 h 3835400"/>
              <a:gd name="connsiteX2" fmla="*/ 4064000 w 7200900"/>
              <a:gd name="connsiteY2" fmla="*/ 292100 h 3835400"/>
              <a:gd name="connsiteX3" fmla="*/ 3949700 w 7200900"/>
              <a:gd name="connsiteY3" fmla="*/ 266700 h 3835400"/>
              <a:gd name="connsiteX4" fmla="*/ 3949700 w 7200900"/>
              <a:gd name="connsiteY4" fmla="*/ 50800 h 3835400"/>
              <a:gd name="connsiteX5" fmla="*/ 3517900 w 7200900"/>
              <a:gd name="connsiteY5" fmla="*/ 0 h 3835400"/>
              <a:gd name="connsiteX6" fmla="*/ 3454400 w 7200900"/>
              <a:gd name="connsiteY6" fmla="*/ 241300 h 3835400"/>
              <a:gd name="connsiteX7" fmla="*/ 3213100 w 7200900"/>
              <a:gd name="connsiteY7" fmla="*/ 546100 h 3835400"/>
              <a:gd name="connsiteX8" fmla="*/ 3149600 w 7200900"/>
              <a:gd name="connsiteY8" fmla="*/ 2870200 h 3835400"/>
              <a:gd name="connsiteX9" fmla="*/ 1320800 w 7200900"/>
              <a:gd name="connsiteY9" fmla="*/ 2844800 h 3835400"/>
              <a:gd name="connsiteX10" fmla="*/ 1130300 w 7200900"/>
              <a:gd name="connsiteY10" fmla="*/ 2908300 h 3835400"/>
              <a:gd name="connsiteX11" fmla="*/ 381000 w 7200900"/>
              <a:gd name="connsiteY11" fmla="*/ 2857500 h 3835400"/>
              <a:gd name="connsiteX12" fmla="*/ 241300 w 7200900"/>
              <a:gd name="connsiteY12" fmla="*/ 2895600 h 3835400"/>
              <a:gd name="connsiteX13" fmla="*/ 177800 w 7200900"/>
              <a:gd name="connsiteY13" fmla="*/ 3009900 h 3835400"/>
              <a:gd name="connsiteX14" fmla="*/ 25400 w 7200900"/>
              <a:gd name="connsiteY14" fmla="*/ 2997200 h 3835400"/>
              <a:gd name="connsiteX15" fmla="*/ 0 w 7200900"/>
              <a:gd name="connsiteY15" fmla="*/ 3314700 h 3835400"/>
              <a:gd name="connsiteX16" fmla="*/ 101600 w 7200900"/>
              <a:gd name="connsiteY16" fmla="*/ 3314700 h 3835400"/>
              <a:gd name="connsiteX17" fmla="*/ 101600 w 7200900"/>
              <a:gd name="connsiteY17" fmla="*/ 3479800 h 3835400"/>
              <a:gd name="connsiteX18" fmla="*/ 88900 w 7200900"/>
              <a:gd name="connsiteY18" fmla="*/ 3683000 h 3835400"/>
              <a:gd name="connsiteX19" fmla="*/ 190500 w 7200900"/>
              <a:gd name="connsiteY19" fmla="*/ 3683000 h 3835400"/>
              <a:gd name="connsiteX20" fmla="*/ 190500 w 7200900"/>
              <a:gd name="connsiteY20" fmla="*/ 3797300 h 3835400"/>
              <a:gd name="connsiteX21" fmla="*/ 1511300 w 7200900"/>
              <a:gd name="connsiteY21" fmla="*/ 3759200 h 3835400"/>
              <a:gd name="connsiteX22" fmla="*/ 1511300 w 7200900"/>
              <a:gd name="connsiteY22" fmla="*/ 3670300 h 3835400"/>
              <a:gd name="connsiteX23" fmla="*/ 3276600 w 7200900"/>
              <a:gd name="connsiteY23" fmla="*/ 3644900 h 3835400"/>
              <a:gd name="connsiteX24" fmla="*/ 3479800 w 7200900"/>
              <a:gd name="connsiteY24" fmla="*/ 3721100 h 3835400"/>
              <a:gd name="connsiteX25" fmla="*/ 4483100 w 7200900"/>
              <a:gd name="connsiteY25" fmla="*/ 3683000 h 3835400"/>
              <a:gd name="connsiteX26" fmla="*/ 6146800 w 7200900"/>
              <a:gd name="connsiteY26" fmla="*/ 3835400 h 3835400"/>
              <a:gd name="connsiteX27" fmla="*/ 7112000 w 7200900"/>
              <a:gd name="connsiteY27" fmla="*/ 3111500 h 3835400"/>
              <a:gd name="connsiteX28" fmla="*/ 7200900 w 7200900"/>
              <a:gd name="connsiteY28" fmla="*/ 3111500 h 3835400"/>
              <a:gd name="connsiteX29" fmla="*/ 7200900 w 7200900"/>
              <a:gd name="connsiteY29" fmla="*/ 101600 h 3835400"/>
              <a:gd name="connsiteX0" fmla="*/ 8128000 w 8128000"/>
              <a:gd name="connsiteY0" fmla="*/ 0 h 4084320"/>
              <a:gd name="connsiteX1" fmla="*/ 4064000 w 8128000"/>
              <a:gd name="connsiteY1" fmla="*/ 2115820 h 4084320"/>
              <a:gd name="connsiteX2" fmla="*/ 4064000 w 8128000"/>
              <a:gd name="connsiteY2" fmla="*/ 541020 h 4084320"/>
              <a:gd name="connsiteX3" fmla="*/ 3949700 w 8128000"/>
              <a:gd name="connsiteY3" fmla="*/ 515620 h 4084320"/>
              <a:gd name="connsiteX4" fmla="*/ 3949700 w 8128000"/>
              <a:gd name="connsiteY4" fmla="*/ 299720 h 4084320"/>
              <a:gd name="connsiteX5" fmla="*/ 3517900 w 8128000"/>
              <a:gd name="connsiteY5" fmla="*/ 248920 h 4084320"/>
              <a:gd name="connsiteX6" fmla="*/ 3454400 w 8128000"/>
              <a:gd name="connsiteY6" fmla="*/ 490220 h 4084320"/>
              <a:gd name="connsiteX7" fmla="*/ 3213100 w 8128000"/>
              <a:gd name="connsiteY7" fmla="*/ 795020 h 4084320"/>
              <a:gd name="connsiteX8" fmla="*/ 3149600 w 8128000"/>
              <a:gd name="connsiteY8" fmla="*/ 3119120 h 4084320"/>
              <a:gd name="connsiteX9" fmla="*/ 1320800 w 8128000"/>
              <a:gd name="connsiteY9" fmla="*/ 3093720 h 4084320"/>
              <a:gd name="connsiteX10" fmla="*/ 1130300 w 8128000"/>
              <a:gd name="connsiteY10" fmla="*/ 3157220 h 4084320"/>
              <a:gd name="connsiteX11" fmla="*/ 381000 w 8128000"/>
              <a:gd name="connsiteY11" fmla="*/ 3106420 h 4084320"/>
              <a:gd name="connsiteX12" fmla="*/ 241300 w 8128000"/>
              <a:gd name="connsiteY12" fmla="*/ 3144520 h 4084320"/>
              <a:gd name="connsiteX13" fmla="*/ 177800 w 8128000"/>
              <a:gd name="connsiteY13" fmla="*/ 3258820 h 4084320"/>
              <a:gd name="connsiteX14" fmla="*/ 25400 w 8128000"/>
              <a:gd name="connsiteY14" fmla="*/ 3246120 h 4084320"/>
              <a:gd name="connsiteX15" fmla="*/ 0 w 8128000"/>
              <a:gd name="connsiteY15" fmla="*/ 3563620 h 4084320"/>
              <a:gd name="connsiteX16" fmla="*/ 101600 w 8128000"/>
              <a:gd name="connsiteY16" fmla="*/ 3563620 h 4084320"/>
              <a:gd name="connsiteX17" fmla="*/ 101600 w 8128000"/>
              <a:gd name="connsiteY17" fmla="*/ 3728720 h 4084320"/>
              <a:gd name="connsiteX18" fmla="*/ 88900 w 8128000"/>
              <a:gd name="connsiteY18" fmla="*/ 3931920 h 4084320"/>
              <a:gd name="connsiteX19" fmla="*/ 190500 w 8128000"/>
              <a:gd name="connsiteY19" fmla="*/ 3931920 h 4084320"/>
              <a:gd name="connsiteX20" fmla="*/ 190500 w 8128000"/>
              <a:gd name="connsiteY20" fmla="*/ 4046220 h 4084320"/>
              <a:gd name="connsiteX21" fmla="*/ 1511300 w 8128000"/>
              <a:gd name="connsiteY21" fmla="*/ 4008120 h 4084320"/>
              <a:gd name="connsiteX22" fmla="*/ 1511300 w 8128000"/>
              <a:gd name="connsiteY22" fmla="*/ 3919220 h 4084320"/>
              <a:gd name="connsiteX23" fmla="*/ 3276600 w 8128000"/>
              <a:gd name="connsiteY23" fmla="*/ 3893820 h 4084320"/>
              <a:gd name="connsiteX24" fmla="*/ 3479800 w 8128000"/>
              <a:gd name="connsiteY24" fmla="*/ 3970020 h 4084320"/>
              <a:gd name="connsiteX25" fmla="*/ 4483100 w 8128000"/>
              <a:gd name="connsiteY25" fmla="*/ 3931920 h 4084320"/>
              <a:gd name="connsiteX26" fmla="*/ 6146800 w 8128000"/>
              <a:gd name="connsiteY26" fmla="*/ 4084320 h 4084320"/>
              <a:gd name="connsiteX27" fmla="*/ 7112000 w 8128000"/>
              <a:gd name="connsiteY27" fmla="*/ 3360420 h 4084320"/>
              <a:gd name="connsiteX28" fmla="*/ 7200900 w 8128000"/>
              <a:gd name="connsiteY28" fmla="*/ 3360420 h 4084320"/>
              <a:gd name="connsiteX29" fmla="*/ 8128000 w 8128000"/>
              <a:gd name="connsiteY29" fmla="*/ 0 h 4084320"/>
              <a:gd name="connsiteX0" fmla="*/ 8128000 w 8128000"/>
              <a:gd name="connsiteY0" fmla="*/ 0 h 4084320"/>
              <a:gd name="connsiteX1" fmla="*/ 4064000 w 8128000"/>
              <a:gd name="connsiteY1" fmla="*/ 2115820 h 4084320"/>
              <a:gd name="connsiteX2" fmla="*/ 4064000 w 8128000"/>
              <a:gd name="connsiteY2" fmla="*/ 541020 h 4084320"/>
              <a:gd name="connsiteX3" fmla="*/ 3949700 w 8128000"/>
              <a:gd name="connsiteY3" fmla="*/ 515620 h 4084320"/>
              <a:gd name="connsiteX4" fmla="*/ 3949700 w 8128000"/>
              <a:gd name="connsiteY4" fmla="*/ 299720 h 4084320"/>
              <a:gd name="connsiteX5" fmla="*/ 3517900 w 8128000"/>
              <a:gd name="connsiteY5" fmla="*/ 248920 h 4084320"/>
              <a:gd name="connsiteX6" fmla="*/ 3454400 w 8128000"/>
              <a:gd name="connsiteY6" fmla="*/ 490220 h 4084320"/>
              <a:gd name="connsiteX7" fmla="*/ 3213100 w 8128000"/>
              <a:gd name="connsiteY7" fmla="*/ 795020 h 4084320"/>
              <a:gd name="connsiteX8" fmla="*/ 3149600 w 8128000"/>
              <a:gd name="connsiteY8" fmla="*/ 3119120 h 4084320"/>
              <a:gd name="connsiteX9" fmla="*/ 1320800 w 8128000"/>
              <a:gd name="connsiteY9" fmla="*/ 3093720 h 4084320"/>
              <a:gd name="connsiteX10" fmla="*/ 1130300 w 8128000"/>
              <a:gd name="connsiteY10" fmla="*/ 3157220 h 4084320"/>
              <a:gd name="connsiteX11" fmla="*/ 381000 w 8128000"/>
              <a:gd name="connsiteY11" fmla="*/ 3106420 h 4084320"/>
              <a:gd name="connsiteX12" fmla="*/ 241300 w 8128000"/>
              <a:gd name="connsiteY12" fmla="*/ 3144520 h 4084320"/>
              <a:gd name="connsiteX13" fmla="*/ 177800 w 8128000"/>
              <a:gd name="connsiteY13" fmla="*/ 3258820 h 4084320"/>
              <a:gd name="connsiteX14" fmla="*/ 25400 w 8128000"/>
              <a:gd name="connsiteY14" fmla="*/ 3246120 h 4084320"/>
              <a:gd name="connsiteX15" fmla="*/ 0 w 8128000"/>
              <a:gd name="connsiteY15" fmla="*/ 3563620 h 4084320"/>
              <a:gd name="connsiteX16" fmla="*/ 101600 w 8128000"/>
              <a:gd name="connsiteY16" fmla="*/ 3563620 h 4084320"/>
              <a:gd name="connsiteX17" fmla="*/ 101600 w 8128000"/>
              <a:gd name="connsiteY17" fmla="*/ 3728720 h 4084320"/>
              <a:gd name="connsiteX18" fmla="*/ 88900 w 8128000"/>
              <a:gd name="connsiteY18" fmla="*/ 3931920 h 4084320"/>
              <a:gd name="connsiteX19" fmla="*/ 190500 w 8128000"/>
              <a:gd name="connsiteY19" fmla="*/ 3931920 h 4084320"/>
              <a:gd name="connsiteX20" fmla="*/ 190500 w 8128000"/>
              <a:gd name="connsiteY20" fmla="*/ 4046220 h 4084320"/>
              <a:gd name="connsiteX21" fmla="*/ 1511300 w 8128000"/>
              <a:gd name="connsiteY21" fmla="*/ 4008120 h 4084320"/>
              <a:gd name="connsiteX22" fmla="*/ 1511300 w 8128000"/>
              <a:gd name="connsiteY22" fmla="*/ 3919220 h 4084320"/>
              <a:gd name="connsiteX23" fmla="*/ 3276600 w 8128000"/>
              <a:gd name="connsiteY23" fmla="*/ 3893820 h 4084320"/>
              <a:gd name="connsiteX24" fmla="*/ 3479800 w 8128000"/>
              <a:gd name="connsiteY24" fmla="*/ 3970020 h 4084320"/>
              <a:gd name="connsiteX25" fmla="*/ 4483100 w 8128000"/>
              <a:gd name="connsiteY25" fmla="*/ 3931920 h 4084320"/>
              <a:gd name="connsiteX26" fmla="*/ 6146800 w 8128000"/>
              <a:gd name="connsiteY26" fmla="*/ 4084320 h 4084320"/>
              <a:gd name="connsiteX27" fmla="*/ 7112000 w 8128000"/>
              <a:gd name="connsiteY27" fmla="*/ 3360420 h 4084320"/>
              <a:gd name="connsiteX28" fmla="*/ 8128000 w 8128000"/>
              <a:gd name="connsiteY28" fmla="*/ 2590800 h 4084320"/>
              <a:gd name="connsiteX29" fmla="*/ 8128000 w 8128000"/>
              <a:gd name="connsiteY29" fmla="*/ 0 h 4084320"/>
              <a:gd name="connsiteX0" fmla="*/ 8128000 w 8128000"/>
              <a:gd name="connsiteY0" fmla="*/ 0 h 4046220"/>
              <a:gd name="connsiteX1" fmla="*/ 4064000 w 8128000"/>
              <a:gd name="connsiteY1" fmla="*/ 2115820 h 4046220"/>
              <a:gd name="connsiteX2" fmla="*/ 4064000 w 8128000"/>
              <a:gd name="connsiteY2" fmla="*/ 541020 h 4046220"/>
              <a:gd name="connsiteX3" fmla="*/ 3949700 w 8128000"/>
              <a:gd name="connsiteY3" fmla="*/ 515620 h 4046220"/>
              <a:gd name="connsiteX4" fmla="*/ 3949700 w 8128000"/>
              <a:gd name="connsiteY4" fmla="*/ 299720 h 4046220"/>
              <a:gd name="connsiteX5" fmla="*/ 3517900 w 8128000"/>
              <a:gd name="connsiteY5" fmla="*/ 248920 h 4046220"/>
              <a:gd name="connsiteX6" fmla="*/ 3454400 w 8128000"/>
              <a:gd name="connsiteY6" fmla="*/ 490220 h 4046220"/>
              <a:gd name="connsiteX7" fmla="*/ 3213100 w 8128000"/>
              <a:gd name="connsiteY7" fmla="*/ 795020 h 4046220"/>
              <a:gd name="connsiteX8" fmla="*/ 3149600 w 8128000"/>
              <a:gd name="connsiteY8" fmla="*/ 3119120 h 4046220"/>
              <a:gd name="connsiteX9" fmla="*/ 1320800 w 8128000"/>
              <a:gd name="connsiteY9" fmla="*/ 3093720 h 4046220"/>
              <a:gd name="connsiteX10" fmla="*/ 1130300 w 8128000"/>
              <a:gd name="connsiteY10" fmla="*/ 3157220 h 4046220"/>
              <a:gd name="connsiteX11" fmla="*/ 381000 w 8128000"/>
              <a:gd name="connsiteY11" fmla="*/ 3106420 h 4046220"/>
              <a:gd name="connsiteX12" fmla="*/ 241300 w 8128000"/>
              <a:gd name="connsiteY12" fmla="*/ 3144520 h 4046220"/>
              <a:gd name="connsiteX13" fmla="*/ 177800 w 8128000"/>
              <a:gd name="connsiteY13" fmla="*/ 3258820 h 4046220"/>
              <a:gd name="connsiteX14" fmla="*/ 25400 w 8128000"/>
              <a:gd name="connsiteY14" fmla="*/ 3246120 h 4046220"/>
              <a:gd name="connsiteX15" fmla="*/ 0 w 8128000"/>
              <a:gd name="connsiteY15" fmla="*/ 3563620 h 4046220"/>
              <a:gd name="connsiteX16" fmla="*/ 101600 w 8128000"/>
              <a:gd name="connsiteY16" fmla="*/ 3563620 h 4046220"/>
              <a:gd name="connsiteX17" fmla="*/ 101600 w 8128000"/>
              <a:gd name="connsiteY17" fmla="*/ 3728720 h 4046220"/>
              <a:gd name="connsiteX18" fmla="*/ 88900 w 8128000"/>
              <a:gd name="connsiteY18" fmla="*/ 3931920 h 4046220"/>
              <a:gd name="connsiteX19" fmla="*/ 190500 w 8128000"/>
              <a:gd name="connsiteY19" fmla="*/ 3931920 h 4046220"/>
              <a:gd name="connsiteX20" fmla="*/ 190500 w 8128000"/>
              <a:gd name="connsiteY20" fmla="*/ 4046220 h 4046220"/>
              <a:gd name="connsiteX21" fmla="*/ 1511300 w 8128000"/>
              <a:gd name="connsiteY21" fmla="*/ 4008120 h 4046220"/>
              <a:gd name="connsiteX22" fmla="*/ 1511300 w 8128000"/>
              <a:gd name="connsiteY22" fmla="*/ 3919220 h 4046220"/>
              <a:gd name="connsiteX23" fmla="*/ 3276600 w 8128000"/>
              <a:gd name="connsiteY23" fmla="*/ 3893820 h 4046220"/>
              <a:gd name="connsiteX24" fmla="*/ 3479800 w 8128000"/>
              <a:gd name="connsiteY24" fmla="*/ 3970020 h 4046220"/>
              <a:gd name="connsiteX25" fmla="*/ 4483100 w 8128000"/>
              <a:gd name="connsiteY25" fmla="*/ 3931920 h 4046220"/>
              <a:gd name="connsiteX26" fmla="*/ 4592320 w 8128000"/>
              <a:gd name="connsiteY26" fmla="*/ 3375660 h 4046220"/>
              <a:gd name="connsiteX27" fmla="*/ 7112000 w 8128000"/>
              <a:gd name="connsiteY27" fmla="*/ 3360420 h 4046220"/>
              <a:gd name="connsiteX28" fmla="*/ 8128000 w 8128000"/>
              <a:gd name="connsiteY28" fmla="*/ 2590800 h 4046220"/>
              <a:gd name="connsiteX29" fmla="*/ 8128000 w 8128000"/>
              <a:gd name="connsiteY29" fmla="*/ 0 h 4046220"/>
              <a:gd name="connsiteX0" fmla="*/ 8128000 w 8128000"/>
              <a:gd name="connsiteY0" fmla="*/ 0 h 4221480"/>
              <a:gd name="connsiteX1" fmla="*/ 4064000 w 8128000"/>
              <a:gd name="connsiteY1" fmla="*/ 2115820 h 4221480"/>
              <a:gd name="connsiteX2" fmla="*/ 4064000 w 8128000"/>
              <a:gd name="connsiteY2" fmla="*/ 541020 h 4221480"/>
              <a:gd name="connsiteX3" fmla="*/ 3949700 w 8128000"/>
              <a:gd name="connsiteY3" fmla="*/ 515620 h 4221480"/>
              <a:gd name="connsiteX4" fmla="*/ 3949700 w 8128000"/>
              <a:gd name="connsiteY4" fmla="*/ 299720 h 4221480"/>
              <a:gd name="connsiteX5" fmla="*/ 3517900 w 8128000"/>
              <a:gd name="connsiteY5" fmla="*/ 248920 h 4221480"/>
              <a:gd name="connsiteX6" fmla="*/ 3454400 w 8128000"/>
              <a:gd name="connsiteY6" fmla="*/ 490220 h 4221480"/>
              <a:gd name="connsiteX7" fmla="*/ 3213100 w 8128000"/>
              <a:gd name="connsiteY7" fmla="*/ 795020 h 4221480"/>
              <a:gd name="connsiteX8" fmla="*/ 3149600 w 8128000"/>
              <a:gd name="connsiteY8" fmla="*/ 3119120 h 4221480"/>
              <a:gd name="connsiteX9" fmla="*/ 1320800 w 8128000"/>
              <a:gd name="connsiteY9" fmla="*/ 3093720 h 4221480"/>
              <a:gd name="connsiteX10" fmla="*/ 1130300 w 8128000"/>
              <a:gd name="connsiteY10" fmla="*/ 3157220 h 4221480"/>
              <a:gd name="connsiteX11" fmla="*/ 381000 w 8128000"/>
              <a:gd name="connsiteY11" fmla="*/ 3106420 h 4221480"/>
              <a:gd name="connsiteX12" fmla="*/ 241300 w 8128000"/>
              <a:gd name="connsiteY12" fmla="*/ 3144520 h 4221480"/>
              <a:gd name="connsiteX13" fmla="*/ 177800 w 8128000"/>
              <a:gd name="connsiteY13" fmla="*/ 3258820 h 4221480"/>
              <a:gd name="connsiteX14" fmla="*/ 25400 w 8128000"/>
              <a:gd name="connsiteY14" fmla="*/ 3246120 h 4221480"/>
              <a:gd name="connsiteX15" fmla="*/ 0 w 8128000"/>
              <a:gd name="connsiteY15" fmla="*/ 3563620 h 4221480"/>
              <a:gd name="connsiteX16" fmla="*/ 101600 w 8128000"/>
              <a:gd name="connsiteY16" fmla="*/ 3563620 h 4221480"/>
              <a:gd name="connsiteX17" fmla="*/ 101600 w 8128000"/>
              <a:gd name="connsiteY17" fmla="*/ 3728720 h 4221480"/>
              <a:gd name="connsiteX18" fmla="*/ 88900 w 8128000"/>
              <a:gd name="connsiteY18" fmla="*/ 3931920 h 4221480"/>
              <a:gd name="connsiteX19" fmla="*/ 190500 w 8128000"/>
              <a:gd name="connsiteY19" fmla="*/ 3931920 h 4221480"/>
              <a:gd name="connsiteX20" fmla="*/ 190500 w 8128000"/>
              <a:gd name="connsiteY20" fmla="*/ 4046220 h 4221480"/>
              <a:gd name="connsiteX21" fmla="*/ 1511300 w 8128000"/>
              <a:gd name="connsiteY21" fmla="*/ 4008120 h 4221480"/>
              <a:gd name="connsiteX22" fmla="*/ 1511300 w 8128000"/>
              <a:gd name="connsiteY22" fmla="*/ 3919220 h 4221480"/>
              <a:gd name="connsiteX23" fmla="*/ 3276600 w 8128000"/>
              <a:gd name="connsiteY23" fmla="*/ 3893820 h 4221480"/>
              <a:gd name="connsiteX24" fmla="*/ 3479800 w 8128000"/>
              <a:gd name="connsiteY24" fmla="*/ 3970020 h 4221480"/>
              <a:gd name="connsiteX25" fmla="*/ 4589780 w 8128000"/>
              <a:gd name="connsiteY25" fmla="*/ 4221480 h 4221480"/>
              <a:gd name="connsiteX26" fmla="*/ 4592320 w 8128000"/>
              <a:gd name="connsiteY26" fmla="*/ 3375660 h 4221480"/>
              <a:gd name="connsiteX27" fmla="*/ 7112000 w 8128000"/>
              <a:gd name="connsiteY27" fmla="*/ 3360420 h 4221480"/>
              <a:gd name="connsiteX28" fmla="*/ 8128000 w 8128000"/>
              <a:gd name="connsiteY28" fmla="*/ 2590800 h 4221480"/>
              <a:gd name="connsiteX29" fmla="*/ 8128000 w 8128000"/>
              <a:gd name="connsiteY29" fmla="*/ 0 h 4221480"/>
              <a:gd name="connsiteX0" fmla="*/ 8128000 w 8128000"/>
              <a:gd name="connsiteY0" fmla="*/ 0 h 4236720"/>
              <a:gd name="connsiteX1" fmla="*/ 4064000 w 8128000"/>
              <a:gd name="connsiteY1" fmla="*/ 2115820 h 4236720"/>
              <a:gd name="connsiteX2" fmla="*/ 4064000 w 8128000"/>
              <a:gd name="connsiteY2" fmla="*/ 541020 h 4236720"/>
              <a:gd name="connsiteX3" fmla="*/ 3949700 w 8128000"/>
              <a:gd name="connsiteY3" fmla="*/ 515620 h 4236720"/>
              <a:gd name="connsiteX4" fmla="*/ 3949700 w 8128000"/>
              <a:gd name="connsiteY4" fmla="*/ 299720 h 4236720"/>
              <a:gd name="connsiteX5" fmla="*/ 3517900 w 8128000"/>
              <a:gd name="connsiteY5" fmla="*/ 248920 h 4236720"/>
              <a:gd name="connsiteX6" fmla="*/ 3454400 w 8128000"/>
              <a:gd name="connsiteY6" fmla="*/ 490220 h 4236720"/>
              <a:gd name="connsiteX7" fmla="*/ 3213100 w 8128000"/>
              <a:gd name="connsiteY7" fmla="*/ 795020 h 4236720"/>
              <a:gd name="connsiteX8" fmla="*/ 3149600 w 8128000"/>
              <a:gd name="connsiteY8" fmla="*/ 3119120 h 4236720"/>
              <a:gd name="connsiteX9" fmla="*/ 1320800 w 8128000"/>
              <a:gd name="connsiteY9" fmla="*/ 3093720 h 4236720"/>
              <a:gd name="connsiteX10" fmla="*/ 1130300 w 8128000"/>
              <a:gd name="connsiteY10" fmla="*/ 3157220 h 4236720"/>
              <a:gd name="connsiteX11" fmla="*/ 381000 w 8128000"/>
              <a:gd name="connsiteY11" fmla="*/ 3106420 h 4236720"/>
              <a:gd name="connsiteX12" fmla="*/ 241300 w 8128000"/>
              <a:gd name="connsiteY12" fmla="*/ 3144520 h 4236720"/>
              <a:gd name="connsiteX13" fmla="*/ 177800 w 8128000"/>
              <a:gd name="connsiteY13" fmla="*/ 3258820 h 4236720"/>
              <a:gd name="connsiteX14" fmla="*/ 25400 w 8128000"/>
              <a:gd name="connsiteY14" fmla="*/ 3246120 h 4236720"/>
              <a:gd name="connsiteX15" fmla="*/ 0 w 8128000"/>
              <a:gd name="connsiteY15" fmla="*/ 3563620 h 4236720"/>
              <a:gd name="connsiteX16" fmla="*/ 101600 w 8128000"/>
              <a:gd name="connsiteY16" fmla="*/ 3563620 h 4236720"/>
              <a:gd name="connsiteX17" fmla="*/ 101600 w 8128000"/>
              <a:gd name="connsiteY17" fmla="*/ 3728720 h 4236720"/>
              <a:gd name="connsiteX18" fmla="*/ 88900 w 8128000"/>
              <a:gd name="connsiteY18" fmla="*/ 3931920 h 4236720"/>
              <a:gd name="connsiteX19" fmla="*/ 190500 w 8128000"/>
              <a:gd name="connsiteY19" fmla="*/ 3931920 h 4236720"/>
              <a:gd name="connsiteX20" fmla="*/ 190500 w 8128000"/>
              <a:gd name="connsiteY20" fmla="*/ 4046220 h 4236720"/>
              <a:gd name="connsiteX21" fmla="*/ 1511300 w 8128000"/>
              <a:gd name="connsiteY21" fmla="*/ 4008120 h 4236720"/>
              <a:gd name="connsiteX22" fmla="*/ 1511300 w 8128000"/>
              <a:gd name="connsiteY22" fmla="*/ 3919220 h 4236720"/>
              <a:gd name="connsiteX23" fmla="*/ 3276600 w 8128000"/>
              <a:gd name="connsiteY23" fmla="*/ 3893820 h 4236720"/>
              <a:gd name="connsiteX24" fmla="*/ 4287520 w 8128000"/>
              <a:gd name="connsiteY24" fmla="*/ 4236720 h 4236720"/>
              <a:gd name="connsiteX25" fmla="*/ 4589780 w 8128000"/>
              <a:gd name="connsiteY25" fmla="*/ 4221480 h 4236720"/>
              <a:gd name="connsiteX26" fmla="*/ 4592320 w 8128000"/>
              <a:gd name="connsiteY26" fmla="*/ 3375660 h 4236720"/>
              <a:gd name="connsiteX27" fmla="*/ 7112000 w 8128000"/>
              <a:gd name="connsiteY27" fmla="*/ 3360420 h 4236720"/>
              <a:gd name="connsiteX28" fmla="*/ 8128000 w 8128000"/>
              <a:gd name="connsiteY28" fmla="*/ 2590800 h 4236720"/>
              <a:gd name="connsiteX29" fmla="*/ 8128000 w 8128000"/>
              <a:gd name="connsiteY29" fmla="*/ 0 h 4236720"/>
              <a:gd name="connsiteX0" fmla="*/ 8128000 w 8128000"/>
              <a:gd name="connsiteY0" fmla="*/ 0 h 4503420"/>
              <a:gd name="connsiteX1" fmla="*/ 4064000 w 8128000"/>
              <a:gd name="connsiteY1" fmla="*/ 2115820 h 4503420"/>
              <a:gd name="connsiteX2" fmla="*/ 4064000 w 8128000"/>
              <a:gd name="connsiteY2" fmla="*/ 541020 h 4503420"/>
              <a:gd name="connsiteX3" fmla="*/ 3949700 w 8128000"/>
              <a:gd name="connsiteY3" fmla="*/ 515620 h 4503420"/>
              <a:gd name="connsiteX4" fmla="*/ 3949700 w 8128000"/>
              <a:gd name="connsiteY4" fmla="*/ 299720 h 4503420"/>
              <a:gd name="connsiteX5" fmla="*/ 3517900 w 8128000"/>
              <a:gd name="connsiteY5" fmla="*/ 248920 h 4503420"/>
              <a:gd name="connsiteX6" fmla="*/ 3454400 w 8128000"/>
              <a:gd name="connsiteY6" fmla="*/ 490220 h 4503420"/>
              <a:gd name="connsiteX7" fmla="*/ 3213100 w 8128000"/>
              <a:gd name="connsiteY7" fmla="*/ 795020 h 4503420"/>
              <a:gd name="connsiteX8" fmla="*/ 3149600 w 8128000"/>
              <a:gd name="connsiteY8" fmla="*/ 3119120 h 4503420"/>
              <a:gd name="connsiteX9" fmla="*/ 1320800 w 8128000"/>
              <a:gd name="connsiteY9" fmla="*/ 3093720 h 4503420"/>
              <a:gd name="connsiteX10" fmla="*/ 1130300 w 8128000"/>
              <a:gd name="connsiteY10" fmla="*/ 3157220 h 4503420"/>
              <a:gd name="connsiteX11" fmla="*/ 381000 w 8128000"/>
              <a:gd name="connsiteY11" fmla="*/ 3106420 h 4503420"/>
              <a:gd name="connsiteX12" fmla="*/ 241300 w 8128000"/>
              <a:gd name="connsiteY12" fmla="*/ 3144520 h 4503420"/>
              <a:gd name="connsiteX13" fmla="*/ 177800 w 8128000"/>
              <a:gd name="connsiteY13" fmla="*/ 3258820 h 4503420"/>
              <a:gd name="connsiteX14" fmla="*/ 25400 w 8128000"/>
              <a:gd name="connsiteY14" fmla="*/ 3246120 h 4503420"/>
              <a:gd name="connsiteX15" fmla="*/ 0 w 8128000"/>
              <a:gd name="connsiteY15" fmla="*/ 3563620 h 4503420"/>
              <a:gd name="connsiteX16" fmla="*/ 101600 w 8128000"/>
              <a:gd name="connsiteY16" fmla="*/ 3563620 h 4503420"/>
              <a:gd name="connsiteX17" fmla="*/ 101600 w 8128000"/>
              <a:gd name="connsiteY17" fmla="*/ 3728720 h 4503420"/>
              <a:gd name="connsiteX18" fmla="*/ 88900 w 8128000"/>
              <a:gd name="connsiteY18" fmla="*/ 3931920 h 4503420"/>
              <a:gd name="connsiteX19" fmla="*/ 190500 w 8128000"/>
              <a:gd name="connsiteY19" fmla="*/ 3931920 h 4503420"/>
              <a:gd name="connsiteX20" fmla="*/ 190500 w 8128000"/>
              <a:gd name="connsiteY20" fmla="*/ 4046220 h 4503420"/>
              <a:gd name="connsiteX21" fmla="*/ 1511300 w 8128000"/>
              <a:gd name="connsiteY21" fmla="*/ 4008120 h 4503420"/>
              <a:gd name="connsiteX22" fmla="*/ 1511300 w 8128000"/>
              <a:gd name="connsiteY22" fmla="*/ 3919220 h 4503420"/>
              <a:gd name="connsiteX23" fmla="*/ 3703320 w 8128000"/>
              <a:gd name="connsiteY23" fmla="*/ 4503420 h 4503420"/>
              <a:gd name="connsiteX24" fmla="*/ 4287520 w 8128000"/>
              <a:gd name="connsiteY24" fmla="*/ 4236720 h 4503420"/>
              <a:gd name="connsiteX25" fmla="*/ 4589780 w 8128000"/>
              <a:gd name="connsiteY25" fmla="*/ 4221480 h 4503420"/>
              <a:gd name="connsiteX26" fmla="*/ 4592320 w 8128000"/>
              <a:gd name="connsiteY26" fmla="*/ 3375660 h 4503420"/>
              <a:gd name="connsiteX27" fmla="*/ 7112000 w 8128000"/>
              <a:gd name="connsiteY27" fmla="*/ 3360420 h 4503420"/>
              <a:gd name="connsiteX28" fmla="*/ 8128000 w 8128000"/>
              <a:gd name="connsiteY28" fmla="*/ 2590800 h 4503420"/>
              <a:gd name="connsiteX29" fmla="*/ 8128000 w 8128000"/>
              <a:gd name="connsiteY29" fmla="*/ 0 h 4503420"/>
              <a:gd name="connsiteX0" fmla="*/ 8128000 w 8128000"/>
              <a:gd name="connsiteY0" fmla="*/ 0 h 4503420"/>
              <a:gd name="connsiteX1" fmla="*/ 4064000 w 8128000"/>
              <a:gd name="connsiteY1" fmla="*/ 2115820 h 4503420"/>
              <a:gd name="connsiteX2" fmla="*/ 4064000 w 8128000"/>
              <a:gd name="connsiteY2" fmla="*/ 541020 h 4503420"/>
              <a:gd name="connsiteX3" fmla="*/ 3949700 w 8128000"/>
              <a:gd name="connsiteY3" fmla="*/ 515620 h 4503420"/>
              <a:gd name="connsiteX4" fmla="*/ 3949700 w 8128000"/>
              <a:gd name="connsiteY4" fmla="*/ 299720 h 4503420"/>
              <a:gd name="connsiteX5" fmla="*/ 3517900 w 8128000"/>
              <a:gd name="connsiteY5" fmla="*/ 248920 h 4503420"/>
              <a:gd name="connsiteX6" fmla="*/ 3454400 w 8128000"/>
              <a:gd name="connsiteY6" fmla="*/ 490220 h 4503420"/>
              <a:gd name="connsiteX7" fmla="*/ 3213100 w 8128000"/>
              <a:gd name="connsiteY7" fmla="*/ 795020 h 4503420"/>
              <a:gd name="connsiteX8" fmla="*/ 3149600 w 8128000"/>
              <a:gd name="connsiteY8" fmla="*/ 3119120 h 4503420"/>
              <a:gd name="connsiteX9" fmla="*/ 1320800 w 8128000"/>
              <a:gd name="connsiteY9" fmla="*/ 3093720 h 4503420"/>
              <a:gd name="connsiteX10" fmla="*/ 1130300 w 8128000"/>
              <a:gd name="connsiteY10" fmla="*/ 3157220 h 4503420"/>
              <a:gd name="connsiteX11" fmla="*/ 381000 w 8128000"/>
              <a:gd name="connsiteY11" fmla="*/ 3106420 h 4503420"/>
              <a:gd name="connsiteX12" fmla="*/ 241300 w 8128000"/>
              <a:gd name="connsiteY12" fmla="*/ 3144520 h 4503420"/>
              <a:gd name="connsiteX13" fmla="*/ 177800 w 8128000"/>
              <a:gd name="connsiteY13" fmla="*/ 3258820 h 4503420"/>
              <a:gd name="connsiteX14" fmla="*/ 25400 w 8128000"/>
              <a:gd name="connsiteY14" fmla="*/ 3246120 h 4503420"/>
              <a:gd name="connsiteX15" fmla="*/ 0 w 8128000"/>
              <a:gd name="connsiteY15" fmla="*/ 3563620 h 4503420"/>
              <a:gd name="connsiteX16" fmla="*/ 101600 w 8128000"/>
              <a:gd name="connsiteY16" fmla="*/ 3563620 h 4503420"/>
              <a:gd name="connsiteX17" fmla="*/ 101600 w 8128000"/>
              <a:gd name="connsiteY17" fmla="*/ 3728720 h 4503420"/>
              <a:gd name="connsiteX18" fmla="*/ 88900 w 8128000"/>
              <a:gd name="connsiteY18" fmla="*/ 3931920 h 4503420"/>
              <a:gd name="connsiteX19" fmla="*/ 190500 w 8128000"/>
              <a:gd name="connsiteY19" fmla="*/ 3931920 h 4503420"/>
              <a:gd name="connsiteX20" fmla="*/ 190500 w 8128000"/>
              <a:gd name="connsiteY20" fmla="*/ 4046220 h 4503420"/>
              <a:gd name="connsiteX21" fmla="*/ 1511300 w 8128000"/>
              <a:gd name="connsiteY21" fmla="*/ 4008120 h 4503420"/>
              <a:gd name="connsiteX22" fmla="*/ 3500120 w 8128000"/>
              <a:gd name="connsiteY22" fmla="*/ 4483100 h 4503420"/>
              <a:gd name="connsiteX23" fmla="*/ 3703320 w 8128000"/>
              <a:gd name="connsiteY23" fmla="*/ 4503420 h 4503420"/>
              <a:gd name="connsiteX24" fmla="*/ 4287520 w 8128000"/>
              <a:gd name="connsiteY24" fmla="*/ 4236720 h 4503420"/>
              <a:gd name="connsiteX25" fmla="*/ 4589780 w 8128000"/>
              <a:gd name="connsiteY25" fmla="*/ 4221480 h 4503420"/>
              <a:gd name="connsiteX26" fmla="*/ 4592320 w 8128000"/>
              <a:gd name="connsiteY26" fmla="*/ 3375660 h 4503420"/>
              <a:gd name="connsiteX27" fmla="*/ 7112000 w 8128000"/>
              <a:gd name="connsiteY27" fmla="*/ 3360420 h 4503420"/>
              <a:gd name="connsiteX28" fmla="*/ 8128000 w 8128000"/>
              <a:gd name="connsiteY28" fmla="*/ 2590800 h 4503420"/>
              <a:gd name="connsiteX29" fmla="*/ 8128000 w 8128000"/>
              <a:gd name="connsiteY29" fmla="*/ 0 h 4503420"/>
              <a:gd name="connsiteX0" fmla="*/ 8128000 w 8128000"/>
              <a:gd name="connsiteY0" fmla="*/ 0 h 4800600"/>
              <a:gd name="connsiteX1" fmla="*/ 4064000 w 8128000"/>
              <a:gd name="connsiteY1" fmla="*/ 2115820 h 4800600"/>
              <a:gd name="connsiteX2" fmla="*/ 4064000 w 8128000"/>
              <a:gd name="connsiteY2" fmla="*/ 541020 h 4800600"/>
              <a:gd name="connsiteX3" fmla="*/ 3949700 w 8128000"/>
              <a:gd name="connsiteY3" fmla="*/ 515620 h 4800600"/>
              <a:gd name="connsiteX4" fmla="*/ 3949700 w 8128000"/>
              <a:gd name="connsiteY4" fmla="*/ 299720 h 4800600"/>
              <a:gd name="connsiteX5" fmla="*/ 3517900 w 8128000"/>
              <a:gd name="connsiteY5" fmla="*/ 248920 h 4800600"/>
              <a:gd name="connsiteX6" fmla="*/ 3454400 w 8128000"/>
              <a:gd name="connsiteY6" fmla="*/ 490220 h 4800600"/>
              <a:gd name="connsiteX7" fmla="*/ 3213100 w 8128000"/>
              <a:gd name="connsiteY7" fmla="*/ 795020 h 4800600"/>
              <a:gd name="connsiteX8" fmla="*/ 3149600 w 8128000"/>
              <a:gd name="connsiteY8" fmla="*/ 3119120 h 4800600"/>
              <a:gd name="connsiteX9" fmla="*/ 1320800 w 8128000"/>
              <a:gd name="connsiteY9" fmla="*/ 3093720 h 4800600"/>
              <a:gd name="connsiteX10" fmla="*/ 1130300 w 8128000"/>
              <a:gd name="connsiteY10" fmla="*/ 3157220 h 4800600"/>
              <a:gd name="connsiteX11" fmla="*/ 381000 w 8128000"/>
              <a:gd name="connsiteY11" fmla="*/ 3106420 h 4800600"/>
              <a:gd name="connsiteX12" fmla="*/ 241300 w 8128000"/>
              <a:gd name="connsiteY12" fmla="*/ 3144520 h 4800600"/>
              <a:gd name="connsiteX13" fmla="*/ 177800 w 8128000"/>
              <a:gd name="connsiteY13" fmla="*/ 3258820 h 4800600"/>
              <a:gd name="connsiteX14" fmla="*/ 25400 w 8128000"/>
              <a:gd name="connsiteY14" fmla="*/ 3246120 h 4800600"/>
              <a:gd name="connsiteX15" fmla="*/ 0 w 8128000"/>
              <a:gd name="connsiteY15" fmla="*/ 3563620 h 4800600"/>
              <a:gd name="connsiteX16" fmla="*/ 101600 w 8128000"/>
              <a:gd name="connsiteY16" fmla="*/ 3563620 h 4800600"/>
              <a:gd name="connsiteX17" fmla="*/ 101600 w 8128000"/>
              <a:gd name="connsiteY17" fmla="*/ 3728720 h 4800600"/>
              <a:gd name="connsiteX18" fmla="*/ 88900 w 8128000"/>
              <a:gd name="connsiteY18" fmla="*/ 3931920 h 4800600"/>
              <a:gd name="connsiteX19" fmla="*/ 190500 w 8128000"/>
              <a:gd name="connsiteY19" fmla="*/ 3931920 h 4800600"/>
              <a:gd name="connsiteX20" fmla="*/ 190500 w 8128000"/>
              <a:gd name="connsiteY20" fmla="*/ 4046220 h 4800600"/>
              <a:gd name="connsiteX21" fmla="*/ 3462020 w 8128000"/>
              <a:gd name="connsiteY21" fmla="*/ 4800600 h 4800600"/>
              <a:gd name="connsiteX22" fmla="*/ 3500120 w 8128000"/>
              <a:gd name="connsiteY22" fmla="*/ 4483100 h 4800600"/>
              <a:gd name="connsiteX23" fmla="*/ 3703320 w 8128000"/>
              <a:gd name="connsiteY23" fmla="*/ 4503420 h 4800600"/>
              <a:gd name="connsiteX24" fmla="*/ 4287520 w 8128000"/>
              <a:gd name="connsiteY24" fmla="*/ 4236720 h 4800600"/>
              <a:gd name="connsiteX25" fmla="*/ 4589780 w 8128000"/>
              <a:gd name="connsiteY25" fmla="*/ 4221480 h 4800600"/>
              <a:gd name="connsiteX26" fmla="*/ 4592320 w 8128000"/>
              <a:gd name="connsiteY26" fmla="*/ 3375660 h 4800600"/>
              <a:gd name="connsiteX27" fmla="*/ 7112000 w 8128000"/>
              <a:gd name="connsiteY27" fmla="*/ 3360420 h 4800600"/>
              <a:gd name="connsiteX28" fmla="*/ 8128000 w 8128000"/>
              <a:gd name="connsiteY28" fmla="*/ 2590800 h 4800600"/>
              <a:gd name="connsiteX29" fmla="*/ 8128000 w 8128000"/>
              <a:gd name="connsiteY29" fmla="*/ 0 h 4800600"/>
              <a:gd name="connsiteX0" fmla="*/ 9933940 w 9933940"/>
              <a:gd name="connsiteY0" fmla="*/ 0 h 4930140"/>
              <a:gd name="connsiteX1" fmla="*/ 5869940 w 9933940"/>
              <a:gd name="connsiteY1" fmla="*/ 2115820 h 4930140"/>
              <a:gd name="connsiteX2" fmla="*/ 5869940 w 9933940"/>
              <a:gd name="connsiteY2" fmla="*/ 541020 h 4930140"/>
              <a:gd name="connsiteX3" fmla="*/ 5755640 w 9933940"/>
              <a:gd name="connsiteY3" fmla="*/ 515620 h 4930140"/>
              <a:gd name="connsiteX4" fmla="*/ 5755640 w 9933940"/>
              <a:gd name="connsiteY4" fmla="*/ 299720 h 4930140"/>
              <a:gd name="connsiteX5" fmla="*/ 5323840 w 9933940"/>
              <a:gd name="connsiteY5" fmla="*/ 248920 h 4930140"/>
              <a:gd name="connsiteX6" fmla="*/ 5260340 w 9933940"/>
              <a:gd name="connsiteY6" fmla="*/ 490220 h 4930140"/>
              <a:gd name="connsiteX7" fmla="*/ 5019040 w 9933940"/>
              <a:gd name="connsiteY7" fmla="*/ 795020 h 4930140"/>
              <a:gd name="connsiteX8" fmla="*/ 4955540 w 9933940"/>
              <a:gd name="connsiteY8" fmla="*/ 3119120 h 4930140"/>
              <a:gd name="connsiteX9" fmla="*/ 3126740 w 9933940"/>
              <a:gd name="connsiteY9" fmla="*/ 3093720 h 4930140"/>
              <a:gd name="connsiteX10" fmla="*/ 2936240 w 9933940"/>
              <a:gd name="connsiteY10" fmla="*/ 3157220 h 4930140"/>
              <a:gd name="connsiteX11" fmla="*/ 2186940 w 9933940"/>
              <a:gd name="connsiteY11" fmla="*/ 3106420 h 4930140"/>
              <a:gd name="connsiteX12" fmla="*/ 2047240 w 9933940"/>
              <a:gd name="connsiteY12" fmla="*/ 3144520 h 4930140"/>
              <a:gd name="connsiteX13" fmla="*/ 1983740 w 9933940"/>
              <a:gd name="connsiteY13" fmla="*/ 3258820 h 4930140"/>
              <a:gd name="connsiteX14" fmla="*/ 1831340 w 9933940"/>
              <a:gd name="connsiteY14" fmla="*/ 3246120 h 4930140"/>
              <a:gd name="connsiteX15" fmla="*/ 1805940 w 9933940"/>
              <a:gd name="connsiteY15" fmla="*/ 3563620 h 4930140"/>
              <a:gd name="connsiteX16" fmla="*/ 1907540 w 9933940"/>
              <a:gd name="connsiteY16" fmla="*/ 3563620 h 4930140"/>
              <a:gd name="connsiteX17" fmla="*/ 1907540 w 9933940"/>
              <a:gd name="connsiteY17" fmla="*/ 3728720 h 4930140"/>
              <a:gd name="connsiteX18" fmla="*/ 1894840 w 9933940"/>
              <a:gd name="connsiteY18" fmla="*/ 3931920 h 4930140"/>
              <a:gd name="connsiteX19" fmla="*/ 1996440 w 9933940"/>
              <a:gd name="connsiteY19" fmla="*/ 3931920 h 4930140"/>
              <a:gd name="connsiteX20" fmla="*/ 0 w 9933940"/>
              <a:gd name="connsiteY20" fmla="*/ 4930140 h 4930140"/>
              <a:gd name="connsiteX21" fmla="*/ 5267960 w 9933940"/>
              <a:gd name="connsiteY21" fmla="*/ 4800600 h 4930140"/>
              <a:gd name="connsiteX22" fmla="*/ 5306060 w 9933940"/>
              <a:gd name="connsiteY22" fmla="*/ 4483100 h 4930140"/>
              <a:gd name="connsiteX23" fmla="*/ 5509260 w 9933940"/>
              <a:gd name="connsiteY23" fmla="*/ 4503420 h 4930140"/>
              <a:gd name="connsiteX24" fmla="*/ 6093460 w 9933940"/>
              <a:gd name="connsiteY24" fmla="*/ 4236720 h 4930140"/>
              <a:gd name="connsiteX25" fmla="*/ 6395720 w 9933940"/>
              <a:gd name="connsiteY25" fmla="*/ 4221480 h 4930140"/>
              <a:gd name="connsiteX26" fmla="*/ 6398260 w 9933940"/>
              <a:gd name="connsiteY26" fmla="*/ 3375660 h 4930140"/>
              <a:gd name="connsiteX27" fmla="*/ 8917940 w 9933940"/>
              <a:gd name="connsiteY27" fmla="*/ 3360420 h 4930140"/>
              <a:gd name="connsiteX28" fmla="*/ 9933940 w 9933940"/>
              <a:gd name="connsiteY28" fmla="*/ 2590800 h 4930140"/>
              <a:gd name="connsiteX29" fmla="*/ 9933940 w 9933940"/>
              <a:gd name="connsiteY29" fmla="*/ 0 h 4930140"/>
              <a:gd name="connsiteX0" fmla="*/ 9933940 w 9933940"/>
              <a:gd name="connsiteY0" fmla="*/ 0 h 4930140"/>
              <a:gd name="connsiteX1" fmla="*/ 5869940 w 9933940"/>
              <a:gd name="connsiteY1" fmla="*/ 2115820 h 4930140"/>
              <a:gd name="connsiteX2" fmla="*/ 5869940 w 9933940"/>
              <a:gd name="connsiteY2" fmla="*/ 541020 h 4930140"/>
              <a:gd name="connsiteX3" fmla="*/ 5755640 w 9933940"/>
              <a:gd name="connsiteY3" fmla="*/ 515620 h 4930140"/>
              <a:gd name="connsiteX4" fmla="*/ 5755640 w 9933940"/>
              <a:gd name="connsiteY4" fmla="*/ 299720 h 4930140"/>
              <a:gd name="connsiteX5" fmla="*/ 5323840 w 9933940"/>
              <a:gd name="connsiteY5" fmla="*/ 248920 h 4930140"/>
              <a:gd name="connsiteX6" fmla="*/ 5260340 w 9933940"/>
              <a:gd name="connsiteY6" fmla="*/ 490220 h 4930140"/>
              <a:gd name="connsiteX7" fmla="*/ 5019040 w 9933940"/>
              <a:gd name="connsiteY7" fmla="*/ 795020 h 4930140"/>
              <a:gd name="connsiteX8" fmla="*/ 4955540 w 9933940"/>
              <a:gd name="connsiteY8" fmla="*/ 3119120 h 4930140"/>
              <a:gd name="connsiteX9" fmla="*/ 3126740 w 9933940"/>
              <a:gd name="connsiteY9" fmla="*/ 3093720 h 4930140"/>
              <a:gd name="connsiteX10" fmla="*/ 2936240 w 9933940"/>
              <a:gd name="connsiteY10" fmla="*/ 3157220 h 4930140"/>
              <a:gd name="connsiteX11" fmla="*/ 2186940 w 9933940"/>
              <a:gd name="connsiteY11" fmla="*/ 3106420 h 4930140"/>
              <a:gd name="connsiteX12" fmla="*/ 2047240 w 9933940"/>
              <a:gd name="connsiteY12" fmla="*/ 3144520 h 4930140"/>
              <a:gd name="connsiteX13" fmla="*/ 1983740 w 9933940"/>
              <a:gd name="connsiteY13" fmla="*/ 3258820 h 4930140"/>
              <a:gd name="connsiteX14" fmla="*/ 1831340 w 9933940"/>
              <a:gd name="connsiteY14" fmla="*/ 3246120 h 4930140"/>
              <a:gd name="connsiteX15" fmla="*/ 1805940 w 9933940"/>
              <a:gd name="connsiteY15" fmla="*/ 3563620 h 4930140"/>
              <a:gd name="connsiteX16" fmla="*/ 1907540 w 9933940"/>
              <a:gd name="connsiteY16" fmla="*/ 3563620 h 4930140"/>
              <a:gd name="connsiteX17" fmla="*/ 1907540 w 9933940"/>
              <a:gd name="connsiteY17" fmla="*/ 3728720 h 4930140"/>
              <a:gd name="connsiteX18" fmla="*/ 1894840 w 9933940"/>
              <a:gd name="connsiteY18" fmla="*/ 3931920 h 4930140"/>
              <a:gd name="connsiteX19" fmla="*/ 7620 w 9933940"/>
              <a:gd name="connsiteY19" fmla="*/ 3787140 h 4930140"/>
              <a:gd name="connsiteX20" fmla="*/ 0 w 9933940"/>
              <a:gd name="connsiteY20" fmla="*/ 4930140 h 4930140"/>
              <a:gd name="connsiteX21" fmla="*/ 5267960 w 9933940"/>
              <a:gd name="connsiteY21" fmla="*/ 4800600 h 4930140"/>
              <a:gd name="connsiteX22" fmla="*/ 5306060 w 9933940"/>
              <a:gd name="connsiteY22" fmla="*/ 4483100 h 4930140"/>
              <a:gd name="connsiteX23" fmla="*/ 5509260 w 9933940"/>
              <a:gd name="connsiteY23" fmla="*/ 4503420 h 4930140"/>
              <a:gd name="connsiteX24" fmla="*/ 6093460 w 9933940"/>
              <a:gd name="connsiteY24" fmla="*/ 4236720 h 4930140"/>
              <a:gd name="connsiteX25" fmla="*/ 6395720 w 9933940"/>
              <a:gd name="connsiteY25" fmla="*/ 4221480 h 4930140"/>
              <a:gd name="connsiteX26" fmla="*/ 6398260 w 9933940"/>
              <a:gd name="connsiteY26" fmla="*/ 3375660 h 4930140"/>
              <a:gd name="connsiteX27" fmla="*/ 8917940 w 9933940"/>
              <a:gd name="connsiteY27" fmla="*/ 3360420 h 4930140"/>
              <a:gd name="connsiteX28" fmla="*/ 9933940 w 9933940"/>
              <a:gd name="connsiteY28" fmla="*/ 2590800 h 4930140"/>
              <a:gd name="connsiteX29" fmla="*/ 9933940 w 9933940"/>
              <a:gd name="connsiteY29" fmla="*/ 0 h 4930140"/>
              <a:gd name="connsiteX0" fmla="*/ 9933940 w 9933940"/>
              <a:gd name="connsiteY0" fmla="*/ 0 h 4930140"/>
              <a:gd name="connsiteX1" fmla="*/ 5869940 w 9933940"/>
              <a:gd name="connsiteY1" fmla="*/ 2115820 h 4930140"/>
              <a:gd name="connsiteX2" fmla="*/ 5869940 w 9933940"/>
              <a:gd name="connsiteY2" fmla="*/ 541020 h 4930140"/>
              <a:gd name="connsiteX3" fmla="*/ 5755640 w 9933940"/>
              <a:gd name="connsiteY3" fmla="*/ 515620 h 4930140"/>
              <a:gd name="connsiteX4" fmla="*/ 5755640 w 9933940"/>
              <a:gd name="connsiteY4" fmla="*/ 299720 h 4930140"/>
              <a:gd name="connsiteX5" fmla="*/ 5323840 w 9933940"/>
              <a:gd name="connsiteY5" fmla="*/ 248920 h 4930140"/>
              <a:gd name="connsiteX6" fmla="*/ 5260340 w 9933940"/>
              <a:gd name="connsiteY6" fmla="*/ 490220 h 4930140"/>
              <a:gd name="connsiteX7" fmla="*/ 5019040 w 9933940"/>
              <a:gd name="connsiteY7" fmla="*/ 795020 h 4930140"/>
              <a:gd name="connsiteX8" fmla="*/ 4955540 w 9933940"/>
              <a:gd name="connsiteY8" fmla="*/ 3119120 h 4930140"/>
              <a:gd name="connsiteX9" fmla="*/ 3126740 w 9933940"/>
              <a:gd name="connsiteY9" fmla="*/ 3093720 h 4930140"/>
              <a:gd name="connsiteX10" fmla="*/ 2936240 w 9933940"/>
              <a:gd name="connsiteY10" fmla="*/ 3157220 h 4930140"/>
              <a:gd name="connsiteX11" fmla="*/ 2186940 w 9933940"/>
              <a:gd name="connsiteY11" fmla="*/ 3106420 h 4930140"/>
              <a:gd name="connsiteX12" fmla="*/ 2047240 w 9933940"/>
              <a:gd name="connsiteY12" fmla="*/ 3144520 h 4930140"/>
              <a:gd name="connsiteX13" fmla="*/ 1983740 w 9933940"/>
              <a:gd name="connsiteY13" fmla="*/ 3258820 h 4930140"/>
              <a:gd name="connsiteX14" fmla="*/ 1831340 w 9933940"/>
              <a:gd name="connsiteY14" fmla="*/ 3246120 h 4930140"/>
              <a:gd name="connsiteX15" fmla="*/ 1805940 w 9933940"/>
              <a:gd name="connsiteY15" fmla="*/ 3563620 h 4930140"/>
              <a:gd name="connsiteX16" fmla="*/ 1907540 w 9933940"/>
              <a:gd name="connsiteY16" fmla="*/ 3563620 h 4930140"/>
              <a:gd name="connsiteX17" fmla="*/ 1907540 w 9933940"/>
              <a:gd name="connsiteY17" fmla="*/ 3728720 h 4930140"/>
              <a:gd name="connsiteX18" fmla="*/ 1270000 w 9933940"/>
              <a:gd name="connsiteY18" fmla="*/ 3825240 h 4930140"/>
              <a:gd name="connsiteX19" fmla="*/ 7620 w 9933940"/>
              <a:gd name="connsiteY19" fmla="*/ 3787140 h 4930140"/>
              <a:gd name="connsiteX20" fmla="*/ 0 w 9933940"/>
              <a:gd name="connsiteY20" fmla="*/ 4930140 h 4930140"/>
              <a:gd name="connsiteX21" fmla="*/ 5267960 w 9933940"/>
              <a:gd name="connsiteY21" fmla="*/ 4800600 h 4930140"/>
              <a:gd name="connsiteX22" fmla="*/ 5306060 w 9933940"/>
              <a:gd name="connsiteY22" fmla="*/ 4483100 h 4930140"/>
              <a:gd name="connsiteX23" fmla="*/ 5509260 w 9933940"/>
              <a:gd name="connsiteY23" fmla="*/ 4503420 h 4930140"/>
              <a:gd name="connsiteX24" fmla="*/ 6093460 w 9933940"/>
              <a:gd name="connsiteY24" fmla="*/ 4236720 h 4930140"/>
              <a:gd name="connsiteX25" fmla="*/ 6395720 w 9933940"/>
              <a:gd name="connsiteY25" fmla="*/ 4221480 h 4930140"/>
              <a:gd name="connsiteX26" fmla="*/ 6398260 w 9933940"/>
              <a:gd name="connsiteY26" fmla="*/ 3375660 h 4930140"/>
              <a:gd name="connsiteX27" fmla="*/ 8917940 w 9933940"/>
              <a:gd name="connsiteY27" fmla="*/ 3360420 h 4930140"/>
              <a:gd name="connsiteX28" fmla="*/ 9933940 w 9933940"/>
              <a:gd name="connsiteY28" fmla="*/ 2590800 h 4930140"/>
              <a:gd name="connsiteX29" fmla="*/ 9933940 w 9933940"/>
              <a:gd name="connsiteY29" fmla="*/ 0 h 4930140"/>
              <a:gd name="connsiteX0" fmla="*/ 9933940 w 9933940"/>
              <a:gd name="connsiteY0" fmla="*/ 0 h 4930140"/>
              <a:gd name="connsiteX1" fmla="*/ 5869940 w 9933940"/>
              <a:gd name="connsiteY1" fmla="*/ 2115820 h 4930140"/>
              <a:gd name="connsiteX2" fmla="*/ 5869940 w 9933940"/>
              <a:gd name="connsiteY2" fmla="*/ 541020 h 4930140"/>
              <a:gd name="connsiteX3" fmla="*/ 5755640 w 9933940"/>
              <a:gd name="connsiteY3" fmla="*/ 515620 h 4930140"/>
              <a:gd name="connsiteX4" fmla="*/ 5755640 w 9933940"/>
              <a:gd name="connsiteY4" fmla="*/ 299720 h 4930140"/>
              <a:gd name="connsiteX5" fmla="*/ 5323840 w 9933940"/>
              <a:gd name="connsiteY5" fmla="*/ 248920 h 4930140"/>
              <a:gd name="connsiteX6" fmla="*/ 5260340 w 9933940"/>
              <a:gd name="connsiteY6" fmla="*/ 490220 h 4930140"/>
              <a:gd name="connsiteX7" fmla="*/ 3792220 w 9933940"/>
              <a:gd name="connsiteY7" fmla="*/ 1046480 h 4930140"/>
              <a:gd name="connsiteX8" fmla="*/ 4955540 w 9933940"/>
              <a:gd name="connsiteY8" fmla="*/ 3119120 h 4930140"/>
              <a:gd name="connsiteX9" fmla="*/ 3126740 w 9933940"/>
              <a:gd name="connsiteY9" fmla="*/ 3093720 h 4930140"/>
              <a:gd name="connsiteX10" fmla="*/ 2936240 w 9933940"/>
              <a:gd name="connsiteY10" fmla="*/ 3157220 h 4930140"/>
              <a:gd name="connsiteX11" fmla="*/ 2186940 w 9933940"/>
              <a:gd name="connsiteY11" fmla="*/ 3106420 h 4930140"/>
              <a:gd name="connsiteX12" fmla="*/ 2047240 w 9933940"/>
              <a:gd name="connsiteY12" fmla="*/ 3144520 h 4930140"/>
              <a:gd name="connsiteX13" fmla="*/ 1983740 w 9933940"/>
              <a:gd name="connsiteY13" fmla="*/ 3258820 h 4930140"/>
              <a:gd name="connsiteX14" fmla="*/ 1831340 w 9933940"/>
              <a:gd name="connsiteY14" fmla="*/ 3246120 h 4930140"/>
              <a:gd name="connsiteX15" fmla="*/ 1805940 w 9933940"/>
              <a:gd name="connsiteY15" fmla="*/ 3563620 h 4930140"/>
              <a:gd name="connsiteX16" fmla="*/ 1907540 w 9933940"/>
              <a:gd name="connsiteY16" fmla="*/ 3563620 h 4930140"/>
              <a:gd name="connsiteX17" fmla="*/ 1907540 w 9933940"/>
              <a:gd name="connsiteY17" fmla="*/ 3728720 h 4930140"/>
              <a:gd name="connsiteX18" fmla="*/ 1270000 w 9933940"/>
              <a:gd name="connsiteY18" fmla="*/ 3825240 h 4930140"/>
              <a:gd name="connsiteX19" fmla="*/ 7620 w 9933940"/>
              <a:gd name="connsiteY19" fmla="*/ 3787140 h 4930140"/>
              <a:gd name="connsiteX20" fmla="*/ 0 w 9933940"/>
              <a:gd name="connsiteY20" fmla="*/ 4930140 h 4930140"/>
              <a:gd name="connsiteX21" fmla="*/ 5267960 w 9933940"/>
              <a:gd name="connsiteY21" fmla="*/ 4800600 h 4930140"/>
              <a:gd name="connsiteX22" fmla="*/ 5306060 w 9933940"/>
              <a:gd name="connsiteY22" fmla="*/ 4483100 h 4930140"/>
              <a:gd name="connsiteX23" fmla="*/ 5509260 w 9933940"/>
              <a:gd name="connsiteY23" fmla="*/ 4503420 h 4930140"/>
              <a:gd name="connsiteX24" fmla="*/ 6093460 w 9933940"/>
              <a:gd name="connsiteY24" fmla="*/ 4236720 h 4930140"/>
              <a:gd name="connsiteX25" fmla="*/ 6395720 w 9933940"/>
              <a:gd name="connsiteY25" fmla="*/ 4221480 h 4930140"/>
              <a:gd name="connsiteX26" fmla="*/ 6398260 w 9933940"/>
              <a:gd name="connsiteY26" fmla="*/ 3375660 h 4930140"/>
              <a:gd name="connsiteX27" fmla="*/ 8917940 w 9933940"/>
              <a:gd name="connsiteY27" fmla="*/ 3360420 h 4930140"/>
              <a:gd name="connsiteX28" fmla="*/ 9933940 w 9933940"/>
              <a:gd name="connsiteY28" fmla="*/ 2590800 h 4930140"/>
              <a:gd name="connsiteX29" fmla="*/ 9933940 w 9933940"/>
              <a:gd name="connsiteY29" fmla="*/ 0 h 4930140"/>
              <a:gd name="connsiteX0" fmla="*/ 9933940 w 9933940"/>
              <a:gd name="connsiteY0" fmla="*/ 0 h 4930140"/>
              <a:gd name="connsiteX1" fmla="*/ 5869940 w 9933940"/>
              <a:gd name="connsiteY1" fmla="*/ 2115820 h 4930140"/>
              <a:gd name="connsiteX2" fmla="*/ 5869940 w 9933940"/>
              <a:gd name="connsiteY2" fmla="*/ 541020 h 4930140"/>
              <a:gd name="connsiteX3" fmla="*/ 5755640 w 9933940"/>
              <a:gd name="connsiteY3" fmla="*/ 515620 h 4930140"/>
              <a:gd name="connsiteX4" fmla="*/ 5755640 w 9933940"/>
              <a:gd name="connsiteY4" fmla="*/ 299720 h 4930140"/>
              <a:gd name="connsiteX5" fmla="*/ 5323840 w 9933940"/>
              <a:gd name="connsiteY5" fmla="*/ 248920 h 4930140"/>
              <a:gd name="connsiteX6" fmla="*/ 4117340 w 9933940"/>
              <a:gd name="connsiteY6" fmla="*/ 680720 h 4930140"/>
              <a:gd name="connsiteX7" fmla="*/ 3792220 w 9933940"/>
              <a:gd name="connsiteY7" fmla="*/ 1046480 h 4930140"/>
              <a:gd name="connsiteX8" fmla="*/ 4955540 w 9933940"/>
              <a:gd name="connsiteY8" fmla="*/ 3119120 h 4930140"/>
              <a:gd name="connsiteX9" fmla="*/ 3126740 w 9933940"/>
              <a:gd name="connsiteY9" fmla="*/ 3093720 h 4930140"/>
              <a:gd name="connsiteX10" fmla="*/ 2936240 w 9933940"/>
              <a:gd name="connsiteY10" fmla="*/ 3157220 h 4930140"/>
              <a:gd name="connsiteX11" fmla="*/ 2186940 w 9933940"/>
              <a:gd name="connsiteY11" fmla="*/ 3106420 h 4930140"/>
              <a:gd name="connsiteX12" fmla="*/ 2047240 w 9933940"/>
              <a:gd name="connsiteY12" fmla="*/ 3144520 h 4930140"/>
              <a:gd name="connsiteX13" fmla="*/ 1983740 w 9933940"/>
              <a:gd name="connsiteY13" fmla="*/ 3258820 h 4930140"/>
              <a:gd name="connsiteX14" fmla="*/ 1831340 w 9933940"/>
              <a:gd name="connsiteY14" fmla="*/ 3246120 h 4930140"/>
              <a:gd name="connsiteX15" fmla="*/ 1805940 w 9933940"/>
              <a:gd name="connsiteY15" fmla="*/ 3563620 h 4930140"/>
              <a:gd name="connsiteX16" fmla="*/ 1907540 w 9933940"/>
              <a:gd name="connsiteY16" fmla="*/ 3563620 h 4930140"/>
              <a:gd name="connsiteX17" fmla="*/ 1907540 w 9933940"/>
              <a:gd name="connsiteY17" fmla="*/ 3728720 h 4930140"/>
              <a:gd name="connsiteX18" fmla="*/ 1270000 w 9933940"/>
              <a:gd name="connsiteY18" fmla="*/ 3825240 h 4930140"/>
              <a:gd name="connsiteX19" fmla="*/ 7620 w 9933940"/>
              <a:gd name="connsiteY19" fmla="*/ 3787140 h 4930140"/>
              <a:gd name="connsiteX20" fmla="*/ 0 w 9933940"/>
              <a:gd name="connsiteY20" fmla="*/ 4930140 h 4930140"/>
              <a:gd name="connsiteX21" fmla="*/ 5267960 w 9933940"/>
              <a:gd name="connsiteY21" fmla="*/ 4800600 h 4930140"/>
              <a:gd name="connsiteX22" fmla="*/ 5306060 w 9933940"/>
              <a:gd name="connsiteY22" fmla="*/ 4483100 h 4930140"/>
              <a:gd name="connsiteX23" fmla="*/ 5509260 w 9933940"/>
              <a:gd name="connsiteY23" fmla="*/ 4503420 h 4930140"/>
              <a:gd name="connsiteX24" fmla="*/ 6093460 w 9933940"/>
              <a:gd name="connsiteY24" fmla="*/ 4236720 h 4930140"/>
              <a:gd name="connsiteX25" fmla="*/ 6395720 w 9933940"/>
              <a:gd name="connsiteY25" fmla="*/ 4221480 h 4930140"/>
              <a:gd name="connsiteX26" fmla="*/ 6398260 w 9933940"/>
              <a:gd name="connsiteY26" fmla="*/ 3375660 h 4930140"/>
              <a:gd name="connsiteX27" fmla="*/ 8917940 w 9933940"/>
              <a:gd name="connsiteY27" fmla="*/ 3360420 h 4930140"/>
              <a:gd name="connsiteX28" fmla="*/ 9933940 w 9933940"/>
              <a:gd name="connsiteY28" fmla="*/ 2590800 h 4930140"/>
              <a:gd name="connsiteX29" fmla="*/ 9933940 w 9933940"/>
              <a:gd name="connsiteY29" fmla="*/ 0 h 4930140"/>
              <a:gd name="connsiteX0" fmla="*/ 9933940 w 9933940"/>
              <a:gd name="connsiteY0" fmla="*/ 0 h 4930140"/>
              <a:gd name="connsiteX1" fmla="*/ 5869940 w 9933940"/>
              <a:gd name="connsiteY1" fmla="*/ 2115820 h 4930140"/>
              <a:gd name="connsiteX2" fmla="*/ 5869940 w 9933940"/>
              <a:gd name="connsiteY2" fmla="*/ 541020 h 4930140"/>
              <a:gd name="connsiteX3" fmla="*/ 5755640 w 9933940"/>
              <a:gd name="connsiteY3" fmla="*/ 515620 h 4930140"/>
              <a:gd name="connsiteX4" fmla="*/ 5755640 w 9933940"/>
              <a:gd name="connsiteY4" fmla="*/ 299720 h 4930140"/>
              <a:gd name="connsiteX5" fmla="*/ 4203700 w 9933940"/>
              <a:gd name="connsiteY5" fmla="*/ 508000 h 4930140"/>
              <a:gd name="connsiteX6" fmla="*/ 4117340 w 9933940"/>
              <a:gd name="connsiteY6" fmla="*/ 680720 h 4930140"/>
              <a:gd name="connsiteX7" fmla="*/ 3792220 w 9933940"/>
              <a:gd name="connsiteY7" fmla="*/ 1046480 h 4930140"/>
              <a:gd name="connsiteX8" fmla="*/ 4955540 w 9933940"/>
              <a:gd name="connsiteY8" fmla="*/ 3119120 h 4930140"/>
              <a:gd name="connsiteX9" fmla="*/ 3126740 w 9933940"/>
              <a:gd name="connsiteY9" fmla="*/ 3093720 h 4930140"/>
              <a:gd name="connsiteX10" fmla="*/ 2936240 w 9933940"/>
              <a:gd name="connsiteY10" fmla="*/ 3157220 h 4930140"/>
              <a:gd name="connsiteX11" fmla="*/ 2186940 w 9933940"/>
              <a:gd name="connsiteY11" fmla="*/ 3106420 h 4930140"/>
              <a:gd name="connsiteX12" fmla="*/ 2047240 w 9933940"/>
              <a:gd name="connsiteY12" fmla="*/ 3144520 h 4930140"/>
              <a:gd name="connsiteX13" fmla="*/ 1983740 w 9933940"/>
              <a:gd name="connsiteY13" fmla="*/ 3258820 h 4930140"/>
              <a:gd name="connsiteX14" fmla="*/ 1831340 w 9933940"/>
              <a:gd name="connsiteY14" fmla="*/ 3246120 h 4930140"/>
              <a:gd name="connsiteX15" fmla="*/ 1805940 w 9933940"/>
              <a:gd name="connsiteY15" fmla="*/ 3563620 h 4930140"/>
              <a:gd name="connsiteX16" fmla="*/ 1907540 w 9933940"/>
              <a:gd name="connsiteY16" fmla="*/ 3563620 h 4930140"/>
              <a:gd name="connsiteX17" fmla="*/ 1907540 w 9933940"/>
              <a:gd name="connsiteY17" fmla="*/ 3728720 h 4930140"/>
              <a:gd name="connsiteX18" fmla="*/ 1270000 w 9933940"/>
              <a:gd name="connsiteY18" fmla="*/ 3825240 h 4930140"/>
              <a:gd name="connsiteX19" fmla="*/ 7620 w 9933940"/>
              <a:gd name="connsiteY19" fmla="*/ 3787140 h 4930140"/>
              <a:gd name="connsiteX20" fmla="*/ 0 w 9933940"/>
              <a:gd name="connsiteY20" fmla="*/ 4930140 h 4930140"/>
              <a:gd name="connsiteX21" fmla="*/ 5267960 w 9933940"/>
              <a:gd name="connsiteY21" fmla="*/ 4800600 h 4930140"/>
              <a:gd name="connsiteX22" fmla="*/ 5306060 w 9933940"/>
              <a:gd name="connsiteY22" fmla="*/ 4483100 h 4930140"/>
              <a:gd name="connsiteX23" fmla="*/ 5509260 w 9933940"/>
              <a:gd name="connsiteY23" fmla="*/ 4503420 h 4930140"/>
              <a:gd name="connsiteX24" fmla="*/ 6093460 w 9933940"/>
              <a:gd name="connsiteY24" fmla="*/ 4236720 h 4930140"/>
              <a:gd name="connsiteX25" fmla="*/ 6395720 w 9933940"/>
              <a:gd name="connsiteY25" fmla="*/ 4221480 h 4930140"/>
              <a:gd name="connsiteX26" fmla="*/ 6398260 w 9933940"/>
              <a:gd name="connsiteY26" fmla="*/ 3375660 h 4930140"/>
              <a:gd name="connsiteX27" fmla="*/ 8917940 w 9933940"/>
              <a:gd name="connsiteY27" fmla="*/ 3360420 h 4930140"/>
              <a:gd name="connsiteX28" fmla="*/ 9933940 w 9933940"/>
              <a:gd name="connsiteY28" fmla="*/ 2590800 h 4930140"/>
              <a:gd name="connsiteX29" fmla="*/ 9933940 w 9933940"/>
              <a:gd name="connsiteY29" fmla="*/ 0 h 4930140"/>
              <a:gd name="connsiteX0" fmla="*/ 9933940 w 9933940"/>
              <a:gd name="connsiteY0" fmla="*/ 0 h 4930140"/>
              <a:gd name="connsiteX1" fmla="*/ 5869940 w 9933940"/>
              <a:gd name="connsiteY1" fmla="*/ 2115820 h 4930140"/>
              <a:gd name="connsiteX2" fmla="*/ 5869940 w 9933940"/>
              <a:gd name="connsiteY2" fmla="*/ 541020 h 4930140"/>
              <a:gd name="connsiteX3" fmla="*/ 5755640 w 9933940"/>
              <a:gd name="connsiteY3" fmla="*/ 515620 h 4930140"/>
              <a:gd name="connsiteX4" fmla="*/ 4681220 w 9933940"/>
              <a:gd name="connsiteY4" fmla="*/ 589280 h 4930140"/>
              <a:gd name="connsiteX5" fmla="*/ 4203700 w 9933940"/>
              <a:gd name="connsiteY5" fmla="*/ 508000 h 4930140"/>
              <a:gd name="connsiteX6" fmla="*/ 4117340 w 9933940"/>
              <a:gd name="connsiteY6" fmla="*/ 680720 h 4930140"/>
              <a:gd name="connsiteX7" fmla="*/ 3792220 w 9933940"/>
              <a:gd name="connsiteY7" fmla="*/ 1046480 h 4930140"/>
              <a:gd name="connsiteX8" fmla="*/ 4955540 w 9933940"/>
              <a:gd name="connsiteY8" fmla="*/ 3119120 h 4930140"/>
              <a:gd name="connsiteX9" fmla="*/ 3126740 w 9933940"/>
              <a:gd name="connsiteY9" fmla="*/ 3093720 h 4930140"/>
              <a:gd name="connsiteX10" fmla="*/ 2936240 w 9933940"/>
              <a:gd name="connsiteY10" fmla="*/ 3157220 h 4930140"/>
              <a:gd name="connsiteX11" fmla="*/ 2186940 w 9933940"/>
              <a:gd name="connsiteY11" fmla="*/ 3106420 h 4930140"/>
              <a:gd name="connsiteX12" fmla="*/ 2047240 w 9933940"/>
              <a:gd name="connsiteY12" fmla="*/ 3144520 h 4930140"/>
              <a:gd name="connsiteX13" fmla="*/ 1983740 w 9933940"/>
              <a:gd name="connsiteY13" fmla="*/ 3258820 h 4930140"/>
              <a:gd name="connsiteX14" fmla="*/ 1831340 w 9933940"/>
              <a:gd name="connsiteY14" fmla="*/ 3246120 h 4930140"/>
              <a:gd name="connsiteX15" fmla="*/ 1805940 w 9933940"/>
              <a:gd name="connsiteY15" fmla="*/ 3563620 h 4930140"/>
              <a:gd name="connsiteX16" fmla="*/ 1907540 w 9933940"/>
              <a:gd name="connsiteY16" fmla="*/ 3563620 h 4930140"/>
              <a:gd name="connsiteX17" fmla="*/ 1907540 w 9933940"/>
              <a:gd name="connsiteY17" fmla="*/ 3728720 h 4930140"/>
              <a:gd name="connsiteX18" fmla="*/ 1270000 w 9933940"/>
              <a:gd name="connsiteY18" fmla="*/ 3825240 h 4930140"/>
              <a:gd name="connsiteX19" fmla="*/ 7620 w 9933940"/>
              <a:gd name="connsiteY19" fmla="*/ 3787140 h 4930140"/>
              <a:gd name="connsiteX20" fmla="*/ 0 w 9933940"/>
              <a:gd name="connsiteY20" fmla="*/ 4930140 h 4930140"/>
              <a:gd name="connsiteX21" fmla="*/ 5267960 w 9933940"/>
              <a:gd name="connsiteY21" fmla="*/ 4800600 h 4930140"/>
              <a:gd name="connsiteX22" fmla="*/ 5306060 w 9933940"/>
              <a:gd name="connsiteY22" fmla="*/ 4483100 h 4930140"/>
              <a:gd name="connsiteX23" fmla="*/ 5509260 w 9933940"/>
              <a:gd name="connsiteY23" fmla="*/ 4503420 h 4930140"/>
              <a:gd name="connsiteX24" fmla="*/ 6093460 w 9933940"/>
              <a:gd name="connsiteY24" fmla="*/ 4236720 h 4930140"/>
              <a:gd name="connsiteX25" fmla="*/ 6395720 w 9933940"/>
              <a:gd name="connsiteY25" fmla="*/ 4221480 h 4930140"/>
              <a:gd name="connsiteX26" fmla="*/ 6398260 w 9933940"/>
              <a:gd name="connsiteY26" fmla="*/ 3375660 h 4930140"/>
              <a:gd name="connsiteX27" fmla="*/ 8917940 w 9933940"/>
              <a:gd name="connsiteY27" fmla="*/ 3360420 h 4930140"/>
              <a:gd name="connsiteX28" fmla="*/ 9933940 w 9933940"/>
              <a:gd name="connsiteY28" fmla="*/ 2590800 h 4930140"/>
              <a:gd name="connsiteX29" fmla="*/ 9933940 w 9933940"/>
              <a:gd name="connsiteY29" fmla="*/ 0 h 4930140"/>
              <a:gd name="connsiteX0" fmla="*/ 9933940 w 9933940"/>
              <a:gd name="connsiteY0" fmla="*/ 0 h 4930140"/>
              <a:gd name="connsiteX1" fmla="*/ 5869940 w 9933940"/>
              <a:gd name="connsiteY1" fmla="*/ 2115820 h 4930140"/>
              <a:gd name="connsiteX2" fmla="*/ 5869940 w 9933940"/>
              <a:gd name="connsiteY2" fmla="*/ 541020 h 4930140"/>
              <a:gd name="connsiteX3" fmla="*/ 4696460 w 9933940"/>
              <a:gd name="connsiteY3" fmla="*/ 789940 h 4930140"/>
              <a:gd name="connsiteX4" fmla="*/ 4681220 w 9933940"/>
              <a:gd name="connsiteY4" fmla="*/ 589280 h 4930140"/>
              <a:gd name="connsiteX5" fmla="*/ 4203700 w 9933940"/>
              <a:gd name="connsiteY5" fmla="*/ 508000 h 4930140"/>
              <a:gd name="connsiteX6" fmla="*/ 4117340 w 9933940"/>
              <a:gd name="connsiteY6" fmla="*/ 680720 h 4930140"/>
              <a:gd name="connsiteX7" fmla="*/ 3792220 w 9933940"/>
              <a:gd name="connsiteY7" fmla="*/ 1046480 h 4930140"/>
              <a:gd name="connsiteX8" fmla="*/ 4955540 w 9933940"/>
              <a:gd name="connsiteY8" fmla="*/ 3119120 h 4930140"/>
              <a:gd name="connsiteX9" fmla="*/ 3126740 w 9933940"/>
              <a:gd name="connsiteY9" fmla="*/ 3093720 h 4930140"/>
              <a:gd name="connsiteX10" fmla="*/ 2936240 w 9933940"/>
              <a:gd name="connsiteY10" fmla="*/ 3157220 h 4930140"/>
              <a:gd name="connsiteX11" fmla="*/ 2186940 w 9933940"/>
              <a:gd name="connsiteY11" fmla="*/ 3106420 h 4930140"/>
              <a:gd name="connsiteX12" fmla="*/ 2047240 w 9933940"/>
              <a:gd name="connsiteY12" fmla="*/ 3144520 h 4930140"/>
              <a:gd name="connsiteX13" fmla="*/ 1983740 w 9933940"/>
              <a:gd name="connsiteY13" fmla="*/ 3258820 h 4930140"/>
              <a:gd name="connsiteX14" fmla="*/ 1831340 w 9933940"/>
              <a:gd name="connsiteY14" fmla="*/ 3246120 h 4930140"/>
              <a:gd name="connsiteX15" fmla="*/ 1805940 w 9933940"/>
              <a:gd name="connsiteY15" fmla="*/ 3563620 h 4930140"/>
              <a:gd name="connsiteX16" fmla="*/ 1907540 w 9933940"/>
              <a:gd name="connsiteY16" fmla="*/ 3563620 h 4930140"/>
              <a:gd name="connsiteX17" fmla="*/ 1907540 w 9933940"/>
              <a:gd name="connsiteY17" fmla="*/ 3728720 h 4930140"/>
              <a:gd name="connsiteX18" fmla="*/ 1270000 w 9933940"/>
              <a:gd name="connsiteY18" fmla="*/ 3825240 h 4930140"/>
              <a:gd name="connsiteX19" fmla="*/ 7620 w 9933940"/>
              <a:gd name="connsiteY19" fmla="*/ 3787140 h 4930140"/>
              <a:gd name="connsiteX20" fmla="*/ 0 w 9933940"/>
              <a:gd name="connsiteY20" fmla="*/ 4930140 h 4930140"/>
              <a:gd name="connsiteX21" fmla="*/ 5267960 w 9933940"/>
              <a:gd name="connsiteY21" fmla="*/ 4800600 h 4930140"/>
              <a:gd name="connsiteX22" fmla="*/ 5306060 w 9933940"/>
              <a:gd name="connsiteY22" fmla="*/ 4483100 h 4930140"/>
              <a:gd name="connsiteX23" fmla="*/ 5509260 w 9933940"/>
              <a:gd name="connsiteY23" fmla="*/ 4503420 h 4930140"/>
              <a:gd name="connsiteX24" fmla="*/ 6093460 w 9933940"/>
              <a:gd name="connsiteY24" fmla="*/ 4236720 h 4930140"/>
              <a:gd name="connsiteX25" fmla="*/ 6395720 w 9933940"/>
              <a:gd name="connsiteY25" fmla="*/ 4221480 h 4930140"/>
              <a:gd name="connsiteX26" fmla="*/ 6398260 w 9933940"/>
              <a:gd name="connsiteY26" fmla="*/ 3375660 h 4930140"/>
              <a:gd name="connsiteX27" fmla="*/ 8917940 w 9933940"/>
              <a:gd name="connsiteY27" fmla="*/ 3360420 h 4930140"/>
              <a:gd name="connsiteX28" fmla="*/ 9933940 w 9933940"/>
              <a:gd name="connsiteY28" fmla="*/ 2590800 h 4930140"/>
              <a:gd name="connsiteX29" fmla="*/ 9933940 w 9933940"/>
              <a:gd name="connsiteY29" fmla="*/ 0 h 4930140"/>
              <a:gd name="connsiteX0" fmla="*/ 9933940 w 9933940"/>
              <a:gd name="connsiteY0" fmla="*/ 0 h 4930140"/>
              <a:gd name="connsiteX1" fmla="*/ 5869940 w 9933940"/>
              <a:gd name="connsiteY1" fmla="*/ 2115820 h 4930140"/>
              <a:gd name="connsiteX2" fmla="*/ 5869940 w 9933940"/>
              <a:gd name="connsiteY2" fmla="*/ 541020 h 4930140"/>
              <a:gd name="connsiteX3" fmla="*/ 4696460 w 9933940"/>
              <a:gd name="connsiteY3" fmla="*/ 789940 h 4930140"/>
              <a:gd name="connsiteX4" fmla="*/ 4681220 w 9933940"/>
              <a:gd name="connsiteY4" fmla="*/ 589280 h 4930140"/>
              <a:gd name="connsiteX5" fmla="*/ 4279900 w 9933940"/>
              <a:gd name="connsiteY5" fmla="*/ 12700 h 4930140"/>
              <a:gd name="connsiteX6" fmla="*/ 4117340 w 9933940"/>
              <a:gd name="connsiteY6" fmla="*/ 680720 h 4930140"/>
              <a:gd name="connsiteX7" fmla="*/ 3792220 w 9933940"/>
              <a:gd name="connsiteY7" fmla="*/ 1046480 h 4930140"/>
              <a:gd name="connsiteX8" fmla="*/ 4955540 w 9933940"/>
              <a:gd name="connsiteY8" fmla="*/ 3119120 h 4930140"/>
              <a:gd name="connsiteX9" fmla="*/ 3126740 w 9933940"/>
              <a:gd name="connsiteY9" fmla="*/ 3093720 h 4930140"/>
              <a:gd name="connsiteX10" fmla="*/ 2936240 w 9933940"/>
              <a:gd name="connsiteY10" fmla="*/ 3157220 h 4930140"/>
              <a:gd name="connsiteX11" fmla="*/ 2186940 w 9933940"/>
              <a:gd name="connsiteY11" fmla="*/ 3106420 h 4930140"/>
              <a:gd name="connsiteX12" fmla="*/ 2047240 w 9933940"/>
              <a:gd name="connsiteY12" fmla="*/ 3144520 h 4930140"/>
              <a:gd name="connsiteX13" fmla="*/ 1983740 w 9933940"/>
              <a:gd name="connsiteY13" fmla="*/ 3258820 h 4930140"/>
              <a:gd name="connsiteX14" fmla="*/ 1831340 w 9933940"/>
              <a:gd name="connsiteY14" fmla="*/ 3246120 h 4930140"/>
              <a:gd name="connsiteX15" fmla="*/ 1805940 w 9933940"/>
              <a:gd name="connsiteY15" fmla="*/ 3563620 h 4930140"/>
              <a:gd name="connsiteX16" fmla="*/ 1907540 w 9933940"/>
              <a:gd name="connsiteY16" fmla="*/ 3563620 h 4930140"/>
              <a:gd name="connsiteX17" fmla="*/ 1907540 w 9933940"/>
              <a:gd name="connsiteY17" fmla="*/ 3728720 h 4930140"/>
              <a:gd name="connsiteX18" fmla="*/ 1270000 w 9933940"/>
              <a:gd name="connsiteY18" fmla="*/ 3825240 h 4930140"/>
              <a:gd name="connsiteX19" fmla="*/ 7620 w 9933940"/>
              <a:gd name="connsiteY19" fmla="*/ 3787140 h 4930140"/>
              <a:gd name="connsiteX20" fmla="*/ 0 w 9933940"/>
              <a:gd name="connsiteY20" fmla="*/ 4930140 h 4930140"/>
              <a:gd name="connsiteX21" fmla="*/ 5267960 w 9933940"/>
              <a:gd name="connsiteY21" fmla="*/ 4800600 h 4930140"/>
              <a:gd name="connsiteX22" fmla="*/ 5306060 w 9933940"/>
              <a:gd name="connsiteY22" fmla="*/ 4483100 h 4930140"/>
              <a:gd name="connsiteX23" fmla="*/ 5509260 w 9933940"/>
              <a:gd name="connsiteY23" fmla="*/ 4503420 h 4930140"/>
              <a:gd name="connsiteX24" fmla="*/ 6093460 w 9933940"/>
              <a:gd name="connsiteY24" fmla="*/ 4236720 h 4930140"/>
              <a:gd name="connsiteX25" fmla="*/ 6395720 w 9933940"/>
              <a:gd name="connsiteY25" fmla="*/ 4221480 h 4930140"/>
              <a:gd name="connsiteX26" fmla="*/ 6398260 w 9933940"/>
              <a:gd name="connsiteY26" fmla="*/ 3375660 h 4930140"/>
              <a:gd name="connsiteX27" fmla="*/ 8917940 w 9933940"/>
              <a:gd name="connsiteY27" fmla="*/ 3360420 h 4930140"/>
              <a:gd name="connsiteX28" fmla="*/ 9933940 w 9933940"/>
              <a:gd name="connsiteY28" fmla="*/ 2590800 h 4930140"/>
              <a:gd name="connsiteX29" fmla="*/ 9933940 w 9933940"/>
              <a:gd name="connsiteY29" fmla="*/ 0 h 4930140"/>
              <a:gd name="connsiteX0" fmla="*/ 9933940 w 9933940"/>
              <a:gd name="connsiteY0" fmla="*/ 0 h 4930140"/>
              <a:gd name="connsiteX1" fmla="*/ 5869940 w 9933940"/>
              <a:gd name="connsiteY1" fmla="*/ 2115820 h 4930140"/>
              <a:gd name="connsiteX2" fmla="*/ 5869940 w 9933940"/>
              <a:gd name="connsiteY2" fmla="*/ 541020 h 4930140"/>
              <a:gd name="connsiteX3" fmla="*/ 4696460 w 9933940"/>
              <a:gd name="connsiteY3" fmla="*/ 789940 h 4930140"/>
              <a:gd name="connsiteX4" fmla="*/ 4681220 w 9933940"/>
              <a:gd name="connsiteY4" fmla="*/ 589280 h 4930140"/>
              <a:gd name="connsiteX5" fmla="*/ 4241800 w 9933940"/>
              <a:gd name="connsiteY5" fmla="*/ 485140 h 4930140"/>
              <a:gd name="connsiteX6" fmla="*/ 4117340 w 9933940"/>
              <a:gd name="connsiteY6" fmla="*/ 680720 h 4930140"/>
              <a:gd name="connsiteX7" fmla="*/ 3792220 w 9933940"/>
              <a:gd name="connsiteY7" fmla="*/ 1046480 h 4930140"/>
              <a:gd name="connsiteX8" fmla="*/ 4955540 w 9933940"/>
              <a:gd name="connsiteY8" fmla="*/ 3119120 h 4930140"/>
              <a:gd name="connsiteX9" fmla="*/ 3126740 w 9933940"/>
              <a:gd name="connsiteY9" fmla="*/ 3093720 h 4930140"/>
              <a:gd name="connsiteX10" fmla="*/ 2936240 w 9933940"/>
              <a:gd name="connsiteY10" fmla="*/ 3157220 h 4930140"/>
              <a:gd name="connsiteX11" fmla="*/ 2186940 w 9933940"/>
              <a:gd name="connsiteY11" fmla="*/ 3106420 h 4930140"/>
              <a:gd name="connsiteX12" fmla="*/ 2047240 w 9933940"/>
              <a:gd name="connsiteY12" fmla="*/ 3144520 h 4930140"/>
              <a:gd name="connsiteX13" fmla="*/ 1983740 w 9933940"/>
              <a:gd name="connsiteY13" fmla="*/ 3258820 h 4930140"/>
              <a:gd name="connsiteX14" fmla="*/ 1831340 w 9933940"/>
              <a:gd name="connsiteY14" fmla="*/ 3246120 h 4930140"/>
              <a:gd name="connsiteX15" fmla="*/ 1805940 w 9933940"/>
              <a:gd name="connsiteY15" fmla="*/ 3563620 h 4930140"/>
              <a:gd name="connsiteX16" fmla="*/ 1907540 w 9933940"/>
              <a:gd name="connsiteY16" fmla="*/ 3563620 h 4930140"/>
              <a:gd name="connsiteX17" fmla="*/ 1907540 w 9933940"/>
              <a:gd name="connsiteY17" fmla="*/ 3728720 h 4930140"/>
              <a:gd name="connsiteX18" fmla="*/ 1270000 w 9933940"/>
              <a:gd name="connsiteY18" fmla="*/ 3825240 h 4930140"/>
              <a:gd name="connsiteX19" fmla="*/ 7620 w 9933940"/>
              <a:gd name="connsiteY19" fmla="*/ 3787140 h 4930140"/>
              <a:gd name="connsiteX20" fmla="*/ 0 w 9933940"/>
              <a:gd name="connsiteY20" fmla="*/ 4930140 h 4930140"/>
              <a:gd name="connsiteX21" fmla="*/ 5267960 w 9933940"/>
              <a:gd name="connsiteY21" fmla="*/ 4800600 h 4930140"/>
              <a:gd name="connsiteX22" fmla="*/ 5306060 w 9933940"/>
              <a:gd name="connsiteY22" fmla="*/ 4483100 h 4930140"/>
              <a:gd name="connsiteX23" fmla="*/ 5509260 w 9933940"/>
              <a:gd name="connsiteY23" fmla="*/ 4503420 h 4930140"/>
              <a:gd name="connsiteX24" fmla="*/ 6093460 w 9933940"/>
              <a:gd name="connsiteY24" fmla="*/ 4236720 h 4930140"/>
              <a:gd name="connsiteX25" fmla="*/ 6395720 w 9933940"/>
              <a:gd name="connsiteY25" fmla="*/ 4221480 h 4930140"/>
              <a:gd name="connsiteX26" fmla="*/ 6398260 w 9933940"/>
              <a:gd name="connsiteY26" fmla="*/ 3375660 h 4930140"/>
              <a:gd name="connsiteX27" fmla="*/ 8917940 w 9933940"/>
              <a:gd name="connsiteY27" fmla="*/ 3360420 h 4930140"/>
              <a:gd name="connsiteX28" fmla="*/ 9933940 w 9933940"/>
              <a:gd name="connsiteY28" fmla="*/ 2590800 h 4930140"/>
              <a:gd name="connsiteX29" fmla="*/ 9933940 w 9933940"/>
              <a:gd name="connsiteY29" fmla="*/ 0 h 4930140"/>
              <a:gd name="connsiteX0" fmla="*/ 9933940 w 9933940"/>
              <a:gd name="connsiteY0" fmla="*/ 0 h 4930140"/>
              <a:gd name="connsiteX1" fmla="*/ 5869940 w 9933940"/>
              <a:gd name="connsiteY1" fmla="*/ 2115820 h 4930140"/>
              <a:gd name="connsiteX2" fmla="*/ 4841240 w 9933940"/>
              <a:gd name="connsiteY2" fmla="*/ 853440 h 4930140"/>
              <a:gd name="connsiteX3" fmla="*/ 4696460 w 9933940"/>
              <a:gd name="connsiteY3" fmla="*/ 789940 h 4930140"/>
              <a:gd name="connsiteX4" fmla="*/ 4681220 w 9933940"/>
              <a:gd name="connsiteY4" fmla="*/ 589280 h 4930140"/>
              <a:gd name="connsiteX5" fmla="*/ 4241800 w 9933940"/>
              <a:gd name="connsiteY5" fmla="*/ 485140 h 4930140"/>
              <a:gd name="connsiteX6" fmla="*/ 4117340 w 9933940"/>
              <a:gd name="connsiteY6" fmla="*/ 680720 h 4930140"/>
              <a:gd name="connsiteX7" fmla="*/ 3792220 w 9933940"/>
              <a:gd name="connsiteY7" fmla="*/ 1046480 h 4930140"/>
              <a:gd name="connsiteX8" fmla="*/ 4955540 w 9933940"/>
              <a:gd name="connsiteY8" fmla="*/ 3119120 h 4930140"/>
              <a:gd name="connsiteX9" fmla="*/ 3126740 w 9933940"/>
              <a:gd name="connsiteY9" fmla="*/ 3093720 h 4930140"/>
              <a:gd name="connsiteX10" fmla="*/ 2936240 w 9933940"/>
              <a:gd name="connsiteY10" fmla="*/ 3157220 h 4930140"/>
              <a:gd name="connsiteX11" fmla="*/ 2186940 w 9933940"/>
              <a:gd name="connsiteY11" fmla="*/ 3106420 h 4930140"/>
              <a:gd name="connsiteX12" fmla="*/ 2047240 w 9933940"/>
              <a:gd name="connsiteY12" fmla="*/ 3144520 h 4930140"/>
              <a:gd name="connsiteX13" fmla="*/ 1983740 w 9933940"/>
              <a:gd name="connsiteY13" fmla="*/ 3258820 h 4930140"/>
              <a:gd name="connsiteX14" fmla="*/ 1831340 w 9933940"/>
              <a:gd name="connsiteY14" fmla="*/ 3246120 h 4930140"/>
              <a:gd name="connsiteX15" fmla="*/ 1805940 w 9933940"/>
              <a:gd name="connsiteY15" fmla="*/ 3563620 h 4930140"/>
              <a:gd name="connsiteX16" fmla="*/ 1907540 w 9933940"/>
              <a:gd name="connsiteY16" fmla="*/ 3563620 h 4930140"/>
              <a:gd name="connsiteX17" fmla="*/ 1907540 w 9933940"/>
              <a:gd name="connsiteY17" fmla="*/ 3728720 h 4930140"/>
              <a:gd name="connsiteX18" fmla="*/ 1270000 w 9933940"/>
              <a:gd name="connsiteY18" fmla="*/ 3825240 h 4930140"/>
              <a:gd name="connsiteX19" fmla="*/ 7620 w 9933940"/>
              <a:gd name="connsiteY19" fmla="*/ 3787140 h 4930140"/>
              <a:gd name="connsiteX20" fmla="*/ 0 w 9933940"/>
              <a:gd name="connsiteY20" fmla="*/ 4930140 h 4930140"/>
              <a:gd name="connsiteX21" fmla="*/ 5267960 w 9933940"/>
              <a:gd name="connsiteY21" fmla="*/ 4800600 h 4930140"/>
              <a:gd name="connsiteX22" fmla="*/ 5306060 w 9933940"/>
              <a:gd name="connsiteY22" fmla="*/ 4483100 h 4930140"/>
              <a:gd name="connsiteX23" fmla="*/ 5509260 w 9933940"/>
              <a:gd name="connsiteY23" fmla="*/ 4503420 h 4930140"/>
              <a:gd name="connsiteX24" fmla="*/ 6093460 w 9933940"/>
              <a:gd name="connsiteY24" fmla="*/ 4236720 h 4930140"/>
              <a:gd name="connsiteX25" fmla="*/ 6395720 w 9933940"/>
              <a:gd name="connsiteY25" fmla="*/ 4221480 h 4930140"/>
              <a:gd name="connsiteX26" fmla="*/ 6398260 w 9933940"/>
              <a:gd name="connsiteY26" fmla="*/ 3375660 h 4930140"/>
              <a:gd name="connsiteX27" fmla="*/ 8917940 w 9933940"/>
              <a:gd name="connsiteY27" fmla="*/ 3360420 h 4930140"/>
              <a:gd name="connsiteX28" fmla="*/ 9933940 w 9933940"/>
              <a:gd name="connsiteY28" fmla="*/ 2590800 h 4930140"/>
              <a:gd name="connsiteX29" fmla="*/ 9933940 w 9933940"/>
              <a:gd name="connsiteY29" fmla="*/ 0 h 4930140"/>
              <a:gd name="connsiteX0" fmla="*/ 9933940 w 9933940"/>
              <a:gd name="connsiteY0" fmla="*/ 0 h 4930140"/>
              <a:gd name="connsiteX1" fmla="*/ 5869940 w 9933940"/>
              <a:gd name="connsiteY1" fmla="*/ 2115820 h 4930140"/>
              <a:gd name="connsiteX2" fmla="*/ 4841240 w 9933940"/>
              <a:gd name="connsiteY2" fmla="*/ 853440 h 4930140"/>
              <a:gd name="connsiteX3" fmla="*/ 4696460 w 9933940"/>
              <a:gd name="connsiteY3" fmla="*/ 789940 h 4930140"/>
              <a:gd name="connsiteX4" fmla="*/ 4681220 w 9933940"/>
              <a:gd name="connsiteY4" fmla="*/ 589280 h 4930140"/>
              <a:gd name="connsiteX5" fmla="*/ 4241800 w 9933940"/>
              <a:gd name="connsiteY5" fmla="*/ 485140 h 4930140"/>
              <a:gd name="connsiteX6" fmla="*/ 4117340 w 9933940"/>
              <a:gd name="connsiteY6" fmla="*/ 680720 h 4930140"/>
              <a:gd name="connsiteX7" fmla="*/ 3792220 w 9933940"/>
              <a:gd name="connsiteY7" fmla="*/ 1046480 h 4930140"/>
              <a:gd name="connsiteX8" fmla="*/ 3812540 w 9933940"/>
              <a:gd name="connsiteY8" fmla="*/ 3789680 h 4930140"/>
              <a:gd name="connsiteX9" fmla="*/ 3126740 w 9933940"/>
              <a:gd name="connsiteY9" fmla="*/ 3093720 h 4930140"/>
              <a:gd name="connsiteX10" fmla="*/ 2936240 w 9933940"/>
              <a:gd name="connsiteY10" fmla="*/ 3157220 h 4930140"/>
              <a:gd name="connsiteX11" fmla="*/ 2186940 w 9933940"/>
              <a:gd name="connsiteY11" fmla="*/ 3106420 h 4930140"/>
              <a:gd name="connsiteX12" fmla="*/ 2047240 w 9933940"/>
              <a:gd name="connsiteY12" fmla="*/ 3144520 h 4930140"/>
              <a:gd name="connsiteX13" fmla="*/ 1983740 w 9933940"/>
              <a:gd name="connsiteY13" fmla="*/ 3258820 h 4930140"/>
              <a:gd name="connsiteX14" fmla="*/ 1831340 w 9933940"/>
              <a:gd name="connsiteY14" fmla="*/ 3246120 h 4930140"/>
              <a:gd name="connsiteX15" fmla="*/ 1805940 w 9933940"/>
              <a:gd name="connsiteY15" fmla="*/ 3563620 h 4930140"/>
              <a:gd name="connsiteX16" fmla="*/ 1907540 w 9933940"/>
              <a:gd name="connsiteY16" fmla="*/ 3563620 h 4930140"/>
              <a:gd name="connsiteX17" fmla="*/ 1907540 w 9933940"/>
              <a:gd name="connsiteY17" fmla="*/ 3728720 h 4930140"/>
              <a:gd name="connsiteX18" fmla="*/ 1270000 w 9933940"/>
              <a:gd name="connsiteY18" fmla="*/ 3825240 h 4930140"/>
              <a:gd name="connsiteX19" fmla="*/ 7620 w 9933940"/>
              <a:gd name="connsiteY19" fmla="*/ 3787140 h 4930140"/>
              <a:gd name="connsiteX20" fmla="*/ 0 w 9933940"/>
              <a:gd name="connsiteY20" fmla="*/ 4930140 h 4930140"/>
              <a:gd name="connsiteX21" fmla="*/ 5267960 w 9933940"/>
              <a:gd name="connsiteY21" fmla="*/ 4800600 h 4930140"/>
              <a:gd name="connsiteX22" fmla="*/ 5306060 w 9933940"/>
              <a:gd name="connsiteY22" fmla="*/ 4483100 h 4930140"/>
              <a:gd name="connsiteX23" fmla="*/ 5509260 w 9933940"/>
              <a:gd name="connsiteY23" fmla="*/ 4503420 h 4930140"/>
              <a:gd name="connsiteX24" fmla="*/ 6093460 w 9933940"/>
              <a:gd name="connsiteY24" fmla="*/ 4236720 h 4930140"/>
              <a:gd name="connsiteX25" fmla="*/ 6395720 w 9933940"/>
              <a:gd name="connsiteY25" fmla="*/ 4221480 h 4930140"/>
              <a:gd name="connsiteX26" fmla="*/ 6398260 w 9933940"/>
              <a:gd name="connsiteY26" fmla="*/ 3375660 h 4930140"/>
              <a:gd name="connsiteX27" fmla="*/ 8917940 w 9933940"/>
              <a:gd name="connsiteY27" fmla="*/ 3360420 h 4930140"/>
              <a:gd name="connsiteX28" fmla="*/ 9933940 w 9933940"/>
              <a:gd name="connsiteY28" fmla="*/ 2590800 h 4930140"/>
              <a:gd name="connsiteX29" fmla="*/ 9933940 w 9933940"/>
              <a:gd name="connsiteY29" fmla="*/ 0 h 4930140"/>
              <a:gd name="connsiteX0" fmla="*/ 9933940 w 9933940"/>
              <a:gd name="connsiteY0" fmla="*/ 0 h 4930140"/>
              <a:gd name="connsiteX1" fmla="*/ 4856480 w 9933940"/>
              <a:gd name="connsiteY1" fmla="*/ 2649220 h 4930140"/>
              <a:gd name="connsiteX2" fmla="*/ 4841240 w 9933940"/>
              <a:gd name="connsiteY2" fmla="*/ 853440 h 4930140"/>
              <a:gd name="connsiteX3" fmla="*/ 4696460 w 9933940"/>
              <a:gd name="connsiteY3" fmla="*/ 789940 h 4930140"/>
              <a:gd name="connsiteX4" fmla="*/ 4681220 w 9933940"/>
              <a:gd name="connsiteY4" fmla="*/ 589280 h 4930140"/>
              <a:gd name="connsiteX5" fmla="*/ 4241800 w 9933940"/>
              <a:gd name="connsiteY5" fmla="*/ 485140 h 4930140"/>
              <a:gd name="connsiteX6" fmla="*/ 4117340 w 9933940"/>
              <a:gd name="connsiteY6" fmla="*/ 680720 h 4930140"/>
              <a:gd name="connsiteX7" fmla="*/ 3792220 w 9933940"/>
              <a:gd name="connsiteY7" fmla="*/ 1046480 h 4930140"/>
              <a:gd name="connsiteX8" fmla="*/ 3812540 w 9933940"/>
              <a:gd name="connsiteY8" fmla="*/ 3789680 h 4930140"/>
              <a:gd name="connsiteX9" fmla="*/ 3126740 w 9933940"/>
              <a:gd name="connsiteY9" fmla="*/ 3093720 h 4930140"/>
              <a:gd name="connsiteX10" fmla="*/ 2936240 w 9933940"/>
              <a:gd name="connsiteY10" fmla="*/ 3157220 h 4930140"/>
              <a:gd name="connsiteX11" fmla="*/ 2186940 w 9933940"/>
              <a:gd name="connsiteY11" fmla="*/ 3106420 h 4930140"/>
              <a:gd name="connsiteX12" fmla="*/ 2047240 w 9933940"/>
              <a:gd name="connsiteY12" fmla="*/ 3144520 h 4930140"/>
              <a:gd name="connsiteX13" fmla="*/ 1983740 w 9933940"/>
              <a:gd name="connsiteY13" fmla="*/ 3258820 h 4930140"/>
              <a:gd name="connsiteX14" fmla="*/ 1831340 w 9933940"/>
              <a:gd name="connsiteY14" fmla="*/ 3246120 h 4930140"/>
              <a:gd name="connsiteX15" fmla="*/ 1805940 w 9933940"/>
              <a:gd name="connsiteY15" fmla="*/ 3563620 h 4930140"/>
              <a:gd name="connsiteX16" fmla="*/ 1907540 w 9933940"/>
              <a:gd name="connsiteY16" fmla="*/ 3563620 h 4930140"/>
              <a:gd name="connsiteX17" fmla="*/ 1907540 w 9933940"/>
              <a:gd name="connsiteY17" fmla="*/ 3728720 h 4930140"/>
              <a:gd name="connsiteX18" fmla="*/ 1270000 w 9933940"/>
              <a:gd name="connsiteY18" fmla="*/ 3825240 h 4930140"/>
              <a:gd name="connsiteX19" fmla="*/ 7620 w 9933940"/>
              <a:gd name="connsiteY19" fmla="*/ 3787140 h 4930140"/>
              <a:gd name="connsiteX20" fmla="*/ 0 w 9933940"/>
              <a:gd name="connsiteY20" fmla="*/ 4930140 h 4930140"/>
              <a:gd name="connsiteX21" fmla="*/ 5267960 w 9933940"/>
              <a:gd name="connsiteY21" fmla="*/ 4800600 h 4930140"/>
              <a:gd name="connsiteX22" fmla="*/ 5306060 w 9933940"/>
              <a:gd name="connsiteY22" fmla="*/ 4483100 h 4930140"/>
              <a:gd name="connsiteX23" fmla="*/ 5509260 w 9933940"/>
              <a:gd name="connsiteY23" fmla="*/ 4503420 h 4930140"/>
              <a:gd name="connsiteX24" fmla="*/ 6093460 w 9933940"/>
              <a:gd name="connsiteY24" fmla="*/ 4236720 h 4930140"/>
              <a:gd name="connsiteX25" fmla="*/ 6395720 w 9933940"/>
              <a:gd name="connsiteY25" fmla="*/ 4221480 h 4930140"/>
              <a:gd name="connsiteX26" fmla="*/ 6398260 w 9933940"/>
              <a:gd name="connsiteY26" fmla="*/ 3375660 h 4930140"/>
              <a:gd name="connsiteX27" fmla="*/ 8917940 w 9933940"/>
              <a:gd name="connsiteY27" fmla="*/ 3360420 h 4930140"/>
              <a:gd name="connsiteX28" fmla="*/ 9933940 w 9933940"/>
              <a:gd name="connsiteY28" fmla="*/ 2590800 h 4930140"/>
              <a:gd name="connsiteX29" fmla="*/ 9933940 w 9933940"/>
              <a:gd name="connsiteY29" fmla="*/ 0 h 4930140"/>
              <a:gd name="connsiteX0" fmla="*/ 9933940 w 9933940"/>
              <a:gd name="connsiteY0" fmla="*/ 0 h 4930140"/>
              <a:gd name="connsiteX1" fmla="*/ 4856480 w 9933940"/>
              <a:gd name="connsiteY1" fmla="*/ 2649220 h 4930140"/>
              <a:gd name="connsiteX2" fmla="*/ 4841240 w 9933940"/>
              <a:gd name="connsiteY2" fmla="*/ 853440 h 4930140"/>
              <a:gd name="connsiteX3" fmla="*/ 4696460 w 9933940"/>
              <a:gd name="connsiteY3" fmla="*/ 789940 h 4930140"/>
              <a:gd name="connsiteX4" fmla="*/ 4681220 w 9933940"/>
              <a:gd name="connsiteY4" fmla="*/ 589280 h 4930140"/>
              <a:gd name="connsiteX5" fmla="*/ 4241800 w 9933940"/>
              <a:gd name="connsiteY5" fmla="*/ 485140 h 4930140"/>
              <a:gd name="connsiteX6" fmla="*/ 4117340 w 9933940"/>
              <a:gd name="connsiteY6" fmla="*/ 680720 h 4930140"/>
              <a:gd name="connsiteX7" fmla="*/ 3792220 w 9933940"/>
              <a:gd name="connsiteY7" fmla="*/ 1046480 h 4930140"/>
              <a:gd name="connsiteX8" fmla="*/ 3812540 w 9933940"/>
              <a:gd name="connsiteY8" fmla="*/ 3789680 h 4930140"/>
              <a:gd name="connsiteX9" fmla="*/ 2844800 w 9933940"/>
              <a:gd name="connsiteY9" fmla="*/ 3787140 h 4930140"/>
              <a:gd name="connsiteX10" fmla="*/ 2936240 w 9933940"/>
              <a:gd name="connsiteY10" fmla="*/ 3157220 h 4930140"/>
              <a:gd name="connsiteX11" fmla="*/ 2186940 w 9933940"/>
              <a:gd name="connsiteY11" fmla="*/ 3106420 h 4930140"/>
              <a:gd name="connsiteX12" fmla="*/ 2047240 w 9933940"/>
              <a:gd name="connsiteY12" fmla="*/ 3144520 h 4930140"/>
              <a:gd name="connsiteX13" fmla="*/ 1983740 w 9933940"/>
              <a:gd name="connsiteY13" fmla="*/ 3258820 h 4930140"/>
              <a:gd name="connsiteX14" fmla="*/ 1831340 w 9933940"/>
              <a:gd name="connsiteY14" fmla="*/ 3246120 h 4930140"/>
              <a:gd name="connsiteX15" fmla="*/ 1805940 w 9933940"/>
              <a:gd name="connsiteY15" fmla="*/ 3563620 h 4930140"/>
              <a:gd name="connsiteX16" fmla="*/ 1907540 w 9933940"/>
              <a:gd name="connsiteY16" fmla="*/ 3563620 h 4930140"/>
              <a:gd name="connsiteX17" fmla="*/ 1907540 w 9933940"/>
              <a:gd name="connsiteY17" fmla="*/ 3728720 h 4930140"/>
              <a:gd name="connsiteX18" fmla="*/ 1270000 w 9933940"/>
              <a:gd name="connsiteY18" fmla="*/ 3825240 h 4930140"/>
              <a:gd name="connsiteX19" fmla="*/ 7620 w 9933940"/>
              <a:gd name="connsiteY19" fmla="*/ 3787140 h 4930140"/>
              <a:gd name="connsiteX20" fmla="*/ 0 w 9933940"/>
              <a:gd name="connsiteY20" fmla="*/ 4930140 h 4930140"/>
              <a:gd name="connsiteX21" fmla="*/ 5267960 w 9933940"/>
              <a:gd name="connsiteY21" fmla="*/ 4800600 h 4930140"/>
              <a:gd name="connsiteX22" fmla="*/ 5306060 w 9933940"/>
              <a:gd name="connsiteY22" fmla="*/ 4483100 h 4930140"/>
              <a:gd name="connsiteX23" fmla="*/ 5509260 w 9933940"/>
              <a:gd name="connsiteY23" fmla="*/ 4503420 h 4930140"/>
              <a:gd name="connsiteX24" fmla="*/ 6093460 w 9933940"/>
              <a:gd name="connsiteY24" fmla="*/ 4236720 h 4930140"/>
              <a:gd name="connsiteX25" fmla="*/ 6395720 w 9933940"/>
              <a:gd name="connsiteY25" fmla="*/ 4221480 h 4930140"/>
              <a:gd name="connsiteX26" fmla="*/ 6398260 w 9933940"/>
              <a:gd name="connsiteY26" fmla="*/ 3375660 h 4930140"/>
              <a:gd name="connsiteX27" fmla="*/ 8917940 w 9933940"/>
              <a:gd name="connsiteY27" fmla="*/ 3360420 h 4930140"/>
              <a:gd name="connsiteX28" fmla="*/ 9933940 w 9933940"/>
              <a:gd name="connsiteY28" fmla="*/ 2590800 h 4930140"/>
              <a:gd name="connsiteX29" fmla="*/ 9933940 w 9933940"/>
              <a:gd name="connsiteY29" fmla="*/ 0 h 4930140"/>
              <a:gd name="connsiteX0" fmla="*/ 9933940 w 9933940"/>
              <a:gd name="connsiteY0" fmla="*/ 0 h 4930140"/>
              <a:gd name="connsiteX1" fmla="*/ 4856480 w 9933940"/>
              <a:gd name="connsiteY1" fmla="*/ 2649220 h 4930140"/>
              <a:gd name="connsiteX2" fmla="*/ 4841240 w 9933940"/>
              <a:gd name="connsiteY2" fmla="*/ 853440 h 4930140"/>
              <a:gd name="connsiteX3" fmla="*/ 4696460 w 9933940"/>
              <a:gd name="connsiteY3" fmla="*/ 789940 h 4930140"/>
              <a:gd name="connsiteX4" fmla="*/ 4681220 w 9933940"/>
              <a:gd name="connsiteY4" fmla="*/ 589280 h 4930140"/>
              <a:gd name="connsiteX5" fmla="*/ 4241800 w 9933940"/>
              <a:gd name="connsiteY5" fmla="*/ 485140 h 4930140"/>
              <a:gd name="connsiteX6" fmla="*/ 4117340 w 9933940"/>
              <a:gd name="connsiteY6" fmla="*/ 680720 h 4930140"/>
              <a:gd name="connsiteX7" fmla="*/ 3792220 w 9933940"/>
              <a:gd name="connsiteY7" fmla="*/ 1046480 h 4930140"/>
              <a:gd name="connsiteX8" fmla="*/ 3812540 w 9933940"/>
              <a:gd name="connsiteY8" fmla="*/ 3789680 h 4930140"/>
              <a:gd name="connsiteX9" fmla="*/ 2844800 w 9933940"/>
              <a:gd name="connsiteY9" fmla="*/ 3787140 h 4930140"/>
              <a:gd name="connsiteX10" fmla="*/ 2882900 w 9933940"/>
              <a:gd name="connsiteY10" fmla="*/ 2852420 h 4930140"/>
              <a:gd name="connsiteX11" fmla="*/ 2186940 w 9933940"/>
              <a:gd name="connsiteY11" fmla="*/ 3106420 h 4930140"/>
              <a:gd name="connsiteX12" fmla="*/ 2047240 w 9933940"/>
              <a:gd name="connsiteY12" fmla="*/ 3144520 h 4930140"/>
              <a:gd name="connsiteX13" fmla="*/ 1983740 w 9933940"/>
              <a:gd name="connsiteY13" fmla="*/ 3258820 h 4930140"/>
              <a:gd name="connsiteX14" fmla="*/ 1831340 w 9933940"/>
              <a:gd name="connsiteY14" fmla="*/ 3246120 h 4930140"/>
              <a:gd name="connsiteX15" fmla="*/ 1805940 w 9933940"/>
              <a:gd name="connsiteY15" fmla="*/ 3563620 h 4930140"/>
              <a:gd name="connsiteX16" fmla="*/ 1907540 w 9933940"/>
              <a:gd name="connsiteY16" fmla="*/ 3563620 h 4930140"/>
              <a:gd name="connsiteX17" fmla="*/ 1907540 w 9933940"/>
              <a:gd name="connsiteY17" fmla="*/ 3728720 h 4930140"/>
              <a:gd name="connsiteX18" fmla="*/ 1270000 w 9933940"/>
              <a:gd name="connsiteY18" fmla="*/ 3825240 h 4930140"/>
              <a:gd name="connsiteX19" fmla="*/ 7620 w 9933940"/>
              <a:gd name="connsiteY19" fmla="*/ 3787140 h 4930140"/>
              <a:gd name="connsiteX20" fmla="*/ 0 w 9933940"/>
              <a:gd name="connsiteY20" fmla="*/ 4930140 h 4930140"/>
              <a:gd name="connsiteX21" fmla="*/ 5267960 w 9933940"/>
              <a:gd name="connsiteY21" fmla="*/ 4800600 h 4930140"/>
              <a:gd name="connsiteX22" fmla="*/ 5306060 w 9933940"/>
              <a:gd name="connsiteY22" fmla="*/ 4483100 h 4930140"/>
              <a:gd name="connsiteX23" fmla="*/ 5509260 w 9933940"/>
              <a:gd name="connsiteY23" fmla="*/ 4503420 h 4930140"/>
              <a:gd name="connsiteX24" fmla="*/ 6093460 w 9933940"/>
              <a:gd name="connsiteY24" fmla="*/ 4236720 h 4930140"/>
              <a:gd name="connsiteX25" fmla="*/ 6395720 w 9933940"/>
              <a:gd name="connsiteY25" fmla="*/ 4221480 h 4930140"/>
              <a:gd name="connsiteX26" fmla="*/ 6398260 w 9933940"/>
              <a:gd name="connsiteY26" fmla="*/ 3375660 h 4930140"/>
              <a:gd name="connsiteX27" fmla="*/ 8917940 w 9933940"/>
              <a:gd name="connsiteY27" fmla="*/ 3360420 h 4930140"/>
              <a:gd name="connsiteX28" fmla="*/ 9933940 w 9933940"/>
              <a:gd name="connsiteY28" fmla="*/ 2590800 h 4930140"/>
              <a:gd name="connsiteX29" fmla="*/ 9933940 w 9933940"/>
              <a:gd name="connsiteY29" fmla="*/ 0 h 4930140"/>
              <a:gd name="connsiteX0" fmla="*/ 9933940 w 9933940"/>
              <a:gd name="connsiteY0" fmla="*/ 0 h 4930140"/>
              <a:gd name="connsiteX1" fmla="*/ 4856480 w 9933940"/>
              <a:gd name="connsiteY1" fmla="*/ 2649220 h 4930140"/>
              <a:gd name="connsiteX2" fmla="*/ 4841240 w 9933940"/>
              <a:gd name="connsiteY2" fmla="*/ 853440 h 4930140"/>
              <a:gd name="connsiteX3" fmla="*/ 4696460 w 9933940"/>
              <a:gd name="connsiteY3" fmla="*/ 789940 h 4930140"/>
              <a:gd name="connsiteX4" fmla="*/ 4681220 w 9933940"/>
              <a:gd name="connsiteY4" fmla="*/ 589280 h 4930140"/>
              <a:gd name="connsiteX5" fmla="*/ 4241800 w 9933940"/>
              <a:gd name="connsiteY5" fmla="*/ 485140 h 4930140"/>
              <a:gd name="connsiteX6" fmla="*/ 4117340 w 9933940"/>
              <a:gd name="connsiteY6" fmla="*/ 680720 h 4930140"/>
              <a:gd name="connsiteX7" fmla="*/ 3792220 w 9933940"/>
              <a:gd name="connsiteY7" fmla="*/ 1046480 h 4930140"/>
              <a:gd name="connsiteX8" fmla="*/ 3812540 w 9933940"/>
              <a:gd name="connsiteY8" fmla="*/ 3789680 h 4930140"/>
              <a:gd name="connsiteX9" fmla="*/ 2844800 w 9933940"/>
              <a:gd name="connsiteY9" fmla="*/ 3787140 h 4930140"/>
              <a:gd name="connsiteX10" fmla="*/ 2882900 w 9933940"/>
              <a:gd name="connsiteY10" fmla="*/ 2852420 h 4930140"/>
              <a:gd name="connsiteX11" fmla="*/ 2026920 w 9933940"/>
              <a:gd name="connsiteY11" fmla="*/ 2885440 h 4930140"/>
              <a:gd name="connsiteX12" fmla="*/ 2047240 w 9933940"/>
              <a:gd name="connsiteY12" fmla="*/ 3144520 h 4930140"/>
              <a:gd name="connsiteX13" fmla="*/ 1983740 w 9933940"/>
              <a:gd name="connsiteY13" fmla="*/ 3258820 h 4930140"/>
              <a:gd name="connsiteX14" fmla="*/ 1831340 w 9933940"/>
              <a:gd name="connsiteY14" fmla="*/ 3246120 h 4930140"/>
              <a:gd name="connsiteX15" fmla="*/ 1805940 w 9933940"/>
              <a:gd name="connsiteY15" fmla="*/ 3563620 h 4930140"/>
              <a:gd name="connsiteX16" fmla="*/ 1907540 w 9933940"/>
              <a:gd name="connsiteY16" fmla="*/ 3563620 h 4930140"/>
              <a:gd name="connsiteX17" fmla="*/ 1907540 w 9933940"/>
              <a:gd name="connsiteY17" fmla="*/ 3728720 h 4930140"/>
              <a:gd name="connsiteX18" fmla="*/ 1270000 w 9933940"/>
              <a:gd name="connsiteY18" fmla="*/ 3825240 h 4930140"/>
              <a:gd name="connsiteX19" fmla="*/ 7620 w 9933940"/>
              <a:gd name="connsiteY19" fmla="*/ 3787140 h 4930140"/>
              <a:gd name="connsiteX20" fmla="*/ 0 w 9933940"/>
              <a:gd name="connsiteY20" fmla="*/ 4930140 h 4930140"/>
              <a:gd name="connsiteX21" fmla="*/ 5267960 w 9933940"/>
              <a:gd name="connsiteY21" fmla="*/ 4800600 h 4930140"/>
              <a:gd name="connsiteX22" fmla="*/ 5306060 w 9933940"/>
              <a:gd name="connsiteY22" fmla="*/ 4483100 h 4930140"/>
              <a:gd name="connsiteX23" fmla="*/ 5509260 w 9933940"/>
              <a:gd name="connsiteY23" fmla="*/ 4503420 h 4930140"/>
              <a:gd name="connsiteX24" fmla="*/ 6093460 w 9933940"/>
              <a:gd name="connsiteY24" fmla="*/ 4236720 h 4930140"/>
              <a:gd name="connsiteX25" fmla="*/ 6395720 w 9933940"/>
              <a:gd name="connsiteY25" fmla="*/ 4221480 h 4930140"/>
              <a:gd name="connsiteX26" fmla="*/ 6398260 w 9933940"/>
              <a:gd name="connsiteY26" fmla="*/ 3375660 h 4930140"/>
              <a:gd name="connsiteX27" fmla="*/ 8917940 w 9933940"/>
              <a:gd name="connsiteY27" fmla="*/ 3360420 h 4930140"/>
              <a:gd name="connsiteX28" fmla="*/ 9933940 w 9933940"/>
              <a:gd name="connsiteY28" fmla="*/ 2590800 h 4930140"/>
              <a:gd name="connsiteX29" fmla="*/ 9933940 w 9933940"/>
              <a:gd name="connsiteY29" fmla="*/ 0 h 4930140"/>
              <a:gd name="connsiteX0" fmla="*/ 9933940 w 9933940"/>
              <a:gd name="connsiteY0" fmla="*/ 0 h 4930140"/>
              <a:gd name="connsiteX1" fmla="*/ 4856480 w 9933940"/>
              <a:gd name="connsiteY1" fmla="*/ 2649220 h 4930140"/>
              <a:gd name="connsiteX2" fmla="*/ 4841240 w 9933940"/>
              <a:gd name="connsiteY2" fmla="*/ 853440 h 4930140"/>
              <a:gd name="connsiteX3" fmla="*/ 4696460 w 9933940"/>
              <a:gd name="connsiteY3" fmla="*/ 789940 h 4930140"/>
              <a:gd name="connsiteX4" fmla="*/ 4681220 w 9933940"/>
              <a:gd name="connsiteY4" fmla="*/ 589280 h 4930140"/>
              <a:gd name="connsiteX5" fmla="*/ 4241800 w 9933940"/>
              <a:gd name="connsiteY5" fmla="*/ 485140 h 4930140"/>
              <a:gd name="connsiteX6" fmla="*/ 4117340 w 9933940"/>
              <a:gd name="connsiteY6" fmla="*/ 680720 h 4930140"/>
              <a:gd name="connsiteX7" fmla="*/ 3792220 w 9933940"/>
              <a:gd name="connsiteY7" fmla="*/ 1046480 h 4930140"/>
              <a:gd name="connsiteX8" fmla="*/ 3812540 w 9933940"/>
              <a:gd name="connsiteY8" fmla="*/ 3789680 h 4930140"/>
              <a:gd name="connsiteX9" fmla="*/ 2844800 w 9933940"/>
              <a:gd name="connsiteY9" fmla="*/ 3787140 h 4930140"/>
              <a:gd name="connsiteX10" fmla="*/ 2882900 w 9933940"/>
              <a:gd name="connsiteY10" fmla="*/ 2852420 h 4930140"/>
              <a:gd name="connsiteX11" fmla="*/ 2026920 w 9933940"/>
              <a:gd name="connsiteY11" fmla="*/ 2885440 h 4930140"/>
              <a:gd name="connsiteX12" fmla="*/ 1651000 w 9933940"/>
              <a:gd name="connsiteY12" fmla="*/ 2893060 h 4930140"/>
              <a:gd name="connsiteX13" fmla="*/ 1983740 w 9933940"/>
              <a:gd name="connsiteY13" fmla="*/ 3258820 h 4930140"/>
              <a:gd name="connsiteX14" fmla="*/ 1831340 w 9933940"/>
              <a:gd name="connsiteY14" fmla="*/ 3246120 h 4930140"/>
              <a:gd name="connsiteX15" fmla="*/ 1805940 w 9933940"/>
              <a:gd name="connsiteY15" fmla="*/ 3563620 h 4930140"/>
              <a:gd name="connsiteX16" fmla="*/ 1907540 w 9933940"/>
              <a:gd name="connsiteY16" fmla="*/ 3563620 h 4930140"/>
              <a:gd name="connsiteX17" fmla="*/ 1907540 w 9933940"/>
              <a:gd name="connsiteY17" fmla="*/ 3728720 h 4930140"/>
              <a:gd name="connsiteX18" fmla="*/ 1270000 w 9933940"/>
              <a:gd name="connsiteY18" fmla="*/ 3825240 h 4930140"/>
              <a:gd name="connsiteX19" fmla="*/ 7620 w 9933940"/>
              <a:gd name="connsiteY19" fmla="*/ 3787140 h 4930140"/>
              <a:gd name="connsiteX20" fmla="*/ 0 w 9933940"/>
              <a:gd name="connsiteY20" fmla="*/ 4930140 h 4930140"/>
              <a:gd name="connsiteX21" fmla="*/ 5267960 w 9933940"/>
              <a:gd name="connsiteY21" fmla="*/ 4800600 h 4930140"/>
              <a:gd name="connsiteX22" fmla="*/ 5306060 w 9933940"/>
              <a:gd name="connsiteY22" fmla="*/ 4483100 h 4930140"/>
              <a:gd name="connsiteX23" fmla="*/ 5509260 w 9933940"/>
              <a:gd name="connsiteY23" fmla="*/ 4503420 h 4930140"/>
              <a:gd name="connsiteX24" fmla="*/ 6093460 w 9933940"/>
              <a:gd name="connsiteY24" fmla="*/ 4236720 h 4930140"/>
              <a:gd name="connsiteX25" fmla="*/ 6395720 w 9933940"/>
              <a:gd name="connsiteY25" fmla="*/ 4221480 h 4930140"/>
              <a:gd name="connsiteX26" fmla="*/ 6398260 w 9933940"/>
              <a:gd name="connsiteY26" fmla="*/ 3375660 h 4930140"/>
              <a:gd name="connsiteX27" fmla="*/ 8917940 w 9933940"/>
              <a:gd name="connsiteY27" fmla="*/ 3360420 h 4930140"/>
              <a:gd name="connsiteX28" fmla="*/ 9933940 w 9933940"/>
              <a:gd name="connsiteY28" fmla="*/ 2590800 h 4930140"/>
              <a:gd name="connsiteX29" fmla="*/ 9933940 w 9933940"/>
              <a:gd name="connsiteY29" fmla="*/ 0 h 4930140"/>
              <a:gd name="connsiteX0" fmla="*/ 9933940 w 9933940"/>
              <a:gd name="connsiteY0" fmla="*/ 0 h 4930140"/>
              <a:gd name="connsiteX1" fmla="*/ 4856480 w 9933940"/>
              <a:gd name="connsiteY1" fmla="*/ 2649220 h 4930140"/>
              <a:gd name="connsiteX2" fmla="*/ 4841240 w 9933940"/>
              <a:gd name="connsiteY2" fmla="*/ 853440 h 4930140"/>
              <a:gd name="connsiteX3" fmla="*/ 4696460 w 9933940"/>
              <a:gd name="connsiteY3" fmla="*/ 789940 h 4930140"/>
              <a:gd name="connsiteX4" fmla="*/ 4681220 w 9933940"/>
              <a:gd name="connsiteY4" fmla="*/ 589280 h 4930140"/>
              <a:gd name="connsiteX5" fmla="*/ 4241800 w 9933940"/>
              <a:gd name="connsiteY5" fmla="*/ 485140 h 4930140"/>
              <a:gd name="connsiteX6" fmla="*/ 4117340 w 9933940"/>
              <a:gd name="connsiteY6" fmla="*/ 680720 h 4930140"/>
              <a:gd name="connsiteX7" fmla="*/ 3792220 w 9933940"/>
              <a:gd name="connsiteY7" fmla="*/ 1046480 h 4930140"/>
              <a:gd name="connsiteX8" fmla="*/ 3812540 w 9933940"/>
              <a:gd name="connsiteY8" fmla="*/ 3789680 h 4930140"/>
              <a:gd name="connsiteX9" fmla="*/ 2844800 w 9933940"/>
              <a:gd name="connsiteY9" fmla="*/ 3787140 h 4930140"/>
              <a:gd name="connsiteX10" fmla="*/ 2882900 w 9933940"/>
              <a:gd name="connsiteY10" fmla="*/ 2852420 h 4930140"/>
              <a:gd name="connsiteX11" fmla="*/ 2026920 w 9933940"/>
              <a:gd name="connsiteY11" fmla="*/ 2885440 h 4930140"/>
              <a:gd name="connsiteX12" fmla="*/ 1651000 w 9933940"/>
              <a:gd name="connsiteY12" fmla="*/ 2893060 h 4930140"/>
              <a:gd name="connsiteX13" fmla="*/ 1450340 w 9933940"/>
              <a:gd name="connsiteY13" fmla="*/ 2908300 h 4930140"/>
              <a:gd name="connsiteX14" fmla="*/ 1831340 w 9933940"/>
              <a:gd name="connsiteY14" fmla="*/ 3246120 h 4930140"/>
              <a:gd name="connsiteX15" fmla="*/ 1805940 w 9933940"/>
              <a:gd name="connsiteY15" fmla="*/ 3563620 h 4930140"/>
              <a:gd name="connsiteX16" fmla="*/ 1907540 w 9933940"/>
              <a:gd name="connsiteY16" fmla="*/ 3563620 h 4930140"/>
              <a:gd name="connsiteX17" fmla="*/ 1907540 w 9933940"/>
              <a:gd name="connsiteY17" fmla="*/ 3728720 h 4930140"/>
              <a:gd name="connsiteX18" fmla="*/ 1270000 w 9933940"/>
              <a:gd name="connsiteY18" fmla="*/ 3825240 h 4930140"/>
              <a:gd name="connsiteX19" fmla="*/ 7620 w 9933940"/>
              <a:gd name="connsiteY19" fmla="*/ 3787140 h 4930140"/>
              <a:gd name="connsiteX20" fmla="*/ 0 w 9933940"/>
              <a:gd name="connsiteY20" fmla="*/ 4930140 h 4930140"/>
              <a:gd name="connsiteX21" fmla="*/ 5267960 w 9933940"/>
              <a:gd name="connsiteY21" fmla="*/ 4800600 h 4930140"/>
              <a:gd name="connsiteX22" fmla="*/ 5306060 w 9933940"/>
              <a:gd name="connsiteY22" fmla="*/ 4483100 h 4930140"/>
              <a:gd name="connsiteX23" fmla="*/ 5509260 w 9933940"/>
              <a:gd name="connsiteY23" fmla="*/ 4503420 h 4930140"/>
              <a:gd name="connsiteX24" fmla="*/ 6093460 w 9933940"/>
              <a:gd name="connsiteY24" fmla="*/ 4236720 h 4930140"/>
              <a:gd name="connsiteX25" fmla="*/ 6395720 w 9933940"/>
              <a:gd name="connsiteY25" fmla="*/ 4221480 h 4930140"/>
              <a:gd name="connsiteX26" fmla="*/ 6398260 w 9933940"/>
              <a:gd name="connsiteY26" fmla="*/ 3375660 h 4930140"/>
              <a:gd name="connsiteX27" fmla="*/ 8917940 w 9933940"/>
              <a:gd name="connsiteY27" fmla="*/ 3360420 h 4930140"/>
              <a:gd name="connsiteX28" fmla="*/ 9933940 w 9933940"/>
              <a:gd name="connsiteY28" fmla="*/ 2590800 h 4930140"/>
              <a:gd name="connsiteX29" fmla="*/ 9933940 w 9933940"/>
              <a:gd name="connsiteY29" fmla="*/ 0 h 4930140"/>
              <a:gd name="connsiteX0" fmla="*/ 9933940 w 9933940"/>
              <a:gd name="connsiteY0" fmla="*/ 0 h 4930140"/>
              <a:gd name="connsiteX1" fmla="*/ 4856480 w 9933940"/>
              <a:gd name="connsiteY1" fmla="*/ 2649220 h 4930140"/>
              <a:gd name="connsiteX2" fmla="*/ 4841240 w 9933940"/>
              <a:gd name="connsiteY2" fmla="*/ 853440 h 4930140"/>
              <a:gd name="connsiteX3" fmla="*/ 4696460 w 9933940"/>
              <a:gd name="connsiteY3" fmla="*/ 789940 h 4930140"/>
              <a:gd name="connsiteX4" fmla="*/ 4681220 w 9933940"/>
              <a:gd name="connsiteY4" fmla="*/ 589280 h 4930140"/>
              <a:gd name="connsiteX5" fmla="*/ 4241800 w 9933940"/>
              <a:gd name="connsiteY5" fmla="*/ 485140 h 4930140"/>
              <a:gd name="connsiteX6" fmla="*/ 4117340 w 9933940"/>
              <a:gd name="connsiteY6" fmla="*/ 680720 h 4930140"/>
              <a:gd name="connsiteX7" fmla="*/ 3792220 w 9933940"/>
              <a:gd name="connsiteY7" fmla="*/ 1046480 h 4930140"/>
              <a:gd name="connsiteX8" fmla="*/ 3812540 w 9933940"/>
              <a:gd name="connsiteY8" fmla="*/ 3789680 h 4930140"/>
              <a:gd name="connsiteX9" fmla="*/ 2844800 w 9933940"/>
              <a:gd name="connsiteY9" fmla="*/ 3787140 h 4930140"/>
              <a:gd name="connsiteX10" fmla="*/ 2882900 w 9933940"/>
              <a:gd name="connsiteY10" fmla="*/ 2852420 h 4930140"/>
              <a:gd name="connsiteX11" fmla="*/ 2026920 w 9933940"/>
              <a:gd name="connsiteY11" fmla="*/ 2885440 h 4930140"/>
              <a:gd name="connsiteX12" fmla="*/ 1651000 w 9933940"/>
              <a:gd name="connsiteY12" fmla="*/ 2893060 h 4930140"/>
              <a:gd name="connsiteX13" fmla="*/ 1450340 w 9933940"/>
              <a:gd name="connsiteY13" fmla="*/ 2908300 h 4930140"/>
              <a:gd name="connsiteX14" fmla="*/ 1221740 w 9933940"/>
              <a:gd name="connsiteY14" fmla="*/ 2941320 h 4930140"/>
              <a:gd name="connsiteX15" fmla="*/ 1805940 w 9933940"/>
              <a:gd name="connsiteY15" fmla="*/ 3563620 h 4930140"/>
              <a:gd name="connsiteX16" fmla="*/ 1907540 w 9933940"/>
              <a:gd name="connsiteY16" fmla="*/ 3563620 h 4930140"/>
              <a:gd name="connsiteX17" fmla="*/ 1907540 w 9933940"/>
              <a:gd name="connsiteY17" fmla="*/ 3728720 h 4930140"/>
              <a:gd name="connsiteX18" fmla="*/ 1270000 w 9933940"/>
              <a:gd name="connsiteY18" fmla="*/ 3825240 h 4930140"/>
              <a:gd name="connsiteX19" fmla="*/ 7620 w 9933940"/>
              <a:gd name="connsiteY19" fmla="*/ 3787140 h 4930140"/>
              <a:gd name="connsiteX20" fmla="*/ 0 w 9933940"/>
              <a:gd name="connsiteY20" fmla="*/ 4930140 h 4930140"/>
              <a:gd name="connsiteX21" fmla="*/ 5267960 w 9933940"/>
              <a:gd name="connsiteY21" fmla="*/ 4800600 h 4930140"/>
              <a:gd name="connsiteX22" fmla="*/ 5306060 w 9933940"/>
              <a:gd name="connsiteY22" fmla="*/ 4483100 h 4930140"/>
              <a:gd name="connsiteX23" fmla="*/ 5509260 w 9933940"/>
              <a:gd name="connsiteY23" fmla="*/ 4503420 h 4930140"/>
              <a:gd name="connsiteX24" fmla="*/ 6093460 w 9933940"/>
              <a:gd name="connsiteY24" fmla="*/ 4236720 h 4930140"/>
              <a:gd name="connsiteX25" fmla="*/ 6395720 w 9933940"/>
              <a:gd name="connsiteY25" fmla="*/ 4221480 h 4930140"/>
              <a:gd name="connsiteX26" fmla="*/ 6398260 w 9933940"/>
              <a:gd name="connsiteY26" fmla="*/ 3375660 h 4930140"/>
              <a:gd name="connsiteX27" fmla="*/ 8917940 w 9933940"/>
              <a:gd name="connsiteY27" fmla="*/ 3360420 h 4930140"/>
              <a:gd name="connsiteX28" fmla="*/ 9933940 w 9933940"/>
              <a:gd name="connsiteY28" fmla="*/ 2590800 h 4930140"/>
              <a:gd name="connsiteX29" fmla="*/ 9933940 w 9933940"/>
              <a:gd name="connsiteY29" fmla="*/ 0 h 4930140"/>
              <a:gd name="connsiteX0" fmla="*/ 9933940 w 9933940"/>
              <a:gd name="connsiteY0" fmla="*/ 0 h 4930140"/>
              <a:gd name="connsiteX1" fmla="*/ 4856480 w 9933940"/>
              <a:gd name="connsiteY1" fmla="*/ 2649220 h 4930140"/>
              <a:gd name="connsiteX2" fmla="*/ 4841240 w 9933940"/>
              <a:gd name="connsiteY2" fmla="*/ 853440 h 4930140"/>
              <a:gd name="connsiteX3" fmla="*/ 4696460 w 9933940"/>
              <a:gd name="connsiteY3" fmla="*/ 789940 h 4930140"/>
              <a:gd name="connsiteX4" fmla="*/ 4681220 w 9933940"/>
              <a:gd name="connsiteY4" fmla="*/ 589280 h 4930140"/>
              <a:gd name="connsiteX5" fmla="*/ 4241800 w 9933940"/>
              <a:gd name="connsiteY5" fmla="*/ 485140 h 4930140"/>
              <a:gd name="connsiteX6" fmla="*/ 4117340 w 9933940"/>
              <a:gd name="connsiteY6" fmla="*/ 680720 h 4930140"/>
              <a:gd name="connsiteX7" fmla="*/ 3792220 w 9933940"/>
              <a:gd name="connsiteY7" fmla="*/ 1046480 h 4930140"/>
              <a:gd name="connsiteX8" fmla="*/ 3812540 w 9933940"/>
              <a:gd name="connsiteY8" fmla="*/ 3789680 h 4930140"/>
              <a:gd name="connsiteX9" fmla="*/ 2844800 w 9933940"/>
              <a:gd name="connsiteY9" fmla="*/ 3787140 h 4930140"/>
              <a:gd name="connsiteX10" fmla="*/ 2882900 w 9933940"/>
              <a:gd name="connsiteY10" fmla="*/ 2852420 h 4930140"/>
              <a:gd name="connsiteX11" fmla="*/ 2026920 w 9933940"/>
              <a:gd name="connsiteY11" fmla="*/ 2885440 h 4930140"/>
              <a:gd name="connsiteX12" fmla="*/ 1651000 w 9933940"/>
              <a:gd name="connsiteY12" fmla="*/ 2893060 h 4930140"/>
              <a:gd name="connsiteX13" fmla="*/ 1450340 w 9933940"/>
              <a:gd name="connsiteY13" fmla="*/ 2908300 h 4930140"/>
              <a:gd name="connsiteX14" fmla="*/ 1221740 w 9933940"/>
              <a:gd name="connsiteY14" fmla="*/ 2941320 h 4930140"/>
              <a:gd name="connsiteX15" fmla="*/ 1127760 w 9933940"/>
              <a:gd name="connsiteY15" fmla="*/ 3822700 h 4930140"/>
              <a:gd name="connsiteX16" fmla="*/ 1907540 w 9933940"/>
              <a:gd name="connsiteY16" fmla="*/ 3563620 h 4930140"/>
              <a:gd name="connsiteX17" fmla="*/ 1907540 w 9933940"/>
              <a:gd name="connsiteY17" fmla="*/ 3728720 h 4930140"/>
              <a:gd name="connsiteX18" fmla="*/ 1270000 w 9933940"/>
              <a:gd name="connsiteY18" fmla="*/ 3825240 h 4930140"/>
              <a:gd name="connsiteX19" fmla="*/ 7620 w 9933940"/>
              <a:gd name="connsiteY19" fmla="*/ 3787140 h 4930140"/>
              <a:gd name="connsiteX20" fmla="*/ 0 w 9933940"/>
              <a:gd name="connsiteY20" fmla="*/ 4930140 h 4930140"/>
              <a:gd name="connsiteX21" fmla="*/ 5267960 w 9933940"/>
              <a:gd name="connsiteY21" fmla="*/ 4800600 h 4930140"/>
              <a:gd name="connsiteX22" fmla="*/ 5306060 w 9933940"/>
              <a:gd name="connsiteY22" fmla="*/ 4483100 h 4930140"/>
              <a:gd name="connsiteX23" fmla="*/ 5509260 w 9933940"/>
              <a:gd name="connsiteY23" fmla="*/ 4503420 h 4930140"/>
              <a:gd name="connsiteX24" fmla="*/ 6093460 w 9933940"/>
              <a:gd name="connsiteY24" fmla="*/ 4236720 h 4930140"/>
              <a:gd name="connsiteX25" fmla="*/ 6395720 w 9933940"/>
              <a:gd name="connsiteY25" fmla="*/ 4221480 h 4930140"/>
              <a:gd name="connsiteX26" fmla="*/ 6398260 w 9933940"/>
              <a:gd name="connsiteY26" fmla="*/ 3375660 h 4930140"/>
              <a:gd name="connsiteX27" fmla="*/ 8917940 w 9933940"/>
              <a:gd name="connsiteY27" fmla="*/ 3360420 h 4930140"/>
              <a:gd name="connsiteX28" fmla="*/ 9933940 w 9933940"/>
              <a:gd name="connsiteY28" fmla="*/ 2590800 h 4930140"/>
              <a:gd name="connsiteX29" fmla="*/ 9933940 w 9933940"/>
              <a:gd name="connsiteY29" fmla="*/ 0 h 4930140"/>
              <a:gd name="connsiteX0" fmla="*/ 9933940 w 9933940"/>
              <a:gd name="connsiteY0" fmla="*/ 0 h 4930140"/>
              <a:gd name="connsiteX1" fmla="*/ 4856480 w 9933940"/>
              <a:gd name="connsiteY1" fmla="*/ 2649220 h 4930140"/>
              <a:gd name="connsiteX2" fmla="*/ 4841240 w 9933940"/>
              <a:gd name="connsiteY2" fmla="*/ 853440 h 4930140"/>
              <a:gd name="connsiteX3" fmla="*/ 4696460 w 9933940"/>
              <a:gd name="connsiteY3" fmla="*/ 789940 h 4930140"/>
              <a:gd name="connsiteX4" fmla="*/ 4681220 w 9933940"/>
              <a:gd name="connsiteY4" fmla="*/ 589280 h 4930140"/>
              <a:gd name="connsiteX5" fmla="*/ 4241800 w 9933940"/>
              <a:gd name="connsiteY5" fmla="*/ 485140 h 4930140"/>
              <a:gd name="connsiteX6" fmla="*/ 4117340 w 9933940"/>
              <a:gd name="connsiteY6" fmla="*/ 680720 h 4930140"/>
              <a:gd name="connsiteX7" fmla="*/ 3792220 w 9933940"/>
              <a:gd name="connsiteY7" fmla="*/ 1046480 h 4930140"/>
              <a:gd name="connsiteX8" fmla="*/ 3812540 w 9933940"/>
              <a:gd name="connsiteY8" fmla="*/ 3789680 h 4930140"/>
              <a:gd name="connsiteX9" fmla="*/ 2844800 w 9933940"/>
              <a:gd name="connsiteY9" fmla="*/ 3787140 h 4930140"/>
              <a:gd name="connsiteX10" fmla="*/ 2882900 w 9933940"/>
              <a:gd name="connsiteY10" fmla="*/ 2852420 h 4930140"/>
              <a:gd name="connsiteX11" fmla="*/ 2026920 w 9933940"/>
              <a:gd name="connsiteY11" fmla="*/ 2885440 h 4930140"/>
              <a:gd name="connsiteX12" fmla="*/ 1651000 w 9933940"/>
              <a:gd name="connsiteY12" fmla="*/ 2893060 h 4930140"/>
              <a:gd name="connsiteX13" fmla="*/ 1450340 w 9933940"/>
              <a:gd name="connsiteY13" fmla="*/ 2908300 h 4930140"/>
              <a:gd name="connsiteX14" fmla="*/ 1221740 w 9933940"/>
              <a:gd name="connsiteY14" fmla="*/ 2941320 h 4930140"/>
              <a:gd name="connsiteX15" fmla="*/ 1127760 w 9933940"/>
              <a:gd name="connsiteY15" fmla="*/ 3822700 h 4930140"/>
              <a:gd name="connsiteX16" fmla="*/ 1907540 w 9933940"/>
              <a:gd name="connsiteY16" fmla="*/ 3563620 h 4930140"/>
              <a:gd name="connsiteX17" fmla="*/ 1907540 w 9933940"/>
              <a:gd name="connsiteY17" fmla="*/ 3728720 h 4930140"/>
              <a:gd name="connsiteX18" fmla="*/ 7620 w 9933940"/>
              <a:gd name="connsiteY18" fmla="*/ 3787140 h 4930140"/>
              <a:gd name="connsiteX19" fmla="*/ 0 w 9933940"/>
              <a:gd name="connsiteY19" fmla="*/ 4930140 h 4930140"/>
              <a:gd name="connsiteX20" fmla="*/ 5267960 w 9933940"/>
              <a:gd name="connsiteY20" fmla="*/ 4800600 h 4930140"/>
              <a:gd name="connsiteX21" fmla="*/ 5306060 w 9933940"/>
              <a:gd name="connsiteY21" fmla="*/ 4483100 h 4930140"/>
              <a:gd name="connsiteX22" fmla="*/ 5509260 w 9933940"/>
              <a:gd name="connsiteY22" fmla="*/ 4503420 h 4930140"/>
              <a:gd name="connsiteX23" fmla="*/ 6093460 w 9933940"/>
              <a:gd name="connsiteY23" fmla="*/ 4236720 h 4930140"/>
              <a:gd name="connsiteX24" fmla="*/ 6395720 w 9933940"/>
              <a:gd name="connsiteY24" fmla="*/ 4221480 h 4930140"/>
              <a:gd name="connsiteX25" fmla="*/ 6398260 w 9933940"/>
              <a:gd name="connsiteY25" fmla="*/ 3375660 h 4930140"/>
              <a:gd name="connsiteX26" fmla="*/ 8917940 w 9933940"/>
              <a:gd name="connsiteY26" fmla="*/ 3360420 h 4930140"/>
              <a:gd name="connsiteX27" fmla="*/ 9933940 w 9933940"/>
              <a:gd name="connsiteY27" fmla="*/ 2590800 h 4930140"/>
              <a:gd name="connsiteX28" fmla="*/ 9933940 w 9933940"/>
              <a:gd name="connsiteY28" fmla="*/ 0 h 4930140"/>
              <a:gd name="connsiteX0" fmla="*/ 9933940 w 9933940"/>
              <a:gd name="connsiteY0" fmla="*/ 0 h 4930140"/>
              <a:gd name="connsiteX1" fmla="*/ 4856480 w 9933940"/>
              <a:gd name="connsiteY1" fmla="*/ 2649220 h 4930140"/>
              <a:gd name="connsiteX2" fmla="*/ 4841240 w 9933940"/>
              <a:gd name="connsiteY2" fmla="*/ 853440 h 4930140"/>
              <a:gd name="connsiteX3" fmla="*/ 4696460 w 9933940"/>
              <a:gd name="connsiteY3" fmla="*/ 789940 h 4930140"/>
              <a:gd name="connsiteX4" fmla="*/ 4681220 w 9933940"/>
              <a:gd name="connsiteY4" fmla="*/ 589280 h 4930140"/>
              <a:gd name="connsiteX5" fmla="*/ 4241800 w 9933940"/>
              <a:gd name="connsiteY5" fmla="*/ 485140 h 4930140"/>
              <a:gd name="connsiteX6" fmla="*/ 4117340 w 9933940"/>
              <a:gd name="connsiteY6" fmla="*/ 680720 h 4930140"/>
              <a:gd name="connsiteX7" fmla="*/ 3792220 w 9933940"/>
              <a:gd name="connsiteY7" fmla="*/ 1046480 h 4930140"/>
              <a:gd name="connsiteX8" fmla="*/ 3812540 w 9933940"/>
              <a:gd name="connsiteY8" fmla="*/ 3789680 h 4930140"/>
              <a:gd name="connsiteX9" fmla="*/ 2844800 w 9933940"/>
              <a:gd name="connsiteY9" fmla="*/ 3787140 h 4930140"/>
              <a:gd name="connsiteX10" fmla="*/ 2882900 w 9933940"/>
              <a:gd name="connsiteY10" fmla="*/ 2852420 h 4930140"/>
              <a:gd name="connsiteX11" fmla="*/ 2026920 w 9933940"/>
              <a:gd name="connsiteY11" fmla="*/ 2885440 h 4930140"/>
              <a:gd name="connsiteX12" fmla="*/ 1651000 w 9933940"/>
              <a:gd name="connsiteY12" fmla="*/ 2893060 h 4930140"/>
              <a:gd name="connsiteX13" fmla="*/ 1450340 w 9933940"/>
              <a:gd name="connsiteY13" fmla="*/ 2908300 h 4930140"/>
              <a:gd name="connsiteX14" fmla="*/ 1221740 w 9933940"/>
              <a:gd name="connsiteY14" fmla="*/ 2941320 h 4930140"/>
              <a:gd name="connsiteX15" fmla="*/ 1127760 w 9933940"/>
              <a:gd name="connsiteY15" fmla="*/ 3822700 h 4930140"/>
              <a:gd name="connsiteX16" fmla="*/ 1907540 w 9933940"/>
              <a:gd name="connsiteY16" fmla="*/ 3728720 h 4930140"/>
              <a:gd name="connsiteX17" fmla="*/ 7620 w 9933940"/>
              <a:gd name="connsiteY17" fmla="*/ 3787140 h 4930140"/>
              <a:gd name="connsiteX18" fmla="*/ 0 w 9933940"/>
              <a:gd name="connsiteY18" fmla="*/ 4930140 h 4930140"/>
              <a:gd name="connsiteX19" fmla="*/ 5267960 w 9933940"/>
              <a:gd name="connsiteY19" fmla="*/ 4800600 h 4930140"/>
              <a:gd name="connsiteX20" fmla="*/ 5306060 w 9933940"/>
              <a:gd name="connsiteY20" fmla="*/ 4483100 h 4930140"/>
              <a:gd name="connsiteX21" fmla="*/ 5509260 w 9933940"/>
              <a:gd name="connsiteY21" fmla="*/ 4503420 h 4930140"/>
              <a:gd name="connsiteX22" fmla="*/ 6093460 w 9933940"/>
              <a:gd name="connsiteY22" fmla="*/ 4236720 h 4930140"/>
              <a:gd name="connsiteX23" fmla="*/ 6395720 w 9933940"/>
              <a:gd name="connsiteY23" fmla="*/ 4221480 h 4930140"/>
              <a:gd name="connsiteX24" fmla="*/ 6398260 w 9933940"/>
              <a:gd name="connsiteY24" fmla="*/ 3375660 h 4930140"/>
              <a:gd name="connsiteX25" fmla="*/ 8917940 w 9933940"/>
              <a:gd name="connsiteY25" fmla="*/ 3360420 h 4930140"/>
              <a:gd name="connsiteX26" fmla="*/ 9933940 w 9933940"/>
              <a:gd name="connsiteY26" fmla="*/ 2590800 h 4930140"/>
              <a:gd name="connsiteX27" fmla="*/ 9933940 w 9933940"/>
              <a:gd name="connsiteY27" fmla="*/ 0 h 4930140"/>
              <a:gd name="connsiteX0" fmla="*/ 9933940 w 9933940"/>
              <a:gd name="connsiteY0" fmla="*/ 0 h 4930140"/>
              <a:gd name="connsiteX1" fmla="*/ 4856480 w 9933940"/>
              <a:gd name="connsiteY1" fmla="*/ 2649220 h 4930140"/>
              <a:gd name="connsiteX2" fmla="*/ 4841240 w 9933940"/>
              <a:gd name="connsiteY2" fmla="*/ 853440 h 4930140"/>
              <a:gd name="connsiteX3" fmla="*/ 4696460 w 9933940"/>
              <a:gd name="connsiteY3" fmla="*/ 789940 h 4930140"/>
              <a:gd name="connsiteX4" fmla="*/ 4681220 w 9933940"/>
              <a:gd name="connsiteY4" fmla="*/ 589280 h 4930140"/>
              <a:gd name="connsiteX5" fmla="*/ 4241800 w 9933940"/>
              <a:gd name="connsiteY5" fmla="*/ 485140 h 4930140"/>
              <a:gd name="connsiteX6" fmla="*/ 4117340 w 9933940"/>
              <a:gd name="connsiteY6" fmla="*/ 680720 h 4930140"/>
              <a:gd name="connsiteX7" fmla="*/ 3792220 w 9933940"/>
              <a:gd name="connsiteY7" fmla="*/ 1046480 h 4930140"/>
              <a:gd name="connsiteX8" fmla="*/ 3812540 w 9933940"/>
              <a:gd name="connsiteY8" fmla="*/ 3789680 h 4930140"/>
              <a:gd name="connsiteX9" fmla="*/ 2844800 w 9933940"/>
              <a:gd name="connsiteY9" fmla="*/ 3787140 h 4930140"/>
              <a:gd name="connsiteX10" fmla="*/ 2882900 w 9933940"/>
              <a:gd name="connsiteY10" fmla="*/ 2852420 h 4930140"/>
              <a:gd name="connsiteX11" fmla="*/ 2026920 w 9933940"/>
              <a:gd name="connsiteY11" fmla="*/ 2885440 h 4930140"/>
              <a:gd name="connsiteX12" fmla="*/ 1651000 w 9933940"/>
              <a:gd name="connsiteY12" fmla="*/ 2893060 h 4930140"/>
              <a:gd name="connsiteX13" fmla="*/ 1450340 w 9933940"/>
              <a:gd name="connsiteY13" fmla="*/ 2908300 h 4930140"/>
              <a:gd name="connsiteX14" fmla="*/ 1221740 w 9933940"/>
              <a:gd name="connsiteY14" fmla="*/ 2941320 h 4930140"/>
              <a:gd name="connsiteX15" fmla="*/ 1127760 w 9933940"/>
              <a:gd name="connsiteY15" fmla="*/ 3822700 h 4930140"/>
              <a:gd name="connsiteX16" fmla="*/ 1907540 w 9933940"/>
              <a:gd name="connsiteY16" fmla="*/ 3728720 h 4930140"/>
              <a:gd name="connsiteX17" fmla="*/ 7620 w 9933940"/>
              <a:gd name="connsiteY17" fmla="*/ 3787140 h 4930140"/>
              <a:gd name="connsiteX18" fmla="*/ 0 w 9933940"/>
              <a:gd name="connsiteY18" fmla="*/ 4930140 h 4930140"/>
              <a:gd name="connsiteX19" fmla="*/ 5267960 w 9933940"/>
              <a:gd name="connsiteY19" fmla="*/ 4800600 h 4930140"/>
              <a:gd name="connsiteX20" fmla="*/ 5306060 w 9933940"/>
              <a:gd name="connsiteY20" fmla="*/ 4483100 h 4930140"/>
              <a:gd name="connsiteX21" fmla="*/ 5509260 w 9933940"/>
              <a:gd name="connsiteY21" fmla="*/ 4503420 h 4930140"/>
              <a:gd name="connsiteX22" fmla="*/ 6093460 w 9933940"/>
              <a:gd name="connsiteY22" fmla="*/ 4236720 h 4930140"/>
              <a:gd name="connsiteX23" fmla="*/ 6395720 w 9933940"/>
              <a:gd name="connsiteY23" fmla="*/ 4221480 h 4930140"/>
              <a:gd name="connsiteX24" fmla="*/ 6398260 w 9933940"/>
              <a:gd name="connsiteY24" fmla="*/ 3375660 h 4930140"/>
              <a:gd name="connsiteX25" fmla="*/ 8917940 w 9933940"/>
              <a:gd name="connsiteY25" fmla="*/ 3360420 h 4930140"/>
              <a:gd name="connsiteX26" fmla="*/ 9933940 w 9933940"/>
              <a:gd name="connsiteY26" fmla="*/ 2590800 h 4930140"/>
              <a:gd name="connsiteX27" fmla="*/ 9933940 w 9933940"/>
              <a:gd name="connsiteY27" fmla="*/ 0 h 4930140"/>
              <a:gd name="connsiteX0" fmla="*/ 9933940 w 9933940"/>
              <a:gd name="connsiteY0" fmla="*/ 0 h 4930140"/>
              <a:gd name="connsiteX1" fmla="*/ 4856480 w 9933940"/>
              <a:gd name="connsiteY1" fmla="*/ 2649220 h 4930140"/>
              <a:gd name="connsiteX2" fmla="*/ 4841240 w 9933940"/>
              <a:gd name="connsiteY2" fmla="*/ 853440 h 4930140"/>
              <a:gd name="connsiteX3" fmla="*/ 4696460 w 9933940"/>
              <a:gd name="connsiteY3" fmla="*/ 789940 h 4930140"/>
              <a:gd name="connsiteX4" fmla="*/ 4681220 w 9933940"/>
              <a:gd name="connsiteY4" fmla="*/ 589280 h 4930140"/>
              <a:gd name="connsiteX5" fmla="*/ 4241800 w 9933940"/>
              <a:gd name="connsiteY5" fmla="*/ 485140 h 4930140"/>
              <a:gd name="connsiteX6" fmla="*/ 4117340 w 9933940"/>
              <a:gd name="connsiteY6" fmla="*/ 680720 h 4930140"/>
              <a:gd name="connsiteX7" fmla="*/ 3792220 w 9933940"/>
              <a:gd name="connsiteY7" fmla="*/ 1046480 h 4930140"/>
              <a:gd name="connsiteX8" fmla="*/ 3812540 w 9933940"/>
              <a:gd name="connsiteY8" fmla="*/ 3789680 h 4930140"/>
              <a:gd name="connsiteX9" fmla="*/ 2844800 w 9933940"/>
              <a:gd name="connsiteY9" fmla="*/ 3787140 h 4930140"/>
              <a:gd name="connsiteX10" fmla="*/ 2882900 w 9933940"/>
              <a:gd name="connsiteY10" fmla="*/ 2852420 h 4930140"/>
              <a:gd name="connsiteX11" fmla="*/ 2026920 w 9933940"/>
              <a:gd name="connsiteY11" fmla="*/ 2885440 h 4930140"/>
              <a:gd name="connsiteX12" fmla="*/ 1651000 w 9933940"/>
              <a:gd name="connsiteY12" fmla="*/ 2893060 h 4930140"/>
              <a:gd name="connsiteX13" fmla="*/ 1450340 w 9933940"/>
              <a:gd name="connsiteY13" fmla="*/ 2908300 h 4930140"/>
              <a:gd name="connsiteX14" fmla="*/ 1221740 w 9933940"/>
              <a:gd name="connsiteY14" fmla="*/ 2941320 h 4930140"/>
              <a:gd name="connsiteX15" fmla="*/ 1127760 w 9933940"/>
              <a:gd name="connsiteY15" fmla="*/ 3822700 h 4930140"/>
              <a:gd name="connsiteX16" fmla="*/ 1907540 w 9933940"/>
              <a:gd name="connsiteY16" fmla="*/ 3728720 h 4930140"/>
              <a:gd name="connsiteX17" fmla="*/ 7620 w 9933940"/>
              <a:gd name="connsiteY17" fmla="*/ 3787140 h 4930140"/>
              <a:gd name="connsiteX18" fmla="*/ 0 w 9933940"/>
              <a:gd name="connsiteY18" fmla="*/ 4930140 h 4930140"/>
              <a:gd name="connsiteX19" fmla="*/ 5267960 w 9933940"/>
              <a:gd name="connsiteY19" fmla="*/ 4800600 h 4930140"/>
              <a:gd name="connsiteX20" fmla="*/ 5306060 w 9933940"/>
              <a:gd name="connsiteY20" fmla="*/ 4483100 h 4930140"/>
              <a:gd name="connsiteX21" fmla="*/ 5509260 w 9933940"/>
              <a:gd name="connsiteY21" fmla="*/ 4503420 h 4930140"/>
              <a:gd name="connsiteX22" fmla="*/ 6093460 w 9933940"/>
              <a:gd name="connsiteY22" fmla="*/ 4236720 h 4930140"/>
              <a:gd name="connsiteX23" fmla="*/ 6395720 w 9933940"/>
              <a:gd name="connsiteY23" fmla="*/ 4221480 h 4930140"/>
              <a:gd name="connsiteX24" fmla="*/ 6398260 w 9933940"/>
              <a:gd name="connsiteY24" fmla="*/ 3375660 h 4930140"/>
              <a:gd name="connsiteX25" fmla="*/ 8917940 w 9933940"/>
              <a:gd name="connsiteY25" fmla="*/ 3360420 h 4930140"/>
              <a:gd name="connsiteX26" fmla="*/ 9933940 w 9933940"/>
              <a:gd name="connsiteY26" fmla="*/ 2590800 h 4930140"/>
              <a:gd name="connsiteX27" fmla="*/ 9933940 w 9933940"/>
              <a:gd name="connsiteY27" fmla="*/ 0 h 4930140"/>
              <a:gd name="connsiteX0" fmla="*/ 9933940 w 9933940"/>
              <a:gd name="connsiteY0" fmla="*/ 0 h 4930140"/>
              <a:gd name="connsiteX1" fmla="*/ 4856480 w 9933940"/>
              <a:gd name="connsiteY1" fmla="*/ 2649220 h 4930140"/>
              <a:gd name="connsiteX2" fmla="*/ 4841240 w 9933940"/>
              <a:gd name="connsiteY2" fmla="*/ 853440 h 4930140"/>
              <a:gd name="connsiteX3" fmla="*/ 4696460 w 9933940"/>
              <a:gd name="connsiteY3" fmla="*/ 789940 h 4930140"/>
              <a:gd name="connsiteX4" fmla="*/ 4681220 w 9933940"/>
              <a:gd name="connsiteY4" fmla="*/ 589280 h 4930140"/>
              <a:gd name="connsiteX5" fmla="*/ 4241800 w 9933940"/>
              <a:gd name="connsiteY5" fmla="*/ 485140 h 4930140"/>
              <a:gd name="connsiteX6" fmla="*/ 4117340 w 9933940"/>
              <a:gd name="connsiteY6" fmla="*/ 680720 h 4930140"/>
              <a:gd name="connsiteX7" fmla="*/ 3792220 w 9933940"/>
              <a:gd name="connsiteY7" fmla="*/ 1046480 h 4930140"/>
              <a:gd name="connsiteX8" fmla="*/ 3812540 w 9933940"/>
              <a:gd name="connsiteY8" fmla="*/ 3789680 h 4930140"/>
              <a:gd name="connsiteX9" fmla="*/ 2844800 w 9933940"/>
              <a:gd name="connsiteY9" fmla="*/ 3787140 h 4930140"/>
              <a:gd name="connsiteX10" fmla="*/ 2882900 w 9933940"/>
              <a:gd name="connsiteY10" fmla="*/ 2852420 h 4930140"/>
              <a:gd name="connsiteX11" fmla="*/ 2026920 w 9933940"/>
              <a:gd name="connsiteY11" fmla="*/ 2885440 h 4930140"/>
              <a:gd name="connsiteX12" fmla="*/ 1651000 w 9933940"/>
              <a:gd name="connsiteY12" fmla="*/ 2893060 h 4930140"/>
              <a:gd name="connsiteX13" fmla="*/ 1450340 w 9933940"/>
              <a:gd name="connsiteY13" fmla="*/ 2908300 h 4930140"/>
              <a:gd name="connsiteX14" fmla="*/ 1221740 w 9933940"/>
              <a:gd name="connsiteY14" fmla="*/ 2941320 h 4930140"/>
              <a:gd name="connsiteX15" fmla="*/ 1127760 w 9933940"/>
              <a:gd name="connsiteY15" fmla="*/ 3822700 h 4930140"/>
              <a:gd name="connsiteX16" fmla="*/ 7620 w 9933940"/>
              <a:gd name="connsiteY16" fmla="*/ 3787140 h 4930140"/>
              <a:gd name="connsiteX17" fmla="*/ 0 w 9933940"/>
              <a:gd name="connsiteY17" fmla="*/ 4930140 h 4930140"/>
              <a:gd name="connsiteX18" fmla="*/ 5267960 w 9933940"/>
              <a:gd name="connsiteY18" fmla="*/ 4800600 h 4930140"/>
              <a:gd name="connsiteX19" fmla="*/ 5306060 w 9933940"/>
              <a:gd name="connsiteY19" fmla="*/ 4483100 h 4930140"/>
              <a:gd name="connsiteX20" fmla="*/ 5509260 w 9933940"/>
              <a:gd name="connsiteY20" fmla="*/ 4503420 h 4930140"/>
              <a:gd name="connsiteX21" fmla="*/ 6093460 w 9933940"/>
              <a:gd name="connsiteY21" fmla="*/ 4236720 h 4930140"/>
              <a:gd name="connsiteX22" fmla="*/ 6395720 w 9933940"/>
              <a:gd name="connsiteY22" fmla="*/ 4221480 h 4930140"/>
              <a:gd name="connsiteX23" fmla="*/ 6398260 w 9933940"/>
              <a:gd name="connsiteY23" fmla="*/ 3375660 h 4930140"/>
              <a:gd name="connsiteX24" fmla="*/ 8917940 w 9933940"/>
              <a:gd name="connsiteY24" fmla="*/ 3360420 h 4930140"/>
              <a:gd name="connsiteX25" fmla="*/ 9933940 w 9933940"/>
              <a:gd name="connsiteY25" fmla="*/ 2590800 h 4930140"/>
              <a:gd name="connsiteX26" fmla="*/ 9933940 w 9933940"/>
              <a:gd name="connsiteY26" fmla="*/ 0 h 4930140"/>
              <a:gd name="connsiteX0" fmla="*/ 9933940 w 9933940"/>
              <a:gd name="connsiteY0" fmla="*/ 0 h 4930140"/>
              <a:gd name="connsiteX1" fmla="*/ 4856480 w 9933940"/>
              <a:gd name="connsiteY1" fmla="*/ 2649220 h 4930140"/>
              <a:gd name="connsiteX2" fmla="*/ 4841240 w 9933940"/>
              <a:gd name="connsiteY2" fmla="*/ 853440 h 4930140"/>
              <a:gd name="connsiteX3" fmla="*/ 4696460 w 9933940"/>
              <a:gd name="connsiteY3" fmla="*/ 789940 h 4930140"/>
              <a:gd name="connsiteX4" fmla="*/ 4681220 w 9933940"/>
              <a:gd name="connsiteY4" fmla="*/ 589280 h 4930140"/>
              <a:gd name="connsiteX5" fmla="*/ 4241800 w 9933940"/>
              <a:gd name="connsiteY5" fmla="*/ 485140 h 4930140"/>
              <a:gd name="connsiteX6" fmla="*/ 4117340 w 9933940"/>
              <a:gd name="connsiteY6" fmla="*/ 680720 h 4930140"/>
              <a:gd name="connsiteX7" fmla="*/ 3792220 w 9933940"/>
              <a:gd name="connsiteY7" fmla="*/ 1046480 h 4930140"/>
              <a:gd name="connsiteX8" fmla="*/ 3812540 w 9933940"/>
              <a:gd name="connsiteY8" fmla="*/ 3789680 h 4930140"/>
              <a:gd name="connsiteX9" fmla="*/ 2844800 w 9933940"/>
              <a:gd name="connsiteY9" fmla="*/ 3787140 h 4930140"/>
              <a:gd name="connsiteX10" fmla="*/ 2882900 w 9933940"/>
              <a:gd name="connsiteY10" fmla="*/ 2852420 h 4930140"/>
              <a:gd name="connsiteX11" fmla="*/ 2026920 w 9933940"/>
              <a:gd name="connsiteY11" fmla="*/ 2885440 h 4930140"/>
              <a:gd name="connsiteX12" fmla="*/ 1651000 w 9933940"/>
              <a:gd name="connsiteY12" fmla="*/ 2893060 h 4930140"/>
              <a:gd name="connsiteX13" fmla="*/ 1450340 w 9933940"/>
              <a:gd name="connsiteY13" fmla="*/ 2908300 h 4930140"/>
              <a:gd name="connsiteX14" fmla="*/ 1221740 w 9933940"/>
              <a:gd name="connsiteY14" fmla="*/ 2941320 h 4930140"/>
              <a:gd name="connsiteX15" fmla="*/ 1127760 w 9933940"/>
              <a:gd name="connsiteY15" fmla="*/ 3822700 h 4930140"/>
              <a:gd name="connsiteX16" fmla="*/ 7620 w 9933940"/>
              <a:gd name="connsiteY16" fmla="*/ 3787140 h 4930140"/>
              <a:gd name="connsiteX17" fmla="*/ 0 w 9933940"/>
              <a:gd name="connsiteY17" fmla="*/ 4930140 h 4930140"/>
              <a:gd name="connsiteX18" fmla="*/ 5267960 w 9933940"/>
              <a:gd name="connsiteY18" fmla="*/ 4800600 h 4930140"/>
              <a:gd name="connsiteX19" fmla="*/ 5306060 w 9933940"/>
              <a:gd name="connsiteY19" fmla="*/ 4483100 h 4930140"/>
              <a:gd name="connsiteX20" fmla="*/ 5509260 w 9933940"/>
              <a:gd name="connsiteY20" fmla="*/ 4503420 h 4930140"/>
              <a:gd name="connsiteX21" fmla="*/ 6093460 w 9933940"/>
              <a:gd name="connsiteY21" fmla="*/ 4236720 h 4930140"/>
              <a:gd name="connsiteX22" fmla="*/ 6395720 w 9933940"/>
              <a:gd name="connsiteY22" fmla="*/ 4221480 h 4930140"/>
              <a:gd name="connsiteX23" fmla="*/ 7537385 w 9933940"/>
              <a:gd name="connsiteY23" fmla="*/ 3367911 h 4930140"/>
              <a:gd name="connsiteX24" fmla="*/ 8917940 w 9933940"/>
              <a:gd name="connsiteY24" fmla="*/ 3360420 h 4930140"/>
              <a:gd name="connsiteX25" fmla="*/ 9933940 w 9933940"/>
              <a:gd name="connsiteY25" fmla="*/ 2590800 h 4930140"/>
              <a:gd name="connsiteX26" fmla="*/ 9933940 w 9933940"/>
              <a:gd name="connsiteY26" fmla="*/ 0 h 4930140"/>
              <a:gd name="connsiteX0" fmla="*/ 9933940 w 9933940"/>
              <a:gd name="connsiteY0" fmla="*/ 0 h 4930140"/>
              <a:gd name="connsiteX1" fmla="*/ 4856480 w 9933940"/>
              <a:gd name="connsiteY1" fmla="*/ 2649220 h 4930140"/>
              <a:gd name="connsiteX2" fmla="*/ 4841240 w 9933940"/>
              <a:gd name="connsiteY2" fmla="*/ 853440 h 4930140"/>
              <a:gd name="connsiteX3" fmla="*/ 4696460 w 9933940"/>
              <a:gd name="connsiteY3" fmla="*/ 789940 h 4930140"/>
              <a:gd name="connsiteX4" fmla="*/ 4681220 w 9933940"/>
              <a:gd name="connsiteY4" fmla="*/ 589280 h 4930140"/>
              <a:gd name="connsiteX5" fmla="*/ 4241800 w 9933940"/>
              <a:gd name="connsiteY5" fmla="*/ 485140 h 4930140"/>
              <a:gd name="connsiteX6" fmla="*/ 4117340 w 9933940"/>
              <a:gd name="connsiteY6" fmla="*/ 680720 h 4930140"/>
              <a:gd name="connsiteX7" fmla="*/ 3792220 w 9933940"/>
              <a:gd name="connsiteY7" fmla="*/ 1046480 h 4930140"/>
              <a:gd name="connsiteX8" fmla="*/ 3812540 w 9933940"/>
              <a:gd name="connsiteY8" fmla="*/ 3789680 h 4930140"/>
              <a:gd name="connsiteX9" fmla="*/ 2844800 w 9933940"/>
              <a:gd name="connsiteY9" fmla="*/ 3787140 h 4930140"/>
              <a:gd name="connsiteX10" fmla="*/ 2882900 w 9933940"/>
              <a:gd name="connsiteY10" fmla="*/ 2852420 h 4930140"/>
              <a:gd name="connsiteX11" fmla="*/ 2026920 w 9933940"/>
              <a:gd name="connsiteY11" fmla="*/ 2885440 h 4930140"/>
              <a:gd name="connsiteX12" fmla="*/ 1651000 w 9933940"/>
              <a:gd name="connsiteY12" fmla="*/ 2893060 h 4930140"/>
              <a:gd name="connsiteX13" fmla="*/ 1450340 w 9933940"/>
              <a:gd name="connsiteY13" fmla="*/ 2908300 h 4930140"/>
              <a:gd name="connsiteX14" fmla="*/ 1221740 w 9933940"/>
              <a:gd name="connsiteY14" fmla="*/ 2941320 h 4930140"/>
              <a:gd name="connsiteX15" fmla="*/ 1127760 w 9933940"/>
              <a:gd name="connsiteY15" fmla="*/ 3822700 h 4930140"/>
              <a:gd name="connsiteX16" fmla="*/ 7620 w 9933940"/>
              <a:gd name="connsiteY16" fmla="*/ 3787140 h 4930140"/>
              <a:gd name="connsiteX17" fmla="*/ 0 w 9933940"/>
              <a:gd name="connsiteY17" fmla="*/ 4930140 h 4930140"/>
              <a:gd name="connsiteX18" fmla="*/ 5267960 w 9933940"/>
              <a:gd name="connsiteY18" fmla="*/ 4800600 h 4930140"/>
              <a:gd name="connsiteX19" fmla="*/ 5306060 w 9933940"/>
              <a:gd name="connsiteY19" fmla="*/ 4483100 h 4930140"/>
              <a:gd name="connsiteX20" fmla="*/ 5509260 w 9933940"/>
              <a:gd name="connsiteY20" fmla="*/ 4503420 h 4930140"/>
              <a:gd name="connsiteX21" fmla="*/ 6093460 w 9933940"/>
              <a:gd name="connsiteY21" fmla="*/ 4236720 h 4930140"/>
              <a:gd name="connsiteX22" fmla="*/ 6395720 w 9933940"/>
              <a:gd name="connsiteY22" fmla="*/ 4221480 h 4930140"/>
              <a:gd name="connsiteX23" fmla="*/ 7206238 w 9933940"/>
              <a:gd name="connsiteY23" fmla="*/ 3677705 h 4930140"/>
              <a:gd name="connsiteX24" fmla="*/ 7537385 w 9933940"/>
              <a:gd name="connsiteY24" fmla="*/ 3367911 h 4930140"/>
              <a:gd name="connsiteX25" fmla="*/ 8917940 w 9933940"/>
              <a:gd name="connsiteY25" fmla="*/ 3360420 h 4930140"/>
              <a:gd name="connsiteX26" fmla="*/ 9933940 w 9933940"/>
              <a:gd name="connsiteY26" fmla="*/ 2590800 h 4930140"/>
              <a:gd name="connsiteX27" fmla="*/ 9933940 w 9933940"/>
              <a:gd name="connsiteY27" fmla="*/ 0 h 4930140"/>
              <a:gd name="connsiteX0" fmla="*/ 9933940 w 9933940"/>
              <a:gd name="connsiteY0" fmla="*/ 0 h 4930140"/>
              <a:gd name="connsiteX1" fmla="*/ 4856480 w 9933940"/>
              <a:gd name="connsiteY1" fmla="*/ 2649220 h 4930140"/>
              <a:gd name="connsiteX2" fmla="*/ 4841240 w 9933940"/>
              <a:gd name="connsiteY2" fmla="*/ 853440 h 4930140"/>
              <a:gd name="connsiteX3" fmla="*/ 4696460 w 9933940"/>
              <a:gd name="connsiteY3" fmla="*/ 789940 h 4930140"/>
              <a:gd name="connsiteX4" fmla="*/ 4681220 w 9933940"/>
              <a:gd name="connsiteY4" fmla="*/ 589280 h 4930140"/>
              <a:gd name="connsiteX5" fmla="*/ 4241800 w 9933940"/>
              <a:gd name="connsiteY5" fmla="*/ 485140 h 4930140"/>
              <a:gd name="connsiteX6" fmla="*/ 4117340 w 9933940"/>
              <a:gd name="connsiteY6" fmla="*/ 680720 h 4930140"/>
              <a:gd name="connsiteX7" fmla="*/ 3792220 w 9933940"/>
              <a:gd name="connsiteY7" fmla="*/ 1046480 h 4930140"/>
              <a:gd name="connsiteX8" fmla="*/ 3812540 w 9933940"/>
              <a:gd name="connsiteY8" fmla="*/ 3789680 h 4930140"/>
              <a:gd name="connsiteX9" fmla="*/ 2844800 w 9933940"/>
              <a:gd name="connsiteY9" fmla="*/ 3787140 h 4930140"/>
              <a:gd name="connsiteX10" fmla="*/ 2882900 w 9933940"/>
              <a:gd name="connsiteY10" fmla="*/ 2852420 h 4930140"/>
              <a:gd name="connsiteX11" fmla="*/ 2026920 w 9933940"/>
              <a:gd name="connsiteY11" fmla="*/ 2885440 h 4930140"/>
              <a:gd name="connsiteX12" fmla="*/ 1651000 w 9933940"/>
              <a:gd name="connsiteY12" fmla="*/ 2893060 h 4930140"/>
              <a:gd name="connsiteX13" fmla="*/ 1450340 w 9933940"/>
              <a:gd name="connsiteY13" fmla="*/ 2908300 h 4930140"/>
              <a:gd name="connsiteX14" fmla="*/ 1221740 w 9933940"/>
              <a:gd name="connsiteY14" fmla="*/ 2941320 h 4930140"/>
              <a:gd name="connsiteX15" fmla="*/ 1127760 w 9933940"/>
              <a:gd name="connsiteY15" fmla="*/ 3822700 h 4930140"/>
              <a:gd name="connsiteX16" fmla="*/ 7620 w 9933940"/>
              <a:gd name="connsiteY16" fmla="*/ 3787140 h 4930140"/>
              <a:gd name="connsiteX17" fmla="*/ 0 w 9933940"/>
              <a:gd name="connsiteY17" fmla="*/ 4930140 h 4930140"/>
              <a:gd name="connsiteX18" fmla="*/ 5267960 w 9933940"/>
              <a:gd name="connsiteY18" fmla="*/ 4800600 h 4930140"/>
              <a:gd name="connsiteX19" fmla="*/ 5306060 w 9933940"/>
              <a:gd name="connsiteY19" fmla="*/ 4483100 h 4930140"/>
              <a:gd name="connsiteX20" fmla="*/ 5509260 w 9933940"/>
              <a:gd name="connsiteY20" fmla="*/ 4503420 h 4930140"/>
              <a:gd name="connsiteX21" fmla="*/ 6093460 w 9933940"/>
              <a:gd name="connsiteY21" fmla="*/ 4236720 h 4930140"/>
              <a:gd name="connsiteX22" fmla="*/ 6395720 w 9933940"/>
              <a:gd name="connsiteY22" fmla="*/ 4221480 h 4930140"/>
              <a:gd name="connsiteX23" fmla="*/ 7206238 w 9933940"/>
              <a:gd name="connsiteY23" fmla="*/ 3677705 h 4930140"/>
              <a:gd name="connsiteX24" fmla="*/ 7537385 w 9933940"/>
              <a:gd name="connsiteY24" fmla="*/ 3367911 h 4930140"/>
              <a:gd name="connsiteX25" fmla="*/ 8917940 w 9933940"/>
              <a:gd name="connsiteY25" fmla="*/ 3360420 h 4930140"/>
              <a:gd name="connsiteX26" fmla="*/ 9933940 w 9933940"/>
              <a:gd name="connsiteY26" fmla="*/ 2590800 h 4930140"/>
              <a:gd name="connsiteX27" fmla="*/ 9933940 w 9933940"/>
              <a:gd name="connsiteY27" fmla="*/ 0 h 4930140"/>
              <a:gd name="connsiteX0" fmla="*/ 9933940 w 9933940"/>
              <a:gd name="connsiteY0" fmla="*/ 0 h 4930140"/>
              <a:gd name="connsiteX1" fmla="*/ 4856480 w 9933940"/>
              <a:gd name="connsiteY1" fmla="*/ 2649220 h 4930140"/>
              <a:gd name="connsiteX2" fmla="*/ 4841240 w 9933940"/>
              <a:gd name="connsiteY2" fmla="*/ 853440 h 4930140"/>
              <a:gd name="connsiteX3" fmla="*/ 4696460 w 9933940"/>
              <a:gd name="connsiteY3" fmla="*/ 789940 h 4930140"/>
              <a:gd name="connsiteX4" fmla="*/ 4681220 w 9933940"/>
              <a:gd name="connsiteY4" fmla="*/ 589280 h 4930140"/>
              <a:gd name="connsiteX5" fmla="*/ 4241800 w 9933940"/>
              <a:gd name="connsiteY5" fmla="*/ 485140 h 4930140"/>
              <a:gd name="connsiteX6" fmla="*/ 4117340 w 9933940"/>
              <a:gd name="connsiteY6" fmla="*/ 680720 h 4930140"/>
              <a:gd name="connsiteX7" fmla="*/ 3792220 w 9933940"/>
              <a:gd name="connsiteY7" fmla="*/ 1046480 h 4930140"/>
              <a:gd name="connsiteX8" fmla="*/ 3812540 w 9933940"/>
              <a:gd name="connsiteY8" fmla="*/ 3789680 h 4930140"/>
              <a:gd name="connsiteX9" fmla="*/ 2844800 w 9933940"/>
              <a:gd name="connsiteY9" fmla="*/ 3787140 h 4930140"/>
              <a:gd name="connsiteX10" fmla="*/ 2882900 w 9933940"/>
              <a:gd name="connsiteY10" fmla="*/ 2852420 h 4930140"/>
              <a:gd name="connsiteX11" fmla="*/ 2026920 w 9933940"/>
              <a:gd name="connsiteY11" fmla="*/ 2885440 h 4930140"/>
              <a:gd name="connsiteX12" fmla="*/ 1651000 w 9933940"/>
              <a:gd name="connsiteY12" fmla="*/ 2893060 h 4930140"/>
              <a:gd name="connsiteX13" fmla="*/ 1450340 w 9933940"/>
              <a:gd name="connsiteY13" fmla="*/ 2908300 h 4930140"/>
              <a:gd name="connsiteX14" fmla="*/ 1221740 w 9933940"/>
              <a:gd name="connsiteY14" fmla="*/ 2941320 h 4930140"/>
              <a:gd name="connsiteX15" fmla="*/ 1127760 w 9933940"/>
              <a:gd name="connsiteY15" fmla="*/ 3822700 h 4930140"/>
              <a:gd name="connsiteX16" fmla="*/ 7620 w 9933940"/>
              <a:gd name="connsiteY16" fmla="*/ 3787140 h 4930140"/>
              <a:gd name="connsiteX17" fmla="*/ 0 w 9933940"/>
              <a:gd name="connsiteY17" fmla="*/ 4930140 h 4930140"/>
              <a:gd name="connsiteX18" fmla="*/ 5267960 w 9933940"/>
              <a:gd name="connsiteY18" fmla="*/ 4800600 h 4930140"/>
              <a:gd name="connsiteX19" fmla="*/ 5306060 w 9933940"/>
              <a:gd name="connsiteY19" fmla="*/ 4483100 h 4930140"/>
              <a:gd name="connsiteX20" fmla="*/ 5509260 w 9933940"/>
              <a:gd name="connsiteY20" fmla="*/ 4503420 h 4930140"/>
              <a:gd name="connsiteX21" fmla="*/ 6093460 w 9933940"/>
              <a:gd name="connsiteY21" fmla="*/ 4236720 h 4930140"/>
              <a:gd name="connsiteX22" fmla="*/ 6395720 w 9933940"/>
              <a:gd name="connsiteY22" fmla="*/ 4221480 h 4930140"/>
              <a:gd name="connsiteX23" fmla="*/ 8376360 w 9933940"/>
              <a:gd name="connsiteY23" fmla="*/ 3700952 h 4930140"/>
              <a:gd name="connsiteX24" fmla="*/ 7537385 w 9933940"/>
              <a:gd name="connsiteY24" fmla="*/ 3367911 h 4930140"/>
              <a:gd name="connsiteX25" fmla="*/ 8917940 w 9933940"/>
              <a:gd name="connsiteY25" fmla="*/ 3360420 h 4930140"/>
              <a:gd name="connsiteX26" fmla="*/ 9933940 w 9933940"/>
              <a:gd name="connsiteY26" fmla="*/ 2590800 h 4930140"/>
              <a:gd name="connsiteX27" fmla="*/ 9933940 w 9933940"/>
              <a:gd name="connsiteY27" fmla="*/ 0 h 4930140"/>
              <a:gd name="connsiteX0" fmla="*/ 9933940 w 9933940"/>
              <a:gd name="connsiteY0" fmla="*/ 0 h 5118531"/>
              <a:gd name="connsiteX1" fmla="*/ 4856480 w 9933940"/>
              <a:gd name="connsiteY1" fmla="*/ 2649220 h 5118531"/>
              <a:gd name="connsiteX2" fmla="*/ 4841240 w 9933940"/>
              <a:gd name="connsiteY2" fmla="*/ 853440 h 5118531"/>
              <a:gd name="connsiteX3" fmla="*/ 4696460 w 9933940"/>
              <a:gd name="connsiteY3" fmla="*/ 789940 h 5118531"/>
              <a:gd name="connsiteX4" fmla="*/ 4681220 w 9933940"/>
              <a:gd name="connsiteY4" fmla="*/ 589280 h 5118531"/>
              <a:gd name="connsiteX5" fmla="*/ 4241800 w 9933940"/>
              <a:gd name="connsiteY5" fmla="*/ 485140 h 5118531"/>
              <a:gd name="connsiteX6" fmla="*/ 4117340 w 9933940"/>
              <a:gd name="connsiteY6" fmla="*/ 680720 h 5118531"/>
              <a:gd name="connsiteX7" fmla="*/ 3792220 w 9933940"/>
              <a:gd name="connsiteY7" fmla="*/ 1046480 h 5118531"/>
              <a:gd name="connsiteX8" fmla="*/ 3812540 w 9933940"/>
              <a:gd name="connsiteY8" fmla="*/ 3789680 h 5118531"/>
              <a:gd name="connsiteX9" fmla="*/ 2844800 w 9933940"/>
              <a:gd name="connsiteY9" fmla="*/ 3787140 h 5118531"/>
              <a:gd name="connsiteX10" fmla="*/ 2882900 w 9933940"/>
              <a:gd name="connsiteY10" fmla="*/ 2852420 h 5118531"/>
              <a:gd name="connsiteX11" fmla="*/ 2026920 w 9933940"/>
              <a:gd name="connsiteY11" fmla="*/ 2885440 h 5118531"/>
              <a:gd name="connsiteX12" fmla="*/ 1651000 w 9933940"/>
              <a:gd name="connsiteY12" fmla="*/ 2893060 h 5118531"/>
              <a:gd name="connsiteX13" fmla="*/ 1450340 w 9933940"/>
              <a:gd name="connsiteY13" fmla="*/ 2908300 h 5118531"/>
              <a:gd name="connsiteX14" fmla="*/ 1221740 w 9933940"/>
              <a:gd name="connsiteY14" fmla="*/ 2941320 h 5118531"/>
              <a:gd name="connsiteX15" fmla="*/ 1127760 w 9933940"/>
              <a:gd name="connsiteY15" fmla="*/ 3822700 h 5118531"/>
              <a:gd name="connsiteX16" fmla="*/ 7620 w 9933940"/>
              <a:gd name="connsiteY16" fmla="*/ 3787140 h 5118531"/>
              <a:gd name="connsiteX17" fmla="*/ 0 w 9933940"/>
              <a:gd name="connsiteY17" fmla="*/ 4930140 h 5118531"/>
              <a:gd name="connsiteX18" fmla="*/ 5267960 w 9933940"/>
              <a:gd name="connsiteY18" fmla="*/ 4800600 h 5118531"/>
              <a:gd name="connsiteX19" fmla="*/ 9211633 w 9933940"/>
              <a:gd name="connsiteY19" fmla="*/ 5118531 h 5118531"/>
              <a:gd name="connsiteX20" fmla="*/ 5509260 w 9933940"/>
              <a:gd name="connsiteY20" fmla="*/ 4503420 h 5118531"/>
              <a:gd name="connsiteX21" fmla="*/ 6093460 w 9933940"/>
              <a:gd name="connsiteY21" fmla="*/ 4236720 h 5118531"/>
              <a:gd name="connsiteX22" fmla="*/ 6395720 w 9933940"/>
              <a:gd name="connsiteY22" fmla="*/ 4221480 h 5118531"/>
              <a:gd name="connsiteX23" fmla="*/ 8376360 w 9933940"/>
              <a:gd name="connsiteY23" fmla="*/ 3700952 h 5118531"/>
              <a:gd name="connsiteX24" fmla="*/ 7537385 w 9933940"/>
              <a:gd name="connsiteY24" fmla="*/ 3367911 h 5118531"/>
              <a:gd name="connsiteX25" fmla="*/ 8917940 w 9933940"/>
              <a:gd name="connsiteY25" fmla="*/ 3360420 h 5118531"/>
              <a:gd name="connsiteX26" fmla="*/ 9933940 w 9933940"/>
              <a:gd name="connsiteY26" fmla="*/ 2590800 h 5118531"/>
              <a:gd name="connsiteX27" fmla="*/ 9933940 w 9933940"/>
              <a:gd name="connsiteY27" fmla="*/ 0 h 5118531"/>
              <a:gd name="connsiteX0" fmla="*/ 9933940 w 9933940"/>
              <a:gd name="connsiteY0" fmla="*/ 0 h 5118531"/>
              <a:gd name="connsiteX1" fmla="*/ 4856480 w 9933940"/>
              <a:gd name="connsiteY1" fmla="*/ 2649220 h 5118531"/>
              <a:gd name="connsiteX2" fmla="*/ 4841240 w 9933940"/>
              <a:gd name="connsiteY2" fmla="*/ 853440 h 5118531"/>
              <a:gd name="connsiteX3" fmla="*/ 4696460 w 9933940"/>
              <a:gd name="connsiteY3" fmla="*/ 789940 h 5118531"/>
              <a:gd name="connsiteX4" fmla="*/ 4681220 w 9933940"/>
              <a:gd name="connsiteY4" fmla="*/ 589280 h 5118531"/>
              <a:gd name="connsiteX5" fmla="*/ 4241800 w 9933940"/>
              <a:gd name="connsiteY5" fmla="*/ 485140 h 5118531"/>
              <a:gd name="connsiteX6" fmla="*/ 4117340 w 9933940"/>
              <a:gd name="connsiteY6" fmla="*/ 680720 h 5118531"/>
              <a:gd name="connsiteX7" fmla="*/ 3792220 w 9933940"/>
              <a:gd name="connsiteY7" fmla="*/ 1046480 h 5118531"/>
              <a:gd name="connsiteX8" fmla="*/ 3812540 w 9933940"/>
              <a:gd name="connsiteY8" fmla="*/ 3789680 h 5118531"/>
              <a:gd name="connsiteX9" fmla="*/ 2844800 w 9933940"/>
              <a:gd name="connsiteY9" fmla="*/ 3787140 h 5118531"/>
              <a:gd name="connsiteX10" fmla="*/ 2882900 w 9933940"/>
              <a:gd name="connsiteY10" fmla="*/ 2852420 h 5118531"/>
              <a:gd name="connsiteX11" fmla="*/ 2026920 w 9933940"/>
              <a:gd name="connsiteY11" fmla="*/ 2885440 h 5118531"/>
              <a:gd name="connsiteX12" fmla="*/ 1651000 w 9933940"/>
              <a:gd name="connsiteY12" fmla="*/ 2893060 h 5118531"/>
              <a:gd name="connsiteX13" fmla="*/ 1450340 w 9933940"/>
              <a:gd name="connsiteY13" fmla="*/ 2908300 h 5118531"/>
              <a:gd name="connsiteX14" fmla="*/ 1221740 w 9933940"/>
              <a:gd name="connsiteY14" fmla="*/ 2941320 h 5118531"/>
              <a:gd name="connsiteX15" fmla="*/ 1127760 w 9933940"/>
              <a:gd name="connsiteY15" fmla="*/ 3822700 h 5118531"/>
              <a:gd name="connsiteX16" fmla="*/ 7620 w 9933940"/>
              <a:gd name="connsiteY16" fmla="*/ 3787140 h 5118531"/>
              <a:gd name="connsiteX17" fmla="*/ 0 w 9933940"/>
              <a:gd name="connsiteY17" fmla="*/ 4930140 h 5118531"/>
              <a:gd name="connsiteX18" fmla="*/ 5267960 w 9933940"/>
              <a:gd name="connsiteY18" fmla="*/ 4800600 h 5118531"/>
              <a:gd name="connsiteX19" fmla="*/ 9211633 w 9933940"/>
              <a:gd name="connsiteY19" fmla="*/ 5118531 h 5118531"/>
              <a:gd name="connsiteX20" fmla="*/ 9190108 w 9933940"/>
              <a:gd name="connsiteY20" fmla="*/ 4162458 h 5118531"/>
              <a:gd name="connsiteX21" fmla="*/ 6093460 w 9933940"/>
              <a:gd name="connsiteY21" fmla="*/ 4236720 h 5118531"/>
              <a:gd name="connsiteX22" fmla="*/ 6395720 w 9933940"/>
              <a:gd name="connsiteY22" fmla="*/ 4221480 h 5118531"/>
              <a:gd name="connsiteX23" fmla="*/ 8376360 w 9933940"/>
              <a:gd name="connsiteY23" fmla="*/ 3700952 h 5118531"/>
              <a:gd name="connsiteX24" fmla="*/ 7537385 w 9933940"/>
              <a:gd name="connsiteY24" fmla="*/ 3367911 h 5118531"/>
              <a:gd name="connsiteX25" fmla="*/ 8917940 w 9933940"/>
              <a:gd name="connsiteY25" fmla="*/ 3360420 h 5118531"/>
              <a:gd name="connsiteX26" fmla="*/ 9933940 w 9933940"/>
              <a:gd name="connsiteY26" fmla="*/ 2590800 h 5118531"/>
              <a:gd name="connsiteX27" fmla="*/ 9933940 w 9933940"/>
              <a:gd name="connsiteY27" fmla="*/ 0 h 5118531"/>
              <a:gd name="connsiteX0" fmla="*/ 9933940 w 9933940"/>
              <a:gd name="connsiteY0" fmla="*/ 0 h 5149528"/>
              <a:gd name="connsiteX1" fmla="*/ 4856480 w 9933940"/>
              <a:gd name="connsiteY1" fmla="*/ 2649220 h 5149528"/>
              <a:gd name="connsiteX2" fmla="*/ 4841240 w 9933940"/>
              <a:gd name="connsiteY2" fmla="*/ 853440 h 5149528"/>
              <a:gd name="connsiteX3" fmla="*/ 4696460 w 9933940"/>
              <a:gd name="connsiteY3" fmla="*/ 789940 h 5149528"/>
              <a:gd name="connsiteX4" fmla="*/ 4681220 w 9933940"/>
              <a:gd name="connsiteY4" fmla="*/ 589280 h 5149528"/>
              <a:gd name="connsiteX5" fmla="*/ 4241800 w 9933940"/>
              <a:gd name="connsiteY5" fmla="*/ 485140 h 5149528"/>
              <a:gd name="connsiteX6" fmla="*/ 4117340 w 9933940"/>
              <a:gd name="connsiteY6" fmla="*/ 680720 h 5149528"/>
              <a:gd name="connsiteX7" fmla="*/ 3792220 w 9933940"/>
              <a:gd name="connsiteY7" fmla="*/ 1046480 h 5149528"/>
              <a:gd name="connsiteX8" fmla="*/ 3812540 w 9933940"/>
              <a:gd name="connsiteY8" fmla="*/ 3789680 h 5149528"/>
              <a:gd name="connsiteX9" fmla="*/ 2844800 w 9933940"/>
              <a:gd name="connsiteY9" fmla="*/ 3787140 h 5149528"/>
              <a:gd name="connsiteX10" fmla="*/ 2882900 w 9933940"/>
              <a:gd name="connsiteY10" fmla="*/ 2852420 h 5149528"/>
              <a:gd name="connsiteX11" fmla="*/ 2026920 w 9933940"/>
              <a:gd name="connsiteY11" fmla="*/ 2885440 h 5149528"/>
              <a:gd name="connsiteX12" fmla="*/ 1651000 w 9933940"/>
              <a:gd name="connsiteY12" fmla="*/ 2893060 h 5149528"/>
              <a:gd name="connsiteX13" fmla="*/ 1450340 w 9933940"/>
              <a:gd name="connsiteY13" fmla="*/ 2908300 h 5149528"/>
              <a:gd name="connsiteX14" fmla="*/ 1221740 w 9933940"/>
              <a:gd name="connsiteY14" fmla="*/ 2941320 h 5149528"/>
              <a:gd name="connsiteX15" fmla="*/ 1127760 w 9933940"/>
              <a:gd name="connsiteY15" fmla="*/ 3822700 h 5149528"/>
              <a:gd name="connsiteX16" fmla="*/ 7620 w 9933940"/>
              <a:gd name="connsiteY16" fmla="*/ 3787140 h 5149528"/>
              <a:gd name="connsiteX17" fmla="*/ 0 w 9933940"/>
              <a:gd name="connsiteY17" fmla="*/ 4930140 h 5149528"/>
              <a:gd name="connsiteX18" fmla="*/ 5267960 w 9933940"/>
              <a:gd name="connsiteY18" fmla="*/ 4800600 h 5149528"/>
              <a:gd name="connsiteX19" fmla="*/ 9653335 w 9933940"/>
              <a:gd name="connsiteY19" fmla="*/ 5149528 h 5149528"/>
              <a:gd name="connsiteX20" fmla="*/ 9190108 w 9933940"/>
              <a:gd name="connsiteY20" fmla="*/ 4162458 h 5149528"/>
              <a:gd name="connsiteX21" fmla="*/ 6093460 w 9933940"/>
              <a:gd name="connsiteY21" fmla="*/ 4236720 h 5149528"/>
              <a:gd name="connsiteX22" fmla="*/ 6395720 w 9933940"/>
              <a:gd name="connsiteY22" fmla="*/ 4221480 h 5149528"/>
              <a:gd name="connsiteX23" fmla="*/ 8376360 w 9933940"/>
              <a:gd name="connsiteY23" fmla="*/ 3700952 h 5149528"/>
              <a:gd name="connsiteX24" fmla="*/ 7537385 w 9933940"/>
              <a:gd name="connsiteY24" fmla="*/ 3367911 h 5149528"/>
              <a:gd name="connsiteX25" fmla="*/ 8917940 w 9933940"/>
              <a:gd name="connsiteY25" fmla="*/ 3360420 h 5149528"/>
              <a:gd name="connsiteX26" fmla="*/ 9933940 w 9933940"/>
              <a:gd name="connsiteY26" fmla="*/ 2590800 h 5149528"/>
              <a:gd name="connsiteX27" fmla="*/ 9933940 w 9933940"/>
              <a:gd name="connsiteY27" fmla="*/ 0 h 5149528"/>
              <a:gd name="connsiteX0" fmla="*/ 9933940 w 9933940"/>
              <a:gd name="connsiteY0" fmla="*/ 0 h 5149528"/>
              <a:gd name="connsiteX1" fmla="*/ 4856480 w 9933940"/>
              <a:gd name="connsiteY1" fmla="*/ 2649220 h 5149528"/>
              <a:gd name="connsiteX2" fmla="*/ 4841240 w 9933940"/>
              <a:gd name="connsiteY2" fmla="*/ 853440 h 5149528"/>
              <a:gd name="connsiteX3" fmla="*/ 4696460 w 9933940"/>
              <a:gd name="connsiteY3" fmla="*/ 789940 h 5149528"/>
              <a:gd name="connsiteX4" fmla="*/ 4681220 w 9933940"/>
              <a:gd name="connsiteY4" fmla="*/ 589280 h 5149528"/>
              <a:gd name="connsiteX5" fmla="*/ 4241800 w 9933940"/>
              <a:gd name="connsiteY5" fmla="*/ 485140 h 5149528"/>
              <a:gd name="connsiteX6" fmla="*/ 4117340 w 9933940"/>
              <a:gd name="connsiteY6" fmla="*/ 680720 h 5149528"/>
              <a:gd name="connsiteX7" fmla="*/ 3792220 w 9933940"/>
              <a:gd name="connsiteY7" fmla="*/ 1046480 h 5149528"/>
              <a:gd name="connsiteX8" fmla="*/ 3812540 w 9933940"/>
              <a:gd name="connsiteY8" fmla="*/ 3789680 h 5149528"/>
              <a:gd name="connsiteX9" fmla="*/ 2844800 w 9933940"/>
              <a:gd name="connsiteY9" fmla="*/ 3787140 h 5149528"/>
              <a:gd name="connsiteX10" fmla="*/ 2882900 w 9933940"/>
              <a:gd name="connsiteY10" fmla="*/ 2852420 h 5149528"/>
              <a:gd name="connsiteX11" fmla="*/ 2026920 w 9933940"/>
              <a:gd name="connsiteY11" fmla="*/ 2885440 h 5149528"/>
              <a:gd name="connsiteX12" fmla="*/ 1651000 w 9933940"/>
              <a:gd name="connsiteY12" fmla="*/ 2893060 h 5149528"/>
              <a:gd name="connsiteX13" fmla="*/ 1450340 w 9933940"/>
              <a:gd name="connsiteY13" fmla="*/ 2908300 h 5149528"/>
              <a:gd name="connsiteX14" fmla="*/ 1221740 w 9933940"/>
              <a:gd name="connsiteY14" fmla="*/ 2941320 h 5149528"/>
              <a:gd name="connsiteX15" fmla="*/ 1127760 w 9933940"/>
              <a:gd name="connsiteY15" fmla="*/ 3822700 h 5149528"/>
              <a:gd name="connsiteX16" fmla="*/ 7620 w 9933940"/>
              <a:gd name="connsiteY16" fmla="*/ 3787140 h 5149528"/>
              <a:gd name="connsiteX17" fmla="*/ 0 w 9933940"/>
              <a:gd name="connsiteY17" fmla="*/ 4930140 h 5149528"/>
              <a:gd name="connsiteX18" fmla="*/ 5267960 w 9933940"/>
              <a:gd name="connsiteY18" fmla="*/ 4800600 h 5149528"/>
              <a:gd name="connsiteX19" fmla="*/ 9653335 w 9933940"/>
              <a:gd name="connsiteY19" fmla="*/ 5149528 h 5149528"/>
              <a:gd name="connsiteX20" fmla="*/ 9655057 w 9933940"/>
              <a:gd name="connsiteY20" fmla="*/ 4154709 h 5149528"/>
              <a:gd name="connsiteX21" fmla="*/ 6093460 w 9933940"/>
              <a:gd name="connsiteY21" fmla="*/ 4236720 h 5149528"/>
              <a:gd name="connsiteX22" fmla="*/ 6395720 w 9933940"/>
              <a:gd name="connsiteY22" fmla="*/ 4221480 h 5149528"/>
              <a:gd name="connsiteX23" fmla="*/ 8376360 w 9933940"/>
              <a:gd name="connsiteY23" fmla="*/ 3700952 h 5149528"/>
              <a:gd name="connsiteX24" fmla="*/ 7537385 w 9933940"/>
              <a:gd name="connsiteY24" fmla="*/ 3367911 h 5149528"/>
              <a:gd name="connsiteX25" fmla="*/ 8917940 w 9933940"/>
              <a:gd name="connsiteY25" fmla="*/ 3360420 h 5149528"/>
              <a:gd name="connsiteX26" fmla="*/ 9933940 w 9933940"/>
              <a:gd name="connsiteY26" fmla="*/ 2590800 h 5149528"/>
              <a:gd name="connsiteX27" fmla="*/ 9933940 w 9933940"/>
              <a:gd name="connsiteY27" fmla="*/ 0 h 5149528"/>
              <a:gd name="connsiteX0" fmla="*/ 9933940 w 9933940"/>
              <a:gd name="connsiteY0" fmla="*/ 0 h 5149528"/>
              <a:gd name="connsiteX1" fmla="*/ 4856480 w 9933940"/>
              <a:gd name="connsiteY1" fmla="*/ 2649220 h 5149528"/>
              <a:gd name="connsiteX2" fmla="*/ 4841240 w 9933940"/>
              <a:gd name="connsiteY2" fmla="*/ 853440 h 5149528"/>
              <a:gd name="connsiteX3" fmla="*/ 4696460 w 9933940"/>
              <a:gd name="connsiteY3" fmla="*/ 789940 h 5149528"/>
              <a:gd name="connsiteX4" fmla="*/ 4681220 w 9933940"/>
              <a:gd name="connsiteY4" fmla="*/ 589280 h 5149528"/>
              <a:gd name="connsiteX5" fmla="*/ 4241800 w 9933940"/>
              <a:gd name="connsiteY5" fmla="*/ 485140 h 5149528"/>
              <a:gd name="connsiteX6" fmla="*/ 4117340 w 9933940"/>
              <a:gd name="connsiteY6" fmla="*/ 680720 h 5149528"/>
              <a:gd name="connsiteX7" fmla="*/ 3792220 w 9933940"/>
              <a:gd name="connsiteY7" fmla="*/ 1046480 h 5149528"/>
              <a:gd name="connsiteX8" fmla="*/ 3812540 w 9933940"/>
              <a:gd name="connsiteY8" fmla="*/ 3789680 h 5149528"/>
              <a:gd name="connsiteX9" fmla="*/ 2844800 w 9933940"/>
              <a:gd name="connsiteY9" fmla="*/ 3787140 h 5149528"/>
              <a:gd name="connsiteX10" fmla="*/ 2882900 w 9933940"/>
              <a:gd name="connsiteY10" fmla="*/ 2852420 h 5149528"/>
              <a:gd name="connsiteX11" fmla="*/ 2026920 w 9933940"/>
              <a:gd name="connsiteY11" fmla="*/ 2885440 h 5149528"/>
              <a:gd name="connsiteX12" fmla="*/ 1651000 w 9933940"/>
              <a:gd name="connsiteY12" fmla="*/ 2893060 h 5149528"/>
              <a:gd name="connsiteX13" fmla="*/ 1450340 w 9933940"/>
              <a:gd name="connsiteY13" fmla="*/ 2908300 h 5149528"/>
              <a:gd name="connsiteX14" fmla="*/ 1221740 w 9933940"/>
              <a:gd name="connsiteY14" fmla="*/ 2941320 h 5149528"/>
              <a:gd name="connsiteX15" fmla="*/ 1127760 w 9933940"/>
              <a:gd name="connsiteY15" fmla="*/ 3822700 h 5149528"/>
              <a:gd name="connsiteX16" fmla="*/ 7620 w 9933940"/>
              <a:gd name="connsiteY16" fmla="*/ 3787140 h 5149528"/>
              <a:gd name="connsiteX17" fmla="*/ 0 w 9933940"/>
              <a:gd name="connsiteY17" fmla="*/ 4930140 h 5149528"/>
              <a:gd name="connsiteX18" fmla="*/ 5267960 w 9933940"/>
              <a:gd name="connsiteY18" fmla="*/ 4800600 h 5149528"/>
              <a:gd name="connsiteX19" fmla="*/ 9653335 w 9933940"/>
              <a:gd name="connsiteY19" fmla="*/ 5149528 h 5149528"/>
              <a:gd name="connsiteX20" fmla="*/ 9655057 w 9933940"/>
              <a:gd name="connsiteY20" fmla="*/ 4154709 h 5149528"/>
              <a:gd name="connsiteX21" fmla="*/ 6395720 w 9933940"/>
              <a:gd name="connsiteY21" fmla="*/ 4221480 h 5149528"/>
              <a:gd name="connsiteX22" fmla="*/ 8376360 w 9933940"/>
              <a:gd name="connsiteY22" fmla="*/ 3700952 h 5149528"/>
              <a:gd name="connsiteX23" fmla="*/ 7537385 w 9933940"/>
              <a:gd name="connsiteY23" fmla="*/ 3367911 h 5149528"/>
              <a:gd name="connsiteX24" fmla="*/ 8917940 w 9933940"/>
              <a:gd name="connsiteY24" fmla="*/ 3360420 h 5149528"/>
              <a:gd name="connsiteX25" fmla="*/ 9933940 w 9933940"/>
              <a:gd name="connsiteY25" fmla="*/ 2590800 h 5149528"/>
              <a:gd name="connsiteX26" fmla="*/ 9933940 w 9933940"/>
              <a:gd name="connsiteY26" fmla="*/ 0 h 5149528"/>
              <a:gd name="connsiteX0" fmla="*/ 9933940 w 9933940"/>
              <a:gd name="connsiteY0" fmla="*/ 0 h 5149528"/>
              <a:gd name="connsiteX1" fmla="*/ 4856480 w 9933940"/>
              <a:gd name="connsiteY1" fmla="*/ 2649220 h 5149528"/>
              <a:gd name="connsiteX2" fmla="*/ 4841240 w 9933940"/>
              <a:gd name="connsiteY2" fmla="*/ 853440 h 5149528"/>
              <a:gd name="connsiteX3" fmla="*/ 4696460 w 9933940"/>
              <a:gd name="connsiteY3" fmla="*/ 789940 h 5149528"/>
              <a:gd name="connsiteX4" fmla="*/ 4681220 w 9933940"/>
              <a:gd name="connsiteY4" fmla="*/ 589280 h 5149528"/>
              <a:gd name="connsiteX5" fmla="*/ 4241800 w 9933940"/>
              <a:gd name="connsiteY5" fmla="*/ 485140 h 5149528"/>
              <a:gd name="connsiteX6" fmla="*/ 4117340 w 9933940"/>
              <a:gd name="connsiteY6" fmla="*/ 680720 h 5149528"/>
              <a:gd name="connsiteX7" fmla="*/ 3792220 w 9933940"/>
              <a:gd name="connsiteY7" fmla="*/ 1046480 h 5149528"/>
              <a:gd name="connsiteX8" fmla="*/ 3812540 w 9933940"/>
              <a:gd name="connsiteY8" fmla="*/ 3789680 h 5149528"/>
              <a:gd name="connsiteX9" fmla="*/ 2844800 w 9933940"/>
              <a:gd name="connsiteY9" fmla="*/ 3787140 h 5149528"/>
              <a:gd name="connsiteX10" fmla="*/ 2882900 w 9933940"/>
              <a:gd name="connsiteY10" fmla="*/ 2852420 h 5149528"/>
              <a:gd name="connsiteX11" fmla="*/ 2026920 w 9933940"/>
              <a:gd name="connsiteY11" fmla="*/ 2885440 h 5149528"/>
              <a:gd name="connsiteX12" fmla="*/ 1651000 w 9933940"/>
              <a:gd name="connsiteY12" fmla="*/ 2893060 h 5149528"/>
              <a:gd name="connsiteX13" fmla="*/ 1450340 w 9933940"/>
              <a:gd name="connsiteY13" fmla="*/ 2908300 h 5149528"/>
              <a:gd name="connsiteX14" fmla="*/ 1221740 w 9933940"/>
              <a:gd name="connsiteY14" fmla="*/ 2941320 h 5149528"/>
              <a:gd name="connsiteX15" fmla="*/ 1127760 w 9933940"/>
              <a:gd name="connsiteY15" fmla="*/ 3822700 h 5149528"/>
              <a:gd name="connsiteX16" fmla="*/ 7620 w 9933940"/>
              <a:gd name="connsiteY16" fmla="*/ 3787140 h 5149528"/>
              <a:gd name="connsiteX17" fmla="*/ 0 w 9933940"/>
              <a:gd name="connsiteY17" fmla="*/ 4930140 h 5149528"/>
              <a:gd name="connsiteX18" fmla="*/ 5267960 w 9933940"/>
              <a:gd name="connsiteY18" fmla="*/ 4800600 h 5149528"/>
              <a:gd name="connsiteX19" fmla="*/ 9653335 w 9933940"/>
              <a:gd name="connsiteY19" fmla="*/ 5149528 h 5149528"/>
              <a:gd name="connsiteX20" fmla="*/ 9655057 w 9933940"/>
              <a:gd name="connsiteY20" fmla="*/ 4154709 h 5149528"/>
              <a:gd name="connsiteX21" fmla="*/ 9076927 w 9933940"/>
              <a:gd name="connsiteY21" fmla="*/ 4190484 h 5149528"/>
              <a:gd name="connsiteX22" fmla="*/ 8376360 w 9933940"/>
              <a:gd name="connsiteY22" fmla="*/ 3700952 h 5149528"/>
              <a:gd name="connsiteX23" fmla="*/ 7537385 w 9933940"/>
              <a:gd name="connsiteY23" fmla="*/ 3367911 h 5149528"/>
              <a:gd name="connsiteX24" fmla="*/ 8917940 w 9933940"/>
              <a:gd name="connsiteY24" fmla="*/ 3360420 h 5149528"/>
              <a:gd name="connsiteX25" fmla="*/ 9933940 w 9933940"/>
              <a:gd name="connsiteY25" fmla="*/ 2590800 h 5149528"/>
              <a:gd name="connsiteX26" fmla="*/ 9933940 w 9933940"/>
              <a:gd name="connsiteY26" fmla="*/ 0 h 5149528"/>
              <a:gd name="connsiteX0" fmla="*/ 9933940 w 9933940"/>
              <a:gd name="connsiteY0" fmla="*/ 0 h 5149528"/>
              <a:gd name="connsiteX1" fmla="*/ 4856480 w 9933940"/>
              <a:gd name="connsiteY1" fmla="*/ 2649220 h 5149528"/>
              <a:gd name="connsiteX2" fmla="*/ 4841240 w 9933940"/>
              <a:gd name="connsiteY2" fmla="*/ 853440 h 5149528"/>
              <a:gd name="connsiteX3" fmla="*/ 4696460 w 9933940"/>
              <a:gd name="connsiteY3" fmla="*/ 789940 h 5149528"/>
              <a:gd name="connsiteX4" fmla="*/ 4681220 w 9933940"/>
              <a:gd name="connsiteY4" fmla="*/ 589280 h 5149528"/>
              <a:gd name="connsiteX5" fmla="*/ 4241800 w 9933940"/>
              <a:gd name="connsiteY5" fmla="*/ 485140 h 5149528"/>
              <a:gd name="connsiteX6" fmla="*/ 4117340 w 9933940"/>
              <a:gd name="connsiteY6" fmla="*/ 680720 h 5149528"/>
              <a:gd name="connsiteX7" fmla="*/ 3792220 w 9933940"/>
              <a:gd name="connsiteY7" fmla="*/ 1046480 h 5149528"/>
              <a:gd name="connsiteX8" fmla="*/ 3812540 w 9933940"/>
              <a:gd name="connsiteY8" fmla="*/ 3789680 h 5149528"/>
              <a:gd name="connsiteX9" fmla="*/ 2844800 w 9933940"/>
              <a:gd name="connsiteY9" fmla="*/ 3787140 h 5149528"/>
              <a:gd name="connsiteX10" fmla="*/ 2882900 w 9933940"/>
              <a:gd name="connsiteY10" fmla="*/ 2852420 h 5149528"/>
              <a:gd name="connsiteX11" fmla="*/ 2026920 w 9933940"/>
              <a:gd name="connsiteY11" fmla="*/ 2885440 h 5149528"/>
              <a:gd name="connsiteX12" fmla="*/ 1651000 w 9933940"/>
              <a:gd name="connsiteY12" fmla="*/ 2893060 h 5149528"/>
              <a:gd name="connsiteX13" fmla="*/ 1450340 w 9933940"/>
              <a:gd name="connsiteY13" fmla="*/ 2908300 h 5149528"/>
              <a:gd name="connsiteX14" fmla="*/ 1221740 w 9933940"/>
              <a:gd name="connsiteY14" fmla="*/ 2941320 h 5149528"/>
              <a:gd name="connsiteX15" fmla="*/ 1127760 w 9933940"/>
              <a:gd name="connsiteY15" fmla="*/ 3822700 h 5149528"/>
              <a:gd name="connsiteX16" fmla="*/ 7620 w 9933940"/>
              <a:gd name="connsiteY16" fmla="*/ 3787140 h 5149528"/>
              <a:gd name="connsiteX17" fmla="*/ 0 w 9933940"/>
              <a:gd name="connsiteY17" fmla="*/ 4930140 h 5149528"/>
              <a:gd name="connsiteX18" fmla="*/ 5267960 w 9933940"/>
              <a:gd name="connsiteY18" fmla="*/ 4800600 h 5149528"/>
              <a:gd name="connsiteX19" fmla="*/ 9653335 w 9933940"/>
              <a:gd name="connsiteY19" fmla="*/ 5149528 h 5149528"/>
              <a:gd name="connsiteX20" fmla="*/ 9655057 w 9933940"/>
              <a:gd name="connsiteY20" fmla="*/ 4154709 h 5149528"/>
              <a:gd name="connsiteX21" fmla="*/ 9076927 w 9933940"/>
              <a:gd name="connsiteY21" fmla="*/ 4190484 h 5149528"/>
              <a:gd name="connsiteX22" fmla="*/ 8376360 w 9933940"/>
              <a:gd name="connsiteY22" fmla="*/ 3700952 h 5149528"/>
              <a:gd name="connsiteX23" fmla="*/ 7537385 w 9933940"/>
              <a:gd name="connsiteY23" fmla="*/ 3367911 h 5149528"/>
              <a:gd name="connsiteX24" fmla="*/ 8917940 w 9933940"/>
              <a:gd name="connsiteY24" fmla="*/ 3360420 h 5149528"/>
              <a:gd name="connsiteX25" fmla="*/ 9933940 w 9933940"/>
              <a:gd name="connsiteY25" fmla="*/ 2590800 h 5149528"/>
              <a:gd name="connsiteX26" fmla="*/ 9933940 w 9933940"/>
              <a:gd name="connsiteY26" fmla="*/ 0 h 5149528"/>
              <a:gd name="connsiteX0" fmla="*/ 9933940 w 9933940"/>
              <a:gd name="connsiteY0" fmla="*/ 0 h 5149528"/>
              <a:gd name="connsiteX1" fmla="*/ 4856480 w 9933940"/>
              <a:gd name="connsiteY1" fmla="*/ 2649220 h 5149528"/>
              <a:gd name="connsiteX2" fmla="*/ 4841240 w 9933940"/>
              <a:gd name="connsiteY2" fmla="*/ 853440 h 5149528"/>
              <a:gd name="connsiteX3" fmla="*/ 4696460 w 9933940"/>
              <a:gd name="connsiteY3" fmla="*/ 789940 h 5149528"/>
              <a:gd name="connsiteX4" fmla="*/ 4681220 w 9933940"/>
              <a:gd name="connsiteY4" fmla="*/ 589280 h 5149528"/>
              <a:gd name="connsiteX5" fmla="*/ 4241800 w 9933940"/>
              <a:gd name="connsiteY5" fmla="*/ 485140 h 5149528"/>
              <a:gd name="connsiteX6" fmla="*/ 4117340 w 9933940"/>
              <a:gd name="connsiteY6" fmla="*/ 680720 h 5149528"/>
              <a:gd name="connsiteX7" fmla="*/ 3792220 w 9933940"/>
              <a:gd name="connsiteY7" fmla="*/ 1046480 h 5149528"/>
              <a:gd name="connsiteX8" fmla="*/ 3812540 w 9933940"/>
              <a:gd name="connsiteY8" fmla="*/ 3789680 h 5149528"/>
              <a:gd name="connsiteX9" fmla="*/ 2844800 w 9933940"/>
              <a:gd name="connsiteY9" fmla="*/ 3787140 h 5149528"/>
              <a:gd name="connsiteX10" fmla="*/ 2882900 w 9933940"/>
              <a:gd name="connsiteY10" fmla="*/ 2852420 h 5149528"/>
              <a:gd name="connsiteX11" fmla="*/ 2026920 w 9933940"/>
              <a:gd name="connsiteY11" fmla="*/ 2885440 h 5149528"/>
              <a:gd name="connsiteX12" fmla="*/ 1651000 w 9933940"/>
              <a:gd name="connsiteY12" fmla="*/ 2893060 h 5149528"/>
              <a:gd name="connsiteX13" fmla="*/ 1450340 w 9933940"/>
              <a:gd name="connsiteY13" fmla="*/ 2908300 h 5149528"/>
              <a:gd name="connsiteX14" fmla="*/ 1221740 w 9933940"/>
              <a:gd name="connsiteY14" fmla="*/ 2941320 h 5149528"/>
              <a:gd name="connsiteX15" fmla="*/ 1127760 w 9933940"/>
              <a:gd name="connsiteY15" fmla="*/ 3822700 h 5149528"/>
              <a:gd name="connsiteX16" fmla="*/ 7620 w 9933940"/>
              <a:gd name="connsiteY16" fmla="*/ 3787140 h 5149528"/>
              <a:gd name="connsiteX17" fmla="*/ 0 w 9933940"/>
              <a:gd name="connsiteY17" fmla="*/ 4930140 h 5149528"/>
              <a:gd name="connsiteX18" fmla="*/ 5267960 w 9933940"/>
              <a:gd name="connsiteY18" fmla="*/ 4800600 h 5149528"/>
              <a:gd name="connsiteX19" fmla="*/ 9653335 w 9933940"/>
              <a:gd name="connsiteY19" fmla="*/ 5149528 h 5149528"/>
              <a:gd name="connsiteX20" fmla="*/ 9655057 w 9933940"/>
              <a:gd name="connsiteY20" fmla="*/ 4154709 h 5149528"/>
              <a:gd name="connsiteX21" fmla="*/ 9076927 w 9933940"/>
              <a:gd name="connsiteY21" fmla="*/ 4190484 h 5149528"/>
              <a:gd name="connsiteX22" fmla="*/ 8376360 w 9933940"/>
              <a:gd name="connsiteY22" fmla="*/ 3700952 h 5149528"/>
              <a:gd name="connsiteX23" fmla="*/ 8048829 w 9933940"/>
              <a:gd name="connsiteY23" fmla="*/ 3701125 h 5149528"/>
              <a:gd name="connsiteX24" fmla="*/ 8917940 w 9933940"/>
              <a:gd name="connsiteY24" fmla="*/ 3360420 h 5149528"/>
              <a:gd name="connsiteX25" fmla="*/ 9933940 w 9933940"/>
              <a:gd name="connsiteY25" fmla="*/ 2590800 h 5149528"/>
              <a:gd name="connsiteX26" fmla="*/ 9933940 w 9933940"/>
              <a:gd name="connsiteY26" fmla="*/ 0 h 5149528"/>
              <a:gd name="connsiteX0" fmla="*/ 9933940 w 9933940"/>
              <a:gd name="connsiteY0" fmla="*/ 0 h 5149528"/>
              <a:gd name="connsiteX1" fmla="*/ 4856480 w 9933940"/>
              <a:gd name="connsiteY1" fmla="*/ 2649220 h 5149528"/>
              <a:gd name="connsiteX2" fmla="*/ 4841240 w 9933940"/>
              <a:gd name="connsiteY2" fmla="*/ 853440 h 5149528"/>
              <a:gd name="connsiteX3" fmla="*/ 4696460 w 9933940"/>
              <a:gd name="connsiteY3" fmla="*/ 789940 h 5149528"/>
              <a:gd name="connsiteX4" fmla="*/ 4681220 w 9933940"/>
              <a:gd name="connsiteY4" fmla="*/ 589280 h 5149528"/>
              <a:gd name="connsiteX5" fmla="*/ 4241800 w 9933940"/>
              <a:gd name="connsiteY5" fmla="*/ 485140 h 5149528"/>
              <a:gd name="connsiteX6" fmla="*/ 4117340 w 9933940"/>
              <a:gd name="connsiteY6" fmla="*/ 680720 h 5149528"/>
              <a:gd name="connsiteX7" fmla="*/ 3792220 w 9933940"/>
              <a:gd name="connsiteY7" fmla="*/ 1046480 h 5149528"/>
              <a:gd name="connsiteX8" fmla="*/ 3812540 w 9933940"/>
              <a:gd name="connsiteY8" fmla="*/ 3789680 h 5149528"/>
              <a:gd name="connsiteX9" fmla="*/ 2844800 w 9933940"/>
              <a:gd name="connsiteY9" fmla="*/ 3787140 h 5149528"/>
              <a:gd name="connsiteX10" fmla="*/ 2882900 w 9933940"/>
              <a:gd name="connsiteY10" fmla="*/ 2852420 h 5149528"/>
              <a:gd name="connsiteX11" fmla="*/ 2026920 w 9933940"/>
              <a:gd name="connsiteY11" fmla="*/ 2885440 h 5149528"/>
              <a:gd name="connsiteX12" fmla="*/ 1651000 w 9933940"/>
              <a:gd name="connsiteY12" fmla="*/ 2893060 h 5149528"/>
              <a:gd name="connsiteX13" fmla="*/ 1450340 w 9933940"/>
              <a:gd name="connsiteY13" fmla="*/ 2908300 h 5149528"/>
              <a:gd name="connsiteX14" fmla="*/ 1221740 w 9933940"/>
              <a:gd name="connsiteY14" fmla="*/ 2941320 h 5149528"/>
              <a:gd name="connsiteX15" fmla="*/ 1127760 w 9933940"/>
              <a:gd name="connsiteY15" fmla="*/ 3822700 h 5149528"/>
              <a:gd name="connsiteX16" fmla="*/ 7620 w 9933940"/>
              <a:gd name="connsiteY16" fmla="*/ 3787140 h 5149528"/>
              <a:gd name="connsiteX17" fmla="*/ 0 w 9933940"/>
              <a:gd name="connsiteY17" fmla="*/ 4930140 h 5149528"/>
              <a:gd name="connsiteX18" fmla="*/ 5267960 w 9933940"/>
              <a:gd name="connsiteY18" fmla="*/ 4800600 h 5149528"/>
              <a:gd name="connsiteX19" fmla="*/ 9653335 w 9933940"/>
              <a:gd name="connsiteY19" fmla="*/ 5149528 h 5149528"/>
              <a:gd name="connsiteX20" fmla="*/ 9655057 w 9933940"/>
              <a:gd name="connsiteY20" fmla="*/ 4154709 h 5149528"/>
              <a:gd name="connsiteX21" fmla="*/ 9076927 w 9933940"/>
              <a:gd name="connsiteY21" fmla="*/ 4190484 h 5149528"/>
              <a:gd name="connsiteX22" fmla="*/ 8376360 w 9933940"/>
              <a:gd name="connsiteY22" fmla="*/ 3700952 h 5149528"/>
              <a:gd name="connsiteX23" fmla="*/ 8048829 w 9933940"/>
              <a:gd name="connsiteY23" fmla="*/ 3701125 h 5149528"/>
              <a:gd name="connsiteX24" fmla="*/ 7197628 w 9933940"/>
              <a:gd name="connsiteY24" fmla="*/ 3174440 h 5149528"/>
              <a:gd name="connsiteX25" fmla="*/ 9933940 w 9933940"/>
              <a:gd name="connsiteY25" fmla="*/ 2590800 h 5149528"/>
              <a:gd name="connsiteX26" fmla="*/ 9933940 w 9933940"/>
              <a:gd name="connsiteY26" fmla="*/ 0 h 5149528"/>
              <a:gd name="connsiteX0" fmla="*/ 9933940 w 9933940"/>
              <a:gd name="connsiteY0" fmla="*/ 0 h 5149528"/>
              <a:gd name="connsiteX1" fmla="*/ 4856480 w 9933940"/>
              <a:gd name="connsiteY1" fmla="*/ 2649220 h 5149528"/>
              <a:gd name="connsiteX2" fmla="*/ 4841240 w 9933940"/>
              <a:gd name="connsiteY2" fmla="*/ 853440 h 5149528"/>
              <a:gd name="connsiteX3" fmla="*/ 4696460 w 9933940"/>
              <a:gd name="connsiteY3" fmla="*/ 789940 h 5149528"/>
              <a:gd name="connsiteX4" fmla="*/ 4681220 w 9933940"/>
              <a:gd name="connsiteY4" fmla="*/ 589280 h 5149528"/>
              <a:gd name="connsiteX5" fmla="*/ 4241800 w 9933940"/>
              <a:gd name="connsiteY5" fmla="*/ 485140 h 5149528"/>
              <a:gd name="connsiteX6" fmla="*/ 4117340 w 9933940"/>
              <a:gd name="connsiteY6" fmla="*/ 680720 h 5149528"/>
              <a:gd name="connsiteX7" fmla="*/ 3792220 w 9933940"/>
              <a:gd name="connsiteY7" fmla="*/ 1046480 h 5149528"/>
              <a:gd name="connsiteX8" fmla="*/ 3812540 w 9933940"/>
              <a:gd name="connsiteY8" fmla="*/ 3789680 h 5149528"/>
              <a:gd name="connsiteX9" fmla="*/ 2844800 w 9933940"/>
              <a:gd name="connsiteY9" fmla="*/ 3787140 h 5149528"/>
              <a:gd name="connsiteX10" fmla="*/ 2882900 w 9933940"/>
              <a:gd name="connsiteY10" fmla="*/ 2852420 h 5149528"/>
              <a:gd name="connsiteX11" fmla="*/ 2026920 w 9933940"/>
              <a:gd name="connsiteY11" fmla="*/ 2885440 h 5149528"/>
              <a:gd name="connsiteX12" fmla="*/ 1651000 w 9933940"/>
              <a:gd name="connsiteY12" fmla="*/ 2893060 h 5149528"/>
              <a:gd name="connsiteX13" fmla="*/ 1450340 w 9933940"/>
              <a:gd name="connsiteY13" fmla="*/ 2908300 h 5149528"/>
              <a:gd name="connsiteX14" fmla="*/ 1221740 w 9933940"/>
              <a:gd name="connsiteY14" fmla="*/ 2941320 h 5149528"/>
              <a:gd name="connsiteX15" fmla="*/ 1127760 w 9933940"/>
              <a:gd name="connsiteY15" fmla="*/ 3822700 h 5149528"/>
              <a:gd name="connsiteX16" fmla="*/ 7620 w 9933940"/>
              <a:gd name="connsiteY16" fmla="*/ 3787140 h 5149528"/>
              <a:gd name="connsiteX17" fmla="*/ 0 w 9933940"/>
              <a:gd name="connsiteY17" fmla="*/ 4930140 h 5149528"/>
              <a:gd name="connsiteX18" fmla="*/ 5267960 w 9933940"/>
              <a:gd name="connsiteY18" fmla="*/ 4800600 h 5149528"/>
              <a:gd name="connsiteX19" fmla="*/ 9653335 w 9933940"/>
              <a:gd name="connsiteY19" fmla="*/ 5149528 h 5149528"/>
              <a:gd name="connsiteX20" fmla="*/ 9655057 w 9933940"/>
              <a:gd name="connsiteY20" fmla="*/ 4154709 h 5149528"/>
              <a:gd name="connsiteX21" fmla="*/ 9076927 w 9933940"/>
              <a:gd name="connsiteY21" fmla="*/ 4190484 h 5149528"/>
              <a:gd name="connsiteX22" fmla="*/ 8376360 w 9933940"/>
              <a:gd name="connsiteY22" fmla="*/ 3700952 h 5149528"/>
              <a:gd name="connsiteX23" fmla="*/ 8048829 w 9933940"/>
              <a:gd name="connsiteY23" fmla="*/ 3701125 h 5149528"/>
              <a:gd name="connsiteX24" fmla="*/ 7197628 w 9933940"/>
              <a:gd name="connsiteY24" fmla="*/ 3174440 h 5149528"/>
              <a:gd name="connsiteX25" fmla="*/ 9933940 w 9933940"/>
              <a:gd name="connsiteY25" fmla="*/ 2590800 h 5149528"/>
              <a:gd name="connsiteX26" fmla="*/ 9933940 w 9933940"/>
              <a:gd name="connsiteY26" fmla="*/ 0 h 5149528"/>
              <a:gd name="connsiteX0" fmla="*/ 9933940 w 9933940"/>
              <a:gd name="connsiteY0" fmla="*/ 0 h 5149528"/>
              <a:gd name="connsiteX1" fmla="*/ 4856480 w 9933940"/>
              <a:gd name="connsiteY1" fmla="*/ 2649220 h 5149528"/>
              <a:gd name="connsiteX2" fmla="*/ 4841240 w 9933940"/>
              <a:gd name="connsiteY2" fmla="*/ 853440 h 5149528"/>
              <a:gd name="connsiteX3" fmla="*/ 4696460 w 9933940"/>
              <a:gd name="connsiteY3" fmla="*/ 789940 h 5149528"/>
              <a:gd name="connsiteX4" fmla="*/ 4681220 w 9933940"/>
              <a:gd name="connsiteY4" fmla="*/ 589280 h 5149528"/>
              <a:gd name="connsiteX5" fmla="*/ 4241800 w 9933940"/>
              <a:gd name="connsiteY5" fmla="*/ 485140 h 5149528"/>
              <a:gd name="connsiteX6" fmla="*/ 4117340 w 9933940"/>
              <a:gd name="connsiteY6" fmla="*/ 680720 h 5149528"/>
              <a:gd name="connsiteX7" fmla="*/ 3792220 w 9933940"/>
              <a:gd name="connsiteY7" fmla="*/ 1046480 h 5149528"/>
              <a:gd name="connsiteX8" fmla="*/ 3812540 w 9933940"/>
              <a:gd name="connsiteY8" fmla="*/ 3789680 h 5149528"/>
              <a:gd name="connsiteX9" fmla="*/ 2844800 w 9933940"/>
              <a:gd name="connsiteY9" fmla="*/ 3787140 h 5149528"/>
              <a:gd name="connsiteX10" fmla="*/ 2882900 w 9933940"/>
              <a:gd name="connsiteY10" fmla="*/ 2852420 h 5149528"/>
              <a:gd name="connsiteX11" fmla="*/ 2026920 w 9933940"/>
              <a:gd name="connsiteY11" fmla="*/ 2885440 h 5149528"/>
              <a:gd name="connsiteX12" fmla="*/ 1651000 w 9933940"/>
              <a:gd name="connsiteY12" fmla="*/ 2893060 h 5149528"/>
              <a:gd name="connsiteX13" fmla="*/ 1450340 w 9933940"/>
              <a:gd name="connsiteY13" fmla="*/ 2908300 h 5149528"/>
              <a:gd name="connsiteX14" fmla="*/ 1221740 w 9933940"/>
              <a:gd name="connsiteY14" fmla="*/ 2941320 h 5149528"/>
              <a:gd name="connsiteX15" fmla="*/ 1127760 w 9933940"/>
              <a:gd name="connsiteY15" fmla="*/ 3822700 h 5149528"/>
              <a:gd name="connsiteX16" fmla="*/ 7620 w 9933940"/>
              <a:gd name="connsiteY16" fmla="*/ 3787140 h 5149528"/>
              <a:gd name="connsiteX17" fmla="*/ 0 w 9933940"/>
              <a:gd name="connsiteY17" fmla="*/ 4930140 h 5149528"/>
              <a:gd name="connsiteX18" fmla="*/ 5267960 w 9933940"/>
              <a:gd name="connsiteY18" fmla="*/ 4800600 h 5149528"/>
              <a:gd name="connsiteX19" fmla="*/ 9653335 w 9933940"/>
              <a:gd name="connsiteY19" fmla="*/ 5149528 h 5149528"/>
              <a:gd name="connsiteX20" fmla="*/ 9655057 w 9933940"/>
              <a:gd name="connsiteY20" fmla="*/ 4154709 h 5149528"/>
              <a:gd name="connsiteX21" fmla="*/ 8875449 w 9933940"/>
              <a:gd name="connsiteY21" fmla="*/ 4043250 h 5149528"/>
              <a:gd name="connsiteX22" fmla="*/ 8376360 w 9933940"/>
              <a:gd name="connsiteY22" fmla="*/ 3700952 h 5149528"/>
              <a:gd name="connsiteX23" fmla="*/ 8048829 w 9933940"/>
              <a:gd name="connsiteY23" fmla="*/ 3701125 h 5149528"/>
              <a:gd name="connsiteX24" fmla="*/ 7197628 w 9933940"/>
              <a:gd name="connsiteY24" fmla="*/ 3174440 h 5149528"/>
              <a:gd name="connsiteX25" fmla="*/ 9933940 w 9933940"/>
              <a:gd name="connsiteY25" fmla="*/ 2590800 h 5149528"/>
              <a:gd name="connsiteX26" fmla="*/ 9933940 w 9933940"/>
              <a:gd name="connsiteY26" fmla="*/ 0 h 5149528"/>
              <a:gd name="connsiteX0" fmla="*/ 9933940 w 9933940"/>
              <a:gd name="connsiteY0" fmla="*/ 0 h 5149528"/>
              <a:gd name="connsiteX1" fmla="*/ 4856480 w 9933940"/>
              <a:gd name="connsiteY1" fmla="*/ 2649220 h 5149528"/>
              <a:gd name="connsiteX2" fmla="*/ 4841240 w 9933940"/>
              <a:gd name="connsiteY2" fmla="*/ 853440 h 5149528"/>
              <a:gd name="connsiteX3" fmla="*/ 4696460 w 9933940"/>
              <a:gd name="connsiteY3" fmla="*/ 789940 h 5149528"/>
              <a:gd name="connsiteX4" fmla="*/ 4681220 w 9933940"/>
              <a:gd name="connsiteY4" fmla="*/ 589280 h 5149528"/>
              <a:gd name="connsiteX5" fmla="*/ 4241800 w 9933940"/>
              <a:gd name="connsiteY5" fmla="*/ 485140 h 5149528"/>
              <a:gd name="connsiteX6" fmla="*/ 4117340 w 9933940"/>
              <a:gd name="connsiteY6" fmla="*/ 680720 h 5149528"/>
              <a:gd name="connsiteX7" fmla="*/ 3792220 w 9933940"/>
              <a:gd name="connsiteY7" fmla="*/ 1046480 h 5149528"/>
              <a:gd name="connsiteX8" fmla="*/ 3812540 w 9933940"/>
              <a:gd name="connsiteY8" fmla="*/ 3789680 h 5149528"/>
              <a:gd name="connsiteX9" fmla="*/ 2844800 w 9933940"/>
              <a:gd name="connsiteY9" fmla="*/ 3787140 h 5149528"/>
              <a:gd name="connsiteX10" fmla="*/ 2882900 w 9933940"/>
              <a:gd name="connsiteY10" fmla="*/ 2852420 h 5149528"/>
              <a:gd name="connsiteX11" fmla="*/ 2026920 w 9933940"/>
              <a:gd name="connsiteY11" fmla="*/ 2885440 h 5149528"/>
              <a:gd name="connsiteX12" fmla="*/ 1651000 w 9933940"/>
              <a:gd name="connsiteY12" fmla="*/ 2893060 h 5149528"/>
              <a:gd name="connsiteX13" fmla="*/ 1450340 w 9933940"/>
              <a:gd name="connsiteY13" fmla="*/ 2908300 h 5149528"/>
              <a:gd name="connsiteX14" fmla="*/ 1221740 w 9933940"/>
              <a:gd name="connsiteY14" fmla="*/ 2941320 h 5149528"/>
              <a:gd name="connsiteX15" fmla="*/ 1127760 w 9933940"/>
              <a:gd name="connsiteY15" fmla="*/ 3822700 h 5149528"/>
              <a:gd name="connsiteX16" fmla="*/ 7620 w 9933940"/>
              <a:gd name="connsiteY16" fmla="*/ 3787140 h 5149528"/>
              <a:gd name="connsiteX17" fmla="*/ 0 w 9933940"/>
              <a:gd name="connsiteY17" fmla="*/ 4930140 h 5149528"/>
              <a:gd name="connsiteX18" fmla="*/ 5267960 w 9933940"/>
              <a:gd name="connsiteY18" fmla="*/ 4800600 h 5149528"/>
              <a:gd name="connsiteX19" fmla="*/ 9653335 w 9933940"/>
              <a:gd name="connsiteY19" fmla="*/ 5149528 h 5149528"/>
              <a:gd name="connsiteX20" fmla="*/ 9639559 w 9933940"/>
              <a:gd name="connsiteY20" fmla="*/ 3953231 h 5149528"/>
              <a:gd name="connsiteX21" fmla="*/ 8875449 w 9933940"/>
              <a:gd name="connsiteY21" fmla="*/ 4043250 h 5149528"/>
              <a:gd name="connsiteX22" fmla="*/ 8376360 w 9933940"/>
              <a:gd name="connsiteY22" fmla="*/ 3700952 h 5149528"/>
              <a:gd name="connsiteX23" fmla="*/ 8048829 w 9933940"/>
              <a:gd name="connsiteY23" fmla="*/ 3701125 h 5149528"/>
              <a:gd name="connsiteX24" fmla="*/ 7197628 w 9933940"/>
              <a:gd name="connsiteY24" fmla="*/ 3174440 h 5149528"/>
              <a:gd name="connsiteX25" fmla="*/ 9933940 w 9933940"/>
              <a:gd name="connsiteY25" fmla="*/ 2590800 h 5149528"/>
              <a:gd name="connsiteX26" fmla="*/ 9933940 w 9933940"/>
              <a:gd name="connsiteY26" fmla="*/ 0 h 5149528"/>
              <a:gd name="connsiteX0" fmla="*/ 9933940 w 9933940"/>
              <a:gd name="connsiteY0" fmla="*/ 0 h 5149528"/>
              <a:gd name="connsiteX1" fmla="*/ 4856480 w 9933940"/>
              <a:gd name="connsiteY1" fmla="*/ 2649220 h 5149528"/>
              <a:gd name="connsiteX2" fmla="*/ 4841240 w 9933940"/>
              <a:gd name="connsiteY2" fmla="*/ 853440 h 5149528"/>
              <a:gd name="connsiteX3" fmla="*/ 4696460 w 9933940"/>
              <a:gd name="connsiteY3" fmla="*/ 789940 h 5149528"/>
              <a:gd name="connsiteX4" fmla="*/ 4681220 w 9933940"/>
              <a:gd name="connsiteY4" fmla="*/ 589280 h 5149528"/>
              <a:gd name="connsiteX5" fmla="*/ 4241800 w 9933940"/>
              <a:gd name="connsiteY5" fmla="*/ 485140 h 5149528"/>
              <a:gd name="connsiteX6" fmla="*/ 4117340 w 9933940"/>
              <a:gd name="connsiteY6" fmla="*/ 680720 h 5149528"/>
              <a:gd name="connsiteX7" fmla="*/ 3792220 w 9933940"/>
              <a:gd name="connsiteY7" fmla="*/ 1046480 h 5149528"/>
              <a:gd name="connsiteX8" fmla="*/ 3812540 w 9933940"/>
              <a:gd name="connsiteY8" fmla="*/ 3789680 h 5149528"/>
              <a:gd name="connsiteX9" fmla="*/ 2844800 w 9933940"/>
              <a:gd name="connsiteY9" fmla="*/ 3787140 h 5149528"/>
              <a:gd name="connsiteX10" fmla="*/ 2882900 w 9933940"/>
              <a:gd name="connsiteY10" fmla="*/ 2852420 h 5149528"/>
              <a:gd name="connsiteX11" fmla="*/ 2026920 w 9933940"/>
              <a:gd name="connsiteY11" fmla="*/ 2885440 h 5149528"/>
              <a:gd name="connsiteX12" fmla="*/ 1651000 w 9933940"/>
              <a:gd name="connsiteY12" fmla="*/ 2893060 h 5149528"/>
              <a:gd name="connsiteX13" fmla="*/ 1450340 w 9933940"/>
              <a:gd name="connsiteY13" fmla="*/ 2908300 h 5149528"/>
              <a:gd name="connsiteX14" fmla="*/ 1221740 w 9933940"/>
              <a:gd name="connsiteY14" fmla="*/ 2941320 h 5149528"/>
              <a:gd name="connsiteX15" fmla="*/ 1127760 w 9933940"/>
              <a:gd name="connsiteY15" fmla="*/ 3822700 h 5149528"/>
              <a:gd name="connsiteX16" fmla="*/ 7620 w 9933940"/>
              <a:gd name="connsiteY16" fmla="*/ 3787140 h 5149528"/>
              <a:gd name="connsiteX17" fmla="*/ 0 w 9933940"/>
              <a:gd name="connsiteY17" fmla="*/ 4930140 h 5149528"/>
              <a:gd name="connsiteX18" fmla="*/ 5267960 w 9933940"/>
              <a:gd name="connsiteY18" fmla="*/ 4800600 h 5149528"/>
              <a:gd name="connsiteX19" fmla="*/ 9653335 w 9933940"/>
              <a:gd name="connsiteY19" fmla="*/ 5149528 h 5149528"/>
              <a:gd name="connsiteX20" fmla="*/ 9639559 w 9933940"/>
              <a:gd name="connsiteY20" fmla="*/ 3953231 h 5149528"/>
              <a:gd name="connsiteX21" fmla="*/ 9081533 w 9933940"/>
              <a:gd name="connsiteY21" fmla="*/ 4018666 h 5149528"/>
              <a:gd name="connsiteX22" fmla="*/ 8875449 w 9933940"/>
              <a:gd name="connsiteY22" fmla="*/ 4043250 h 5149528"/>
              <a:gd name="connsiteX23" fmla="*/ 8376360 w 9933940"/>
              <a:gd name="connsiteY23" fmla="*/ 3700952 h 5149528"/>
              <a:gd name="connsiteX24" fmla="*/ 8048829 w 9933940"/>
              <a:gd name="connsiteY24" fmla="*/ 3701125 h 5149528"/>
              <a:gd name="connsiteX25" fmla="*/ 7197628 w 9933940"/>
              <a:gd name="connsiteY25" fmla="*/ 3174440 h 5149528"/>
              <a:gd name="connsiteX26" fmla="*/ 9933940 w 9933940"/>
              <a:gd name="connsiteY26" fmla="*/ 2590800 h 5149528"/>
              <a:gd name="connsiteX27" fmla="*/ 9933940 w 9933940"/>
              <a:gd name="connsiteY27" fmla="*/ 0 h 5149528"/>
              <a:gd name="connsiteX0" fmla="*/ 9933940 w 9933940"/>
              <a:gd name="connsiteY0" fmla="*/ 0 h 5149528"/>
              <a:gd name="connsiteX1" fmla="*/ 4856480 w 9933940"/>
              <a:gd name="connsiteY1" fmla="*/ 2649220 h 5149528"/>
              <a:gd name="connsiteX2" fmla="*/ 4841240 w 9933940"/>
              <a:gd name="connsiteY2" fmla="*/ 853440 h 5149528"/>
              <a:gd name="connsiteX3" fmla="*/ 4696460 w 9933940"/>
              <a:gd name="connsiteY3" fmla="*/ 789940 h 5149528"/>
              <a:gd name="connsiteX4" fmla="*/ 4681220 w 9933940"/>
              <a:gd name="connsiteY4" fmla="*/ 589280 h 5149528"/>
              <a:gd name="connsiteX5" fmla="*/ 4241800 w 9933940"/>
              <a:gd name="connsiteY5" fmla="*/ 485140 h 5149528"/>
              <a:gd name="connsiteX6" fmla="*/ 4117340 w 9933940"/>
              <a:gd name="connsiteY6" fmla="*/ 680720 h 5149528"/>
              <a:gd name="connsiteX7" fmla="*/ 3792220 w 9933940"/>
              <a:gd name="connsiteY7" fmla="*/ 1046480 h 5149528"/>
              <a:gd name="connsiteX8" fmla="*/ 3812540 w 9933940"/>
              <a:gd name="connsiteY8" fmla="*/ 3789680 h 5149528"/>
              <a:gd name="connsiteX9" fmla="*/ 2844800 w 9933940"/>
              <a:gd name="connsiteY9" fmla="*/ 3787140 h 5149528"/>
              <a:gd name="connsiteX10" fmla="*/ 2882900 w 9933940"/>
              <a:gd name="connsiteY10" fmla="*/ 2852420 h 5149528"/>
              <a:gd name="connsiteX11" fmla="*/ 2026920 w 9933940"/>
              <a:gd name="connsiteY11" fmla="*/ 2885440 h 5149528"/>
              <a:gd name="connsiteX12" fmla="*/ 1651000 w 9933940"/>
              <a:gd name="connsiteY12" fmla="*/ 2893060 h 5149528"/>
              <a:gd name="connsiteX13" fmla="*/ 1450340 w 9933940"/>
              <a:gd name="connsiteY13" fmla="*/ 2908300 h 5149528"/>
              <a:gd name="connsiteX14" fmla="*/ 1221740 w 9933940"/>
              <a:gd name="connsiteY14" fmla="*/ 2941320 h 5149528"/>
              <a:gd name="connsiteX15" fmla="*/ 1127760 w 9933940"/>
              <a:gd name="connsiteY15" fmla="*/ 3822700 h 5149528"/>
              <a:gd name="connsiteX16" fmla="*/ 7620 w 9933940"/>
              <a:gd name="connsiteY16" fmla="*/ 3787140 h 5149528"/>
              <a:gd name="connsiteX17" fmla="*/ 0 w 9933940"/>
              <a:gd name="connsiteY17" fmla="*/ 4930140 h 5149528"/>
              <a:gd name="connsiteX18" fmla="*/ 5267960 w 9933940"/>
              <a:gd name="connsiteY18" fmla="*/ 4800600 h 5149528"/>
              <a:gd name="connsiteX19" fmla="*/ 9653335 w 9933940"/>
              <a:gd name="connsiteY19" fmla="*/ 5149528 h 5149528"/>
              <a:gd name="connsiteX20" fmla="*/ 9639559 w 9933940"/>
              <a:gd name="connsiteY20" fmla="*/ 3953231 h 5149528"/>
              <a:gd name="connsiteX21" fmla="*/ 8895553 w 9933940"/>
              <a:gd name="connsiteY21" fmla="*/ 3987670 h 5149528"/>
              <a:gd name="connsiteX22" fmla="*/ 8875449 w 9933940"/>
              <a:gd name="connsiteY22" fmla="*/ 4043250 h 5149528"/>
              <a:gd name="connsiteX23" fmla="*/ 8376360 w 9933940"/>
              <a:gd name="connsiteY23" fmla="*/ 3700952 h 5149528"/>
              <a:gd name="connsiteX24" fmla="*/ 8048829 w 9933940"/>
              <a:gd name="connsiteY24" fmla="*/ 3701125 h 5149528"/>
              <a:gd name="connsiteX25" fmla="*/ 7197628 w 9933940"/>
              <a:gd name="connsiteY25" fmla="*/ 3174440 h 5149528"/>
              <a:gd name="connsiteX26" fmla="*/ 9933940 w 9933940"/>
              <a:gd name="connsiteY26" fmla="*/ 2590800 h 5149528"/>
              <a:gd name="connsiteX27" fmla="*/ 9933940 w 9933940"/>
              <a:gd name="connsiteY27" fmla="*/ 0 h 5149528"/>
              <a:gd name="connsiteX0" fmla="*/ 9933940 w 9933940"/>
              <a:gd name="connsiteY0" fmla="*/ 0 h 5149528"/>
              <a:gd name="connsiteX1" fmla="*/ 4856480 w 9933940"/>
              <a:gd name="connsiteY1" fmla="*/ 2649220 h 5149528"/>
              <a:gd name="connsiteX2" fmla="*/ 4841240 w 9933940"/>
              <a:gd name="connsiteY2" fmla="*/ 853440 h 5149528"/>
              <a:gd name="connsiteX3" fmla="*/ 4696460 w 9933940"/>
              <a:gd name="connsiteY3" fmla="*/ 789940 h 5149528"/>
              <a:gd name="connsiteX4" fmla="*/ 4681220 w 9933940"/>
              <a:gd name="connsiteY4" fmla="*/ 589280 h 5149528"/>
              <a:gd name="connsiteX5" fmla="*/ 4241800 w 9933940"/>
              <a:gd name="connsiteY5" fmla="*/ 485140 h 5149528"/>
              <a:gd name="connsiteX6" fmla="*/ 4117340 w 9933940"/>
              <a:gd name="connsiteY6" fmla="*/ 680720 h 5149528"/>
              <a:gd name="connsiteX7" fmla="*/ 3792220 w 9933940"/>
              <a:gd name="connsiteY7" fmla="*/ 1046480 h 5149528"/>
              <a:gd name="connsiteX8" fmla="*/ 3812540 w 9933940"/>
              <a:gd name="connsiteY8" fmla="*/ 3789680 h 5149528"/>
              <a:gd name="connsiteX9" fmla="*/ 2844800 w 9933940"/>
              <a:gd name="connsiteY9" fmla="*/ 3787140 h 5149528"/>
              <a:gd name="connsiteX10" fmla="*/ 2026920 w 9933940"/>
              <a:gd name="connsiteY10" fmla="*/ 2885440 h 5149528"/>
              <a:gd name="connsiteX11" fmla="*/ 1651000 w 9933940"/>
              <a:gd name="connsiteY11" fmla="*/ 2893060 h 5149528"/>
              <a:gd name="connsiteX12" fmla="*/ 1450340 w 9933940"/>
              <a:gd name="connsiteY12" fmla="*/ 2908300 h 5149528"/>
              <a:gd name="connsiteX13" fmla="*/ 1221740 w 9933940"/>
              <a:gd name="connsiteY13" fmla="*/ 2941320 h 5149528"/>
              <a:gd name="connsiteX14" fmla="*/ 1127760 w 9933940"/>
              <a:gd name="connsiteY14" fmla="*/ 3822700 h 5149528"/>
              <a:gd name="connsiteX15" fmla="*/ 7620 w 9933940"/>
              <a:gd name="connsiteY15" fmla="*/ 3787140 h 5149528"/>
              <a:gd name="connsiteX16" fmla="*/ 0 w 9933940"/>
              <a:gd name="connsiteY16" fmla="*/ 4930140 h 5149528"/>
              <a:gd name="connsiteX17" fmla="*/ 5267960 w 9933940"/>
              <a:gd name="connsiteY17" fmla="*/ 4800600 h 5149528"/>
              <a:gd name="connsiteX18" fmla="*/ 9653335 w 9933940"/>
              <a:gd name="connsiteY18" fmla="*/ 5149528 h 5149528"/>
              <a:gd name="connsiteX19" fmla="*/ 9639559 w 9933940"/>
              <a:gd name="connsiteY19" fmla="*/ 3953231 h 5149528"/>
              <a:gd name="connsiteX20" fmla="*/ 8895553 w 9933940"/>
              <a:gd name="connsiteY20" fmla="*/ 3987670 h 5149528"/>
              <a:gd name="connsiteX21" fmla="*/ 8875449 w 9933940"/>
              <a:gd name="connsiteY21" fmla="*/ 4043250 h 5149528"/>
              <a:gd name="connsiteX22" fmla="*/ 8376360 w 9933940"/>
              <a:gd name="connsiteY22" fmla="*/ 3700952 h 5149528"/>
              <a:gd name="connsiteX23" fmla="*/ 8048829 w 9933940"/>
              <a:gd name="connsiteY23" fmla="*/ 3701125 h 5149528"/>
              <a:gd name="connsiteX24" fmla="*/ 7197628 w 9933940"/>
              <a:gd name="connsiteY24" fmla="*/ 3174440 h 5149528"/>
              <a:gd name="connsiteX25" fmla="*/ 9933940 w 9933940"/>
              <a:gd name="connsiteY25" fmla="*/ 2590800 h 5149528"/>
              <a:gd name="connsiteX26" fmla="*/ 9933940 w 9933940"/>
              <a:gd name="connsiteY26" fmla="*/ 0 h 5149528"/>
              <a:gd name="connsiteX0" fmla="*/ 9933940 w 9933940"/>
              <a:gd name="connsiteY0" fmla="*/ 0 h 5149528"/>
              <a:gd name="connsiteX1" fmla="*/ 4856480 w 9933940"/>
              <a:gd name="connsiteY1" fmla="*/ 2649220 h 5149528"/>
              <a:gd name="connsiteX2" fmla="*/ 4841240 w 9933940"/>
              <a:gd name="connsiteY2" fmla="*/ 853440 h 5149528"/>
              <a:gd name="connsiteX3" fmla="*/ 4696460 w 9933940"/>
              <a:gd name="connsiteY3" fmla="*/ 789940 h 5149528"/>
              <a:gd name="connsiteX4" fmla="*/ 4681220 w 9933940"/>
              <a:gd name="connsiteY4" fmla="*/ 589280 h 5149528"/>
              <a:gd name="connsiteX5" fmla="*/ 4241800 w 9933940"/>
              <a:gd name="connsiteY5" fmla="*/ 485140 h 5149528"/>
              <a:gd name="connsiteX6" fmla="*/ 4117340 w 9933940"/>
              <a:gd name="connsiteY6" fmla="*/ 680720 h 5149528"/>
              <a:gd name="connsiteX7" fmla="*/ 3792220 w 9933940"/>
              <a:gd name="connsiteY7" fmla="*/ 1046480 h 5149528"/>
              <a:gd name="connsiteX8" fmla="*/ 3812540 w 9933940"/>
              <a:gd name="connsiteY8" fmla="*/ 3789680 h 5149528"/>
              <a:gd name="connsiteX9" fmla="*/ 2844800 w 9933940"/>
              <a:gd name="connsiteY9" fmla="*/ 3787140 h 5149528"/>
              <a:gd name="connsiteX10" fmla="*/ 1651000 w 9933940"/>
              <a:gd name="connsiteY10" fmla="*/ 2893060 h 5149528"/>
              <a:gd name="connsiteX11" fmla="*/ 1450340 w 9933940"/>
              <a:gd name="connsiteY11" fmla="*/ 2908300 h 5149528"/>
              <a:gd name="connsiteX12" fmla="*/ 1221740 w 9933940"/>
              <a:gd name="connsiteY12" fmla="*/ 2941320 h 5149528"/>
              <a:gd name="connsiteX13" fmla="*/ 1127760 w 9933940"/>
              <a:gd name="connsiteY13" fmla="*/ 3822700 h 5149528"/>
              <a:gd name="connsiteX14" fmla="*/ 7620 w 9933940"/>
              <a:gd name="connsiteY14" fmla="*/ 3787140 h 5149528"/>
              <a:gd name="connsiteX15" fmla="*/ 0 w 9933940"/>
              <a:gd name="connsiteY15" fmla="*/ 4930140 h 5149528"/>
              <a:gd name="connsiteX16" fmla="*/ 5267960 w 9933940"/>
              <a:gd name="connsiteY16" fmla="*/ 4800600 h 5149528"/>
              <a:gd name="connsiteX17" fmla="*/ 9653335 w 9933940"/>
              <a:gd name="connsiteY17" fmla="*/ 5149528 h 5149528"/>
              <a:gd name="connsiteX18" fmla="*/ 9639559 w 9933940"/>
              <a:gd name="connsiteY18" fmla="*/ 3953231 h 5149528"/>
              <a:gd name="connsiteX19" fmla="*/ 8895553 w 9933940"/>
              <a:gd name="connsiteY19" fmla="*/ 3987670 h 5149528"/>
              <a:gd name="connsiteX20" fmla="*/ 8875449 w 9933940"/>
              <a:gd name="connsiteY20" fmla="*/ 4043250 h 5149528"/>
              <a:gd name="connsiteX21" fmla="*/ 8376360 w 9933940"/>
              <a:gd name="connsiteY21" fmla="*/ 3700952 h 5149528"/>
              <a:gd name="connsiteX22" fmla="*/ 8048829 w 9933940"/>
              <a:gd name="connsiteY22" fmla="*/ 3701125 h 5149528"/>
              <a:gd name="connsiteX23" fmla="*/ 7197628 w 9933940"/>
              <a:gd name="connsiteY23" fmla="*/ 3174440 h 5149528"/>
              <a:gd name="connsiteX24" fmla="*/ 9933940 w 9933940"/>
              <a:gd name="connsiteY24" fmla="*/ 2590800 h 5149528"/>
              <a:gd name="connsiteX25" fmla="*/ 9933940 w 9933940"/>
              <a:gd name="connsiteY25" fmla="*/ 0 h 5149528"/>
              <a:gd name="connsiteX0" fmla="*/ 9933940 w 9933940"/>
              <a:gd name="connsiteY0" fmla="*/ 0 h 5149528"/>
              <a:gd name="connsiteX1" fmla="*/ 4856480 w 9933940"/>
              <a:gd name="connsiteY1" fmla="*/ 2649220 h 5149528"/>
              <a:gd name="connsiteX2" fmla="*/ 4841240 w 9933940"/>
              <a:gd name="connsiteY2" fmla="*/ 853440 h 5149528"/>
              <a:gd name="connsiteX3" fmla="*/ 4696460 w 9933940"/>
              <a:gd name="connsiteY3" fmla="*/ 789940 h 5149528"/>
              <a:gd name="connsiteX4" fmla="*/ 4681220 w 9933940"/>
              <a:gd name="connsiteY4" fmla="*/ 589280 h 5149528"/>
              <a:gd name="connsiteX5" fmla="*/ 4241800 w 9933940"/>
              <a:gd name="connsiteY5" fmla="*/ 485140 h 5149528"/>
              <a:gd name="connsiteX6" fmla="*/ 4117340 w 9933940"/>
              <a:gd name="connsiteY6" fmla="*/ 680720 h 5149528"/>
              <a:gd name="connsiteX7" fmla="*/ 3792220 w 9933940"/>
              <a:gd name="connsiteY7" fmla="*/ 1046480 h 5149528"/>
              <a:gd name="connsiteX8" fmla="*/ 3812540 w 9933940"/>
              <a:gd name="connsiteY8" fmla="*/ 3789680 h 5149528"/>
              <a:gd name="connsiteX9" fmla="*/ 2844800 w 9933940"/>
              <a:gd name="connsiteY9" fmla="*/ 3787140 h 5149528"/>
              <a:gd name="connsiteX10" fmla="*/ 1651000 w 9933940"/>
              <a:gd name="connsiteY10" fmla="*/ 2893060 h 5149528"/>
              <a:gd name="connsiteX11" fmla="*/ 1450340 w 9933940"/>
              <a:gd name="connsiteY11" fmla="*/ 2908300 h 5149528"/>
              <a:gd name="connsiteX12" fmla="*/ 1221740 w 9933940"/>
              <a:gd name="connsiteY12" fmla="*/ 2941320 h 5149528"/>
              <a:gd name="connsiteX13" fmla="*/ 1127760 w 9933940"/>
              <a:gd name="connsiteY13" fmla="*/ 3822700 h 5149528"/>
              <a:gd name="connsiteX14" fmla="*/ 7620 w 9933940"/>
              <a:gd name="connsiteY14" fmla="*/ 3787140 h 5149528"/>
              <a:gd name="connsiteX15" fmla="*/ 0 w 9933940"/>
              <a:gd name="connsiteY15" fmla="*/ 4930140 h 5149528"/>
              <a:gd name="connsiteX16" fmla="*/ 5267960 w 9933940"/>
              <a:gd name="connsiteY16" fmla="*/ 4800600 h 5149528"/>
              <a:gd name="connsiteX17" fmla="*/ 9653335 w 9933940"/>
              <a:gd name="connsiteY17" fmla="*/ 5149528 h 5149528"/>
              <a:gd name="connsiteX18" fmla="*/ 9639559 w 9933940"/>
              <a:gd name="connsiteY18" fmla="*/ 3953231 h 5149528"/>
              <a:gd name="connsiteX19" fmla="*/ 8895553 w 9933940"/>
              <a:gd name="connsiteY19" fmla="*/ 3987670 h 5149528"/>
              <a:gd name="connsiteX20" fmla="*/ 8875449 w 9933940"/>
              <a:gd name="connsiteY20" fmla="*/ 4043250 h 5149528"/>
              <a:gd name="connsiteX21" fmla="*/ 8376360 w 9933940"/>
              <a:gd name="connsiteY21" fmla="*/ 3700952 h 5149528"/>
              <a:gd name="connsiteX22" fmla="*/ 8048829 w 9933940"/>
              <a:gd name="connsiteY22" fmla="*/ 3701125 h 5149528"/>
              <a:gd name="connsiteX23" fmla="*/ 7197628 w 9933940"/>
              <a:gd name="connsiteY23" fmla="*/ 3174440 h 5149528"/>
              <a:gd name="connsiteX24" fmla="*/ 9933940 w 9933940"/>
              <a:gd name="connsiteY24" fmla="*/ 2590800 h 5149528"/>
              <a:gd name="connsiteX25" fmla="*/ 9933940 w 9933940"/>
              <a:gd name="connsiteY25" fmla="*/ 0 h 5149528"/>
              <a:gd name="connsiteX0" fmla="*/ 9933940 w 9933940"/>
              <a:gd name="connsiteY0" fmla="*/ 0 h 5149528"/>
              <a:gd name="connsiteX1" fmla="*/ 4856480 w 9933940"/>
              <a:gd name="connsiteY1" fmla="*/ 2649220 h 5149528"/>
              <a:gd name="connsiteX2" fmla="*/ 4841240 w 9933940"/>
              <a:gd name="connsiteY2" fmla="*/ 853440 h 5149528"/>
              <a:gd name="connsiteX3" fmla="*/ 4696460 w 9933940"/>
              <a:gd name="connsiteY3" fmla="*/ 789940 h 5149528"/>
              <a:gd name="connsiteX4" fmla="*/ 4681220 w 9933940"/>
              <a:gd name="connsiteY4" fmla="*/ 589280 h 5149528"/>
              <a:gd name="connsiteX5" fmla="*/ 4241800 w 9933940"/>
              <a:gd name="connsiteY5" fmla="*/ 485140 h 5149528"/>
              <a:gd name="connsiteX6" fmla="*/ 4117340 w 9933940"/>
              <a:gd name="connsiteY6" fmla="*/ 680720 h 5149528"/>
              <a:gd name="connsiteX7" fmla="*/ 3792220 w 9933940"/>
              <a:gd name="connsiteY7" fmla="*/ 1046480 h 5149528"/>
              <a:gd name="connsiteX8" fmla="*/ 3812540 w 9933940"/>
              <a:gd name="connsiteY8" fmla="*/ 3789680 h 5149528"/>
              <a:gd name="connsiteX9" fmla="*/ 2844800 w 9933940"/>
              <a:gd name="connsiteY9" fmla="*/ 3787140 h 5149528"/>
              <a:gd name="connsiteX10" fmla="*/ 1450340 w 9933940"/>
              <a:gd name="connsiteY10" fmla="*/ 2908300 h 5149528"/>
              <a:gd name="connsiteX11" fmla="*/ 1221740 w 9933940"/>
              <a:gd name="connsiteY11" fmla="*/ 2941320 h 5149528"/>
              <a:gd name="connsiteX12" fmla="*/ 1127760 w 9933940"/>
              <a:gd name="connsiteY12" fmla="*/ 3822700 h 5149528"/>
              <a:gd name="connsiteX13" fmla="*/ 7620 w 9933940"/>
              <a:gd name="connsiteY13" fmla="*/ 3787140 h 5149528"/>
              <a:gd name="connsiteX14" fmla="*/ 0 w 9933940"/>
              <a:gd name="connsiteY14" fmla="*/ 4930140 h 5149528"/>
              <a:gd name="connsiteX15" fmla="*/ 5267960 w 9933940"/>
              <a:gd name="connsiteY15" fmla="*/ 4800600 h 5149528"/>
              <a:gd name="connsiteX16" fmla="*/ 9653335 w 9933940"/>
              <a:gd name="connsiteY16" fmla="*/ 5149528 h 5149528"/>
              <a:gd name="connsiteX17" fmla="*/ 9639559 w 9933940"/>
              <a:gd name="connsiteY17" fmla="*/ 3953231 h 5149528"/>
              <a:gd name="connsiteX18" fmla="*/ 8895553 w 9933940"/>
              <a:gd name="connsiteY18" fmla="*/ 3987670 h 5149528"/>
              <a:gd name="connsiteX19" fmla="*/ 8875449 w 9933940"/>
              <a:gd name="connsiteY19" fmla="*/ 4043250 h 5149528"/>
              <a:gd name="connsiteX20" fmla="*/ 8376360 w 9933940"/>
              <a:gd name="connsiteY20" fmla="*/ 3700952 h 5149528"/>
              <a:gd name="connsiteX21" fmla="*/ 8048829 w 9933940"/>
              <a:gd name="connsiteY21" fmla="*/ 3701125 h 5149528"/>
              <a:gd name="connsiteX22" fmla="*/ 7197628 w 9933940"/>
              <a:gd name="connsiteY22" fmla="*/ 3174440 h 5149528"/>
              <a:gd name="connsiteX23" fmla="*/ 9933940 w 9933940"/>
              <a:gd name="connsiteY23" fmla="*/ 2590800 h 5149528"/>
              <a:gd name="connsiteX24" fmla="*/ 9933940 w 9933940"/>
              <a:gd name="connsiteY24" fmla="*/ 0 h 5149528"/>
              <a:gd name="connsiteX0" fmla="*/ 9933940 w 9933940"/>
              <a:gd name="connsiteY0" fmla="*/ 0 h 5149528"/>
              <a:gd name="connsiteX1" fmla="*/ 4856480 w 9933940"/>
              <a:gd name="connsiteY1" fmla="*/ 2649220 h 5149528"/>
              <a:gd name="connsiteX2" fmla="*/ 4841240 w 9933940"/>
              <a:gd name="connsiteY2" fmla="*/ 853440 h 5149528"/>
              <a:gd name="connsiteX3" fmla="*/ 4696460 w 9933940"/>
              <a:gd name="connsiteY3" fmla="*/ 789940 h 5149528"/>
              <a:gd name="connsiteX4" fmla="*/ 4681220 w 9933940"/>
              <a:gd name="connsiteY4" fmla="*/ 589280 h 5149528"/>
              <a:gd name="connsiteX5" fmla="*/ 4241800 w 9933940"/>
              <a:gd name="connsiteY5" fmla="*/ 485140 h 5149528"/>
              <a:gd name="connsiteX6" fmla="*/ 4117340 w 9933940"/>
              <a:gd name="connsiteY6" fmla="*/ 680720 h 5149528"/>
              <a:gd name="connsiteX7" fmla="*/ 3792220 w 9933940"/>
              <a:gd name="connsiteY7" fmla="*/ 1046480 h 5149528"/>
              <a:gd name="connsiteX8" fmla="*/ 3812540 w 9933940"/>
              <a:gd name="connsiteY8" fmla="*/ 3789680 h 5149528"/>
              <a:gd name="connsiteX9" fmla="*/ 2844800 w 9933940"/>
              <a:gd name="connsiteY9" fmla="*/ 3787140 h 5149528"/>
              <a:gd name="connsiteX10" fmla="*/ 1221740 w 9933940"/>
              <a:gd name="connsiteY10" fmla="*/ 2941320 h 5149528"/>
              <a:gd name="connsiteX11" fmla="*/ 1127760 w 9933940"/>
              <a:gd name="connsiteY11" fmla="*/ 3822700 h 5149528"/>
              <a:gd name="connsiteX12" fmla="*/ 7620 w 9933940"/>
              <a:gd name="connsiteY12" fmla="*/ 3787140 h 5149528"/>
              <a:gd name="connsiteX13" fmla="*/ 0 w 9933940"/>
              <a:gd name="connsiteY13" fmla="*/ 4930140 h 5149528"/>
              <a:gd name="connsiteX14" fmla="*/ 5267960 w 9933940"/>
              <a:gd name="connsiteY14" fmla="*/ 4800600 h 5149528"/>
              <a:gd name="connsiteX15" fmla="*/ 9653335 w 9933940"/>
              <a:gd name="connsiteY15" fmla="*/ 5149528 h 5149528"/>
              <a:gd name="connsiteX16" fmla="*/ 9639559 w 9933940"/>
              <a:gd name="connsiteY16" fmla="*/ 3953231 h 5149528"/>
              <a:gd name="connsiteX17" fmla="*/ 8895553 w 9933940"/>
              <a:gd name="connsiteY17" fmla="*/ 3987670 h 5149528"/>
              <a:gd name="connsiteX18" fmla="*/ 8875449 w 9933940"/>
              <a:gd name="connsiteY18" fmla="*/ 4043250 h 5149528"/>
              <a:gd name="connsiteX19" fmla="*/ 8376360 w 9933940"/>
              <a:gd name="connsiteY19" fmla="*/ 3700952 h 5149528"/>
              <a:gd name="connsiteX20" fmla="*/ 8048829 w 9933940"/>
              <a:gd name="connsiteY20" fmla="*/ 3701125 h 5149528"/>
              <a:gd name="connsiteX21" fmla="*/ 7197628 w 9933940"/>
              <a:gd name="connsiteY21" fmla="*/ 3174440 h 5149528"/>
              <a:gd name="connsiteX22" fmla="*/ 9933940 w 9933940"/>
              <a:gd name="connsiteY22" fmla="*/ 2590800 h 5149528"/>
              <a:gd name="connsiteX23" fmla="*/ 9933940 w 9933940"/>
              <a:gd name="connsiteY23" fmla="*/ 0 h 5149528"/>
              <a:gd name="connsiteX0" fmla="*/ 9933940 w 9933940"/>
              <a:gd name="connsiteY0" fmla="*/ 0 h 5149528"/>
              <a:gd name="connsiteX1" fmla="*/ 4856480 w 9933940"/>
              <a:gd name="connsiteY1" fmla="*/ 2649220 h 5149528"/>
              <a:gd name="connsiteX2" fmla="*/ 4841240 w 9933940"/>
              <a:gd name="connsiteY2" fmla="*/ 853440 h 5149528"/>
              <a:gd name="connsiteX3" fmla="*/ 4696460 w 9933940"/>
              <a:gd name="connsiteY3" fmla="*/ 789940 h 5149528"/>
              <a:gd name="connsiteX4" fmla="*/ 4681220 w 9933940"/>
              <a:gd name="connsiteY4" fmla="*/ 589280 h 5149528"/>
              <a:gd name="connsiteX5" fmla="*/ 4241800 w 9933940"/>
              <a:gd name="connsiteY5" fmla="*/ 485140 h 5149528"/>
              <a:gd name="connsiteX6" fmla="*/ 4117340 w 9933940"/>
              <a:gd name="connsiteY6" fmla="*/ 680720 h 5149528"/>
              <a:gd name="connsiteX7" fmla="*/ 3792220 w 9933940"/>
              <a:gd name="connsiteY7" fmla="*/ 1046480 h 5149528"/>
              <a:gd name="connsiteX8" fmla="*/ 3812540 w 9933940"/>
              <a:gd name="connsiteY8" fmla="*/ 3789680 h 5149528"/>
              <a:gd name="connsiteX9" fmla="*/ 2844800 w 9933940"/>
              <a:gd name="connsiteY9" fmla="*/ 3787140 h 5149528"/>
              <a:gd name="connsiteX10" fmla="*/ 1500709 w 9933940"/>
              <a:gd name="connsiteY10" fmla="*/ 3754981 h 5149528"/>
              <a:gd name="connsiteX11" fmla="*/ 1127760 w 9933940"/>
              <a:gd name="connsiteY11" fmla="*/ 3822700 h 5149528"/>
              <a:gd name="connsiteX12" fmla="*/ 7620 w 9933940"/>
              <a:gd name="connsiteY12" fmla="*/ 3787140 h 5149528"/>
              <a:gd name="connsiteX13" fmla="*/ 0 w 9933940"/>
              <a:gd name="connsiteY13" fmla="*/ 4930140 h 5149528"/>
              <a:gd name="connsiteX14" fmla="*/ 5267960 w 9933940"/>
              <a:gd name="connsiteY14" fmla="*/ 4800600 h 5149528"/>
              <a:gd name="connsiteX15" fmla="*/ 9653335 w 9933940"/>
              <a:gd name="connsiteY15" fmla="*/ 5149528 h 5149528"/>
              <a:gd name="connsiteX16" fmla="*/ 9639559 w 9933940"/>
              <a:gd name="connsiteY16" fmla="*/ 3953231 h 5149528"/>
              <a:gd name="connsiteX17" fmla="*/ 8895553 w 9933940"/>
              <a:gd name="connsiteY17" fmla="*/ 3987670 h 5149528"/>
              <a:gd name="connsiteX18" fmla="*/ 8875449 w 9933940"/>
              <a:gd name="connsiteY18" fmla="*/ 4043250 h 5149528"/>
              <a:gd name="connsiteX19" fmla="*/ 8376360 w 9933940"/>
              <a:gd name="connsiteY19" fmla="*/ 3700952 h 5149528"/>
              <a:gd name="connsiteX20" fmla="*/ 8048829 w 9933940"/>
              <a:gd name="connsiteY20" fmla="*/ 3701125 h 5149528"/>
              <a:gd name="connsiteX21" fmla="*/ 7197628 w 9933940"/>
              <a:gd name="connsiteY21" fmla="*/ 3174440 h 5149528"/>
              <a:gd name="connsiteX22" fmla="*/ 9933940 w 9933940"/>
              <a:gd name="connsiteY22" fmla="*/ 2590800 h 5149528"/>
              <a:gd name="connsiteX23" fmla="*/ 9933940 w 9933940"/>
              <a:gd name="connsiteY23" fmla="*/ 0 h 5149528"/>
              <a:gd name="connsiteX0" fmla="*/ 9933940 w 9933940"/>
              <a:gd name="connsiteY0" fmla="*/ 0 h 5149528"/>
              <a:gd name="connsiteX1" fmla="*/ 4856480 w 9933940"/>
              <a:gd name="connsiteY1" fmla="*/ 2649220 h 5149528"/>
              <a:gd name="connsiteX2" fmla="*/ 4841240 w 9933940"/>
              <a:gd name="connsiteY2" fmla="*/ 853440 h 5149528"/>
              <a:gd name="connsiteX3" fmla="*/ 4696460 w 9933940"/>
              <a:gd name="connsiteY3" fmla="*/ 789940 h 5149528"/>
              <a:gd name="connsiteX4" fmla="*/ 4681220 w 9933940"/>
              <a:gd name="connsiteY4" fmla="*/ 589280 h 5149528"/>
              <a:gd name="connsiteX5" fmla="*/ 4241800 w 9933940"/>
              <a:gd name="connsiteY5" fmla="*/ 485140 h 5149528"/>
              <a:gd name="connsiteX6" fmla="*/ 4117340 w 9933940"/>
              <a:gd name="connsiteY6" fmla="*/ 680720 h 5149528"/>
              <a:gd name="connsiteX7" fmla="*/ 3792220 w 9933940"/>
              <a:gd name="connsiteY7" fmla="*/ 1046480 h 5149528"/>
              <a:gd name="connsiteX8" fmla="*/ 3812540 w 9933940"/>
              <a:gd name="connsiteY8" fmla="*/ 3789680 h 5149528"/>
              <a:gd name="connsiteX9" fmla="*/ 2844800 w 9933940"/>
              <a:gd name="connsiteY9" fmla="*/ 3787140 h 5149528"/>
              <a:gd name="connsiteX10" fmla="*/ 1500709 w 9933940"/>
              <a:gd name="connsiteY10" fmla="*/ 3754981 h 5149528"/>
              <a:gd name="connsiteX11" fmla="*/ 1127760 w 9933940"/>
              <a:gd name="connsiteY11" fmla="*/ 3822700 h 5149528"/>
              <a:gd name="connsiteX12" fmla="*/ 7620 w 9933940"/>
              <a:gd name="connsiteY12" fmla="*/ 3787140 h 5149528"/>
              <a:gd name="connsiteX13" fmla="*/ 0 w 9933940"/>
              <a:gd name="connsiteY13" fmla="*/ 4930140 h 5149528"/>
              <a:gd name="connsiteX14" fmla="*/ 9653335 w 9933940"/>
              <a:gd name="connsiteY14" fmla="*/ 5149528 h 5149528"/>
              <a:gd name="connsiteX15" fmla="*/ 9639559 w 9933940"/>
              <a:gd name="connsiteY15" fmla="*/ 3953231 h 5149528"/>
              <a:gd name="connsiteX16" fmla="*/ 8895553 w 9933940"/>
              <a:gd name="connsiteY16" fmla="*/ 3987670 h 5149528"/>
              <a:gd name="connsiteX17" fmla="*/ 8875449 w 9933940"/>
              <a:gd name="connsiteY17" fmla="*/ 4043250 h 5149528"/>
              <a:gd name="connsiteX18" fmla="*/ 8376360 w 9933940"/>
              <a:gd name="connsiteY18" fmla="*/ 3700952 h 5149528"/>
              <a:gd name="connsiteX19" fmla="*/ 8048829 w 9933940"/>
              <a:gd name="connsiteY19" fmla="*/ 3701125 h 5149528"/>
              <a:gd name="connsiteX20" fmla="*/ 7197628 w 9933940"/>
              <a:gd name="connsiteY20" fmla="*/ 3174440 h 5149528"/>
              <a:gd name="connsiteX21" fmla="*/ 9933940 w 9933940"/>
              <a:gd name="connsiteY21" fmla="*/ 2590800 h 5149528"/>
              <a:gd name="connsiteX22" fmla="*/ 9933940 w 9933940"/>
              <a:gd name="connsiteY22" fmla="*/ 0 h 5149528"/>
              <a:gd name="connsiteX0" fmla="*/ 9933940 w 9933940"/>
              <a:gd name="connsiteY0" fmla="*/ 0 h 4930140"/>
              <a:gd name="connsiteX1" fmla="*/ 4856480 w 9933940"/>
              <a:gd name="connsiteY1" fmla="*/ 2649220 h 4930140"/>
              <a:gd name="connsiteX2" fmla="*/ 4841240 w 9933940"/>
              <a:gd name="connsiteY2" fmla="*/ 853440 h 4930140"/>
              <a:gd name="connsiteX3" fmla="*/ 4696460 w 9933940"/>
              <a:gd name="connsiteY3" fmla="*/ 789940 h 4930140"/>
              <a:gd name="connsiteX4" fmla="*/ 4681220 w 9933940"/>
              <a:gd name="connsiteY4" fmla="*/ 589280 h 4930140"/>
              <a:gd name="connsiteX5" fmla="*/ 4241800 w 9933940"/>
              <a:gd name="connsiteY5" fmla="*/ 485140 h 4930140"/>
              <a:gd name="connsiteX6" fmla="*/ 4117340 w 9933940"/>
              <a:gd name="connsiteY6" fmla="*/ 680720 h 4930140"/>
              <a:gd name="connsiteX7" fmla="*/ 3792220 w 9933940"/>
              <a:gd name="connsiteY7" fmla="*/ 1046480 h 4930140"/>
              <a:gd name="connsiteX8" fmla="*/ 3812540 w 9933940"/>
              <a:gd name="connsiteY8" fmla="*/ 3789680 h 4930140"/>
              <a:gd name="connsiteX9" fmla="*/ 2844800 w 9933940"/>
              <a:gd name="connsiteY9" fmla="*/ 3787140 h 4930140"/>
              <a:gd name="connsiteX10" fmla="*/ 1500709 w 9933940"/>
              <a:gd name="connsiteY10" fmla="*/ 3754981 h 4930140"/>
              <a:gd name="connsiteX11" fmla="*/ 1127760 w 9933940"/>
              <a:gd name="connsiteY11" fmla="*/ 3822700 h 4930140"/>
              <a:gd name="connsiteX12" fmla="*/ 7620 w 9933940"/>
              <a:gd name="connsiteY12" fmla="*/ 3787140 h 4930140"/>
              <a:gd name="connsiteX13" fmla="*/ 0 w 9933940"/>
              <a:gd name="connsiteY13" fmla="*/ 4930140 h 4930140"/>
              <a:gd name="connsiteX14" fmla="*/ 1709485 w 9933940"/>
              <a:gd name="connsiteY14" fmla="*/ 4882828 h 4930140"/>
              <a:gd name="connsiteX15" fmla="*/ 9639559 w 9933940"/>
              <a:gd name="connsiteY15" fmla="*/ 3953231 h 4930140"/>
              <a:gd name="connsiteX16" fmla="*/ 8895553 w 9933940"/>
              <a:gd name="connsiteY16" fmla="*/ 3987670 h 4930140"/>
              <a:gd name="connsiteX17" fmla="*/ 8875449 w 9933940"/>
              <a:gd name="connsiteY17" fmla="*/ 4043250 h 4930140"/>
              <a:gd name="connsiteX18" fmla="*/ 8376360 w 9933940"/>
              <a:gd name="connsiteY18" fmla="*/ 3700952 h 4930140"/>
              <a:gd name="connsiteX19" fmla="*/ 8048829 w 9933940"/>
              <a:gd name="connsiteY19" fmla="*/ 3701125 h 4930140"/>
              <a:gd name="connsiteX20" fmla="*/ 7197628 w 9933940"/>
              <a:gd name="connsiteY20" fmla="*/ 3174440 h 4930140"/>
              <a:gd name="connsiteX21" fmla="*/ 9933940 w 9933940"/>
              <a:gd name="connsiteY21" fmla="*/ 2590800 h 4930140"/>
              <a:gd name="connsiteX22" fmla="*/ 9933940 w 9933940"/>
              <a:gd name="connsiteY22" fmla="*/ 0 h 4930140"/>
              <a:gd name="connsiteX0" fmla="*/ 9933940 w 9933940"/>
              <a:gd name="connsiteY0" fmla="*/ 0 h 4930140"/>
              <a:gd name="connsiteX1" fmla="*/ 4856480 w 9933940"/>
              <a:gd name="connsiteY1" fmla="*/ 2649220 h 4930140"/>
              <a:gd name="connsiteX2" fmla="*/ 4841240 w 9933940"/>
              <a:gd name="connsiteY2" fmla="*/ 853440 h 4930140"/>
              <a:gd name="connsiteX3" fmla="*/ 4696460 w 9933940"/>
              <a:gd name="connsiteY3" fmla="*/ 789940 h 4930140"/>
              <a:gd name="connsiteX4" fmla="*/ 4681220 w 9933940"/>
              <a:gd name="connsiteY4" fmla="*/ 589280 h 4930140"/>
              <a:gd name="connsiteX5" fmla="*/ 4241800 w 9933940"/>
              <a:gd name="connsiteY5" fmla="*/ 485140 h 4930140"/>
              <a:gd name="connsiteX6" fmla="*/ 4117340 w 9933940"/>
              <a:gd name="connsiteY6" fmla="*/ 680720 h 4930140"/>
              <a:gd name="connsiteX7" fmla="*/ 3792220 w 9933940"/>
              <a:gd name="connsiteY7" fmla="*/ 1046480 h 4930140"/>
              <a:gd name="connsiteX8" fmla="*/ 3812540 w 9933940"/>
              <a:gd name="connsiteY8" fmla="*/ 3789680 h 4930140"/>
              <a:gd name="connsiteX9" fmla="*/ 2844800 w 9933940"/>
              <a:gd name="connsiteY9" fmla="*/ 3787140 h 4930140"/>
              <a:gd name="connsiteX10" fmla="*/ 1500709 w 9933940"/>
              <a:gd name="connsiteY10" fmla="*/ 3754981 h 4930140"/>
              <a:gd name="connsiteX11" fmla="*/ 1127760 w 9933940"/>
              <a:gd name="connsiteY11" fmla="*/ 3822700 h 4930140"/>
              <a:gd name="connsiteX12" fmla="*/ 7620 w 9933940"/>
              <a:gd name="connsiteY12" fmla="*/ 3787140 h 4930140"/>
              <a:gd name="connsiteX13" fmla="*/ 0 w 9933940"/>
              <a:gd name="connsiteY13" fmla="*/ 4930140 h 4930140"/>
              <a:gd name="connsiteX14" fmla="*/ 1709485 w 9933940"/>
              <a:gd name="connsiteY14" fmla="*/ 4882828 h 4930140"/>
              <a:gd name="connsiteX15" fmla="*/ 1752859 w 9933940"/>
              <a:gd name="connsiteY15" fmla="*/ 4820006 h 4930140"/>
              <a:gd name="connsiteX16" fmla="*/ 8895553 w 9933940"/>
              <a:gd name="connsiteY16" fmla="*/ 3987670 h 4930140"/>
              <a:gd name="connsiteX17" fmla="*/ 8875449 w 9933940"/>
              <a:gd name="connsiteY17" fmla="*/ 4043250 h 4930140"/>
              <a:gd name="connsiteX18" fmla="*/ 8376360 w 9933940"/>
              <a:gd name="connsiteY18" fmla="*/ 3700952 h 4930140"/>
              <a:gd name="connsiteX19" fmla="*/ 8048829 w 9933940"/>
              <a:gd name="connsiteY19" fmla="*/ 3701125 h 4930140"/>
              <a:gd name="connsiteX20" fmla="*/ 7197628 w 9933940"/>
              <a:gd name="connsiteY20" fmla="*/ 3174440 h 4930140"/>
              <a:gd name="connsiteX21" fmla="*/ 9933940 w 9933940"/>
              <a:gd name="connsiteY21" fmla="*/ 2590800 h 4930140"/>
              <a:gd name="connsiteX22" fmla="*/ 9933940 w 9933940"/>
              <a:gd name="connsiteY22" fmla="*/ 0 h 4930140"/>
              <a:gd name="connsiteX0" fmla="*/ 9933940 w 9933940"/>
              <a:gd name="connsiteY0" fmla="*/ 0 h 4930140"/>
              <a:gd name="connsiteX1" fmla="*/ 4856480 w 9933940"/>
              <a:gd name="connsiteY1" fmla="*/ 2649220 h 4930140"/>
              <a:gd name="connsiteX2" fmla="*/ 4841240 w 9933940"/>
              <a:gd name="connsiteY2" fmla="*/ 853440 h 4930140"/>
              <a:gd name="connsiteX3" fmla="*/ 4696460 w 9933940"/>
              <a:gd name="connsiteY3" fmla="*/ 789940 h 4930140"/>
              <a:gd name="connsiteX4" fmla="*/ 4681220 w 9933940"/>
              <a:gd name="connsiteY4" fmla="*/ 589280 h 4930140"/>
              <a:gd name="connsiteX5" fmla="*/ 4241800 w 9933940"/>
              <a:gd name="connsiteY5" fmla="*/ 485140 h 4930140"/>
              <a:gd name="connsiteX6" fmla="*/ 4117340 w 9933940"/>
              <a:gd name="connsiteY6" fmla="*/ 680720 h 4930140"/>
              <a:gd name="connsiteX7" fmla="*/ 3792220 w 9933940"/>
              <a:gd name="connsiteY7" fmla="*/ 1046480 h 4930140"/>
              <a:gd name="connsiteX8" fmla="*/ 3812540 w 9933940"/>
              <a:gd name="connsiteY8" fmla="*/ 3789680 h 4930140"/>
              <a:gd name="connsiteX9" fmla="*/ 2844800 w 9933940"/>
              <a:gd name="connsiteY9" fmla="*/ 3787140 h 4930140"/>
              <a:gd name="connsiteX10" fmla="*/ 1500709 w 9933940"/>
              <a:gd name="connsiteY10" fmla="*/ 3754981 h 4930140"/>
              <a:gd name="connsiteX11" fmla="*/ 1127760 w 9933940"/>
              <a:gd name="connsiteY11" fmla="*/ 3822700 h 4930140"/>
              <a:gd name="connsiteX12" fmla="*/ 7620 w 9933940"/>
              <a:gd name="connsiteY12" fmla="*/ 3787140 h 4930140"/>
              <a:gd name="connsiteX13" fmla="*/ 0 w 9933940"/>
              <a:gd name="connsiteY13" fmla="*/ 4930140 h 4930140"/>
              <a:gd name="connsiteX14" fmla="*/ 1709485 w 9933940"/>
              <a:gd name="connsiteY14" fmla="*/ 4882828 h 4930140"/>
              <a:gd name="connsiteX15" fmla="*/ 1752859 w 9933940"/>
              <a:gd name="connsiteY15" fmla="*/ 4820006 h 4930140"/>
              <a:gd name="connsiteX16" fmla="*/ 3818728 w 9933940"/>
              <a:gd name="connsiteY16" fmla="*/ 4778245 h 4930140"/>
              <a:gd name="connsiteX17" fmla="*/ 8875449 w 9933940"/>
              <a:gd name="connsiteY17" fmla="*/ 4043250 h 4930140"/>
              <a:gd name="connsiteX18" fmla="*/ 8376360 w 9933940"/>
              <a:gd name="connsiteY18" fmla="*/ 3700952 h 4930140"/>
              <a:gd name="connsiteX19" fmla="*/ 8048829 w 9933940"/>
              <a:gd name="connsiteY19" fmla="*/ 3701125 h 4930140"/>
              <a:gd name="connsiteX20" fmla="*/ 7197628 w 9933940"/>
              <a:gd name="connsiteY20" fmla="*/ 3174440 h 4930140"/>
              <a:gd name="connsiteX21" fmla="*/ 9933940 w 9933940"/>
              <a:gd name="connsiteY21" fmla="*/ 2590800 h 4930140"/>
              <a:gd name="connsiteX22" fmla="*/ 9933940 w 9933940"/>
              <a:gd name="connsiteY22" fmla="*/ 0 h 4930140"/>
              <a:gd name="connsiteX0" fmla="*/ 9933940 w 9933940"/>
              <a:gd name="connsiteY0" fmla="*/ 0 h 4930140"/>
              <a:gd name="connsiteX1" fmla="*/ 4856480 w 9933940"/>
              <a:gd name="connsiteY1" fmla="*/ 2649220 h 4930140"/>
              <a:gd name="connsiteX2" fmla="*/ 4841240 w 9933940"/>
              <a:gd name="connsiteY2" fmla="*/ 853440 h 4930140"/>
              <a:gd name="connsiteX3" fmla="*/ 4696460 w 9933940"/>
              <a:gd name="connsiteY3" fmla="*/ 789940 h 4930140"/>
              <a:gd name="connsiteX4" fmla="*/ 4681220 w 9933940"/>
              <a:gd name="connsiteY4" fmla="*/ 589280 h 4930140"/>
              <a:gd name="connsiteX5" fmla="*/ 4241800 w 9933940"/>
              <a:gd name="connsiteY5" fmla="*/ 485140 h 4930140"/>
              <a:gd name="connsiteX6" fmla="*/ 4117340 w 9933940"/>
              <a:gd name="connsiteY6" fmla="*/ 680720 h 4930140"/>
              <a:gd name="connsiteX7" fmla="*/ 3792220 w 9933940"/>
              <a:gd name="connsiteY7" fmla="*/ 1046480 h 4930140"/>
              <a:gd name="connsiteX8" fmla="*/ 3812540 w 9933940"/>
              <a:gd name="connsiteY8" fmla="*/ 3789680 h 4930140"/>
              <a:gd name="connsiteX9" fmla="*/ 2844800 w 9933940"/>
              <a:gd name="connsiteY9" fmla="*/ 3787140 h 4930140"/>
              <a:gd name="connsiteX10" fmla="*/ 1500709 w 9933940"/>
              <a:gd name="connsiteY10" fmla="*/ 3754981 h 4930140"/>
              <a:gd name="connsiteX11" fmla="*/ 1127760 w 9933940"/>
              <a:gd name="connsiteY11" fmla="*/ 3822700 h 4930140"/>
              <a:gd name="connsiteX12" fmla="*/ 7620 w 9933940"/>
              <a:gd name="connsiteY12" fmla="*/ 3787140 h 4930140"/>
              <a:gd name="connsiteX13" fmla="*/ 0 w 9933940"/>
              <a:gd name="connsiteY13" fmla="*/ 4930140 h 4930140"/>
              <a:gd name="connsiteX14" fmla="*/ 1709485 w 9933940"/>
              <a:gd name="connsiteY14" fmla="*/ 4882828 h 4930140"/>
              <a:gd name="connsiteX15" fmla="*/ 1752859 w 9933940"/>
              <a:gd name="connsiteY15" fmla="*/ 4820006 h 4930140"/>
              <a:gd name="connsiteX16" fmla="*/ 3818728 w 9933940"/>
              <a:gd name="connsiteY16" fmla="*/ 4778245 h 4930140"/>
              <a:gd name="connsiteX17" fmla="*/ 8376360 w 9933940"/>
              <a:gd name="connsiteY17" fmla="*/ 3700952 h 4930140"/>
              <a:gd name="connsiteX18" fmla="*/ 8048829 w 9933940"/>
              <a:gd name="connsiteY18" fmla="*/ 3701125 h 4930140"/>
              <a:gd name="connsiteX19" fmla="*/ 7197628 w 9933940"/>
              <a:gd name="connsiteY19" fmla="*/ 3174440 h 4930140"/>
              <a:gd name="connsiteX20" fmla="*/ 9933940 w 9933940"/>
              <a:gd name="connsiteY20" fmla="*/ 2590800 h 4930140"/>
              <a:gd name="connsiteX21" fmla="*/ 9933940 w 9933940"/>
              <a:gd name="connsiteY21" fmla="*/ 0 h 4930140"/>
              <a:gd name="connsiteX0" fmla="*/ 9933940 w 9933940"/>
              <a:gd name="connsiteY0" fmla="*/ 0 h 4930140"/>
              <a:gd name="connsiteX1" fmla="*/ 4856480 w 9933940"/>
              <a:gd name="connsiteY1" fmla="*/ 2649220 h 4930140"/>
              <a:gd name="connsiteX2" fmla="*/ 4841240 w 9933940"/>
              <a:gd name="connsiteY2" fmla="*/ 853440 h 4930140"/>
              <a:gd name="connsiteX3" fmla="*/ 4696460 w 9933940"/>
              <a:gd name="connsiteY3" fmla="*/ 789940 h 4930140"/>
              <a:gd name="connsiteX4" fmla="*/ 4681220 w 9933940"/>
              <a:gd name="connsiteY4" fmla="*/ 589280 h 4930140"/>
              <a:gd name="connsiteX5" fmla="*/ 4241800 w 9933940"/>
              <a:gd name="connsiteY5" fmla="*/ 485140 h 4930140"/>
              <a:gd name="connsiteX6" fmla="*/ 4117340 w 9933940"/>
              <a:gd name="connsiteY6" fmla="*/ 680720 h 4930140"/>
              <a:gd name="connsiteX7" fmla="*/ 3792220 w 9933940"/>
              <a:gd name="connsiteY7" fmla="*/ 1046480 h 4930140"/>
              <a:gd name="connsiteX8" fmla="*/ 3812540 w 9933940"/>
              <a:gd name="connsiteY8" fmla="*/ 3789680 h 4930140"/>
              <a:gd name="connsiteX9" fmla="*/ 2844800 w 9933940"/>
              <a:gd name="connsiteY9" fmla="*/ 3787140 h 4930140"/>
              <a:gd name="connsiteX10" fmla="*/ 1500709 w 9933940"/>
              <a:gd name="connsiteY10" fmla="*/ 3754981 h 4930140"/>
              <a:gd name="connsiteX11" fmla="*/ 1127760 w 9933940"/>
              <a:gd name="connsiteY11" fmla="*/ 3822700 h 4930140"/>
              <a:gd name="connsiteX12" fmla="*/ 7620 w 9933940"/>
              <a:gd name="connsiteY12" fmla="*/ 3787140 h 4930140"/>
              <a:gd name="connsiteX13" fmla="*/ 0 w 9933940"/>
              <a:gd name="connsiteY13" fmla="*/ 4930140 h 4930140"/>
              <a:gd name="connsiteX14" fmla="*/ 1709485 w 9933940"/>
              <a:gd name="connsiteY14" fmla="*/ 4882828 h 4930140"/>
              <a:gd name="connsiteX15" fmla="*/ 1752859 w 9933940"/>
              <a:gd name="connsiteY15" fmla="*/ 4820006 h 4930140"/>
              <a:gd name="connsiteX16" fmla="*/ 3818728 w 9933940"/>
              <a:gd name="connsiteY16" fmla="*/ 4778245 h 4930140"/>
              <a:gd name="connsiteX17" fmla="*/ 8048829 w 9933940"/>
              <a:gd name="connsiteY17" fmla="*/ 3701125 h 4930140"/>
              <a:gd name="connsiteX18" fmla="*/ 7197628 w 9933940"/>
              <a:gd name="connsiteY18" fmla="*/ 3174440 h 4930140"/>
              <a:gd name="connsiteX19" fmla="*/ 9933940 w 9933940"/>
              <a:gd name="connsiteY19" fmla="*/ 2590800 h 4930140"/>
              <a:gd name="connsiteX20" fmla="*/ 9933940 w 9933940"/>
              <a:gd name="connsiteY20" fmla="*/ 0 h 4930140"/>
              <a:gd name="connsiteX0" fmla="*/ 9933940 w 9933940"/>
              <a:gd name="connsiteY0" fmla="*/ 0 h 4930140"/>
              <a:gd name="connsiteX1" fmla="*/ 4856480 w 9933940"/>
              <a:gd name="connsiteY1" fmla="*/ 2649220 h 4930140"/>
              <a:gd name="connsiteX2" fmla="*/ 4841240 w 9933940"/>
              <a:gd name="connsiteY2" fmla="*/ 853440 h 4930140"/>
              <a:gd name="connsiteX3" fmla="*/ 4696460 w 9933940"/>
              <a:gd name="connsiteY3" fmla="*/ 789940 h 4930140"/>
              <a:gd name="connsiteX4" fmla="*/ 4681220 w 9933940"/>
              <a:gd name="connsiteY4" fmla="*/ 589280 h 4930140"/>
              <a:gd name="connsiteX5" fmla="*/ 4241800 w 9933940"/>
              <a:gd name="connsiteY5" fmla="*/ 485140 h 4930140"/>
              <a:gd name="connsiteX6" fmla="*/ 4117340 w 9933940"/>
              <a:gd name="connsiteY6" fmla="*/ 680720 h 4930140"/>
              <a:gd name="connsiteX7" fmla="*/ 3792220 w 9933940"/>
              <a:gd name="connsiteY7" fmla="*/ 1046480 h 4930140"/>
              <a:gd name="connsiteX8" fmla="*/ 3812540 w 9933940"/>
              <a:gd name="connsiteY8" fmla="*/ 3789680 h 4930140"/>
              <a:gd name="connsiteX9" fmla="*/ 2844800 w 9933940"/>
              <a:gd name="connsiteY9" fmla="*/ 3787140 h 4930140"/>
              <a:gd name="connsiteX10" fmla="*/ 1500709 w 9933940"/>
              <a:gd name="connsiteY10" fmla="*/ 3754981 h 4930140"/>
              <a:gd name="connsiteX11" fmla="*/ 1127760 w 9933940"/>
              <a:gd name="connsiteY11" fmla="*/ 3822700 h 4930140"/>
              <a:gd name="connsiteX12" fmla="*/ 7620 w 9933940"/>
              <a:gd name="connsiteY12" fmla="*/ 3787140 h 4930140"/>
              <a:gd name="connsiteX13" fmla="*/ 0 w 9933940"/>
              <a:gd name="connsiteY13" fmla="*/ 4930140 h 4930140"/>
              <a:gd name="connsiteX14" fmla="*/ 1709485 w 9933940"/>
              <a:gd name="connsiteY14" fmla="*/ 4882828 h 4930140"/>
              <a:gd name="connsiteX15" fmla="*/ 1752859 w 9933940"/>
              <a:gd name="connsiteY15" fmla="*/ 4820006 h 4930140"/>
              <a:gd name="connsiteX16" fmla="*/ 3818728 w 9933940"/>
              <a:gd name="connsiteY16" fmla="*/ 4778245 h 4930140"/>
              <a:gd name="connsiteX17" fmla="*/ 7197628 w 9933940"/>
              <a:gd name="connsiteY17" fmla="*/ 3174440 h 4930140"/>
              <a:gd name="connsiteX18" fmla="*/ 9933940 w 9933940"/>
              <a:gd name="connsiteY18" fmla="*/ 2590800 h 4930140"/>
              <a:gd name="connsiteX19" fmla="*/ 9933940 w 9933940"/>
              <a:gd name="connsiteY19" fmla="*/ 0 h 4930140"/>
              <a:gd name="connsiteX0" fmla="*/ 9933940 w 9933940"/>
              <a:gd name="connsiteY0" fmla="*/ 0 h 4930140"/>
              <a:gd name="connsiteX1" fmla="*/ 4856480 w 9933940"/>
              <a:gd name="connsiteY1" fmla="*/ 2649220 h 4930140"/>
              <a:gd name="connsiteX2" fmla="*/ 4841240 w 9933940"/>
              <a:gd name="connsiteY2" fmla="*/ 853440 h 4930140"/>
              <a:gd name="connsiteX3" fmla="*/ 4696460 w 9933940"/>
              <a:gd name="connsiteY3" fmla="*/ 789940 h 4930140"/>
              <a:gd name="connsiteX4" fmla="*/ 4681220 w 9933940"/>
              <a:gd name="connsiteY4" fmla="*/ 589280 h 4930140"/>
              <a:gd name="connsiteX5" fmla="*/ 4241800 w 9933940"/>
              <a:gd name="connsiteY5" fmla="*/ 485140 h 4930140"/>
              <a:gd name="connsiteX6" fmla="*/ 4117340 w 9933940"/>
              <a:gd name="connsiteY6" fmla="*/ 680720 h 4930140"/>
              <a:gd name="connsiteX7" fmla="*/ 3792220 w 9933940"/>
              <a:gd name="connsiteY7" fmla="*/ 1046480 h 4930140"/>
              <a:gd name="connsiteX8" fmla="*/ 3812540 w 9933940"/>
              <a:gd name="connsiteY8" fmla="*/ 3789680 h 4930140"/>
              <a:gd name="connsiteX9" fmla="*/ 2844800 w 9933940"/>
              <a:gd name="connsiteY9" fmla="*/ 3787140 h 4930140"/>
              <a:gd name="connsiteX10" fmla="*/ 1500709 w 9933940"/>
              <a:gd name="connsiteY10" fmla="*/ 3754981 h 4930140"/>
              <a:gd name="connsiteX11" fmla="*/ 1127760 w 9933940"/>
              <a:gd name="connsiteY11" fmla="*/ 3822700 h 4930140"/>
              <a:gd name="connsiteX12" fmla="*/ 7620 w 9933940"/>
              <a:gd name="connsiteY12" fmla="*/ 3787140 h 4930140"/>
              <a:gd name="connsiteX13" fmla="*/ 0 w 9933940"/>
              <a:gd name="connsiteY13" fmla="*/ 4930140 h 4930140"/>
              <a:gd name="connsiteX14" fmla="*/ 1709485 w 9933940"/>
              <a:gd name="connsiteY14" fmla="*/ 4882828 h 4930140"/>
              <a:gd name="connsiteX15" fmla="*/ 1752859 w 9933940"/>
              <a:gd name="connsiteY15" fmla="*/ 4820006 h 4930140"/>
              <a:gd name="connsiteX16" fmla="*/ 3818728 w 9933940"/>
              <a:gd name="connsiteY16" fmla="*/ 4778245 h 4930140"/>
              <a:gd name="connsiteX17" fmla="*/ 9933940 w 9933940"/>
              <a:gd name="connsiteY17" fmla="*/ 2590800 h 4930140"/>
              <a:gd name="connsiteX18" fmla="*/ 9933940 w 9933940"/>
              <a:gd name="connsiteY18" fmla="*/ 0 h 4930140"/>
              <a:gd name="connsiteX0" fmla="*/ 9933940 w 9933940"/>
              <a:gd name="connsiteY0" fmla="*/ 0 h 4930140"/>
              <a:gd name="connsiteX1" fmla="*/ 4856480 w 9933940"/>
              <a:gd name="connsiteY1" fmla="*/ 2649220 h 4930140"/>
              <a:gd name="connsiteX2" fmla="*/ 4841240 w 9933940"/>
              <a:gd name="connsiteY2" fmla="*/ 853440 h 4930140"/>
              <a:gd name="connsiteX3" fmla="*/ 4696460 w 9933940"/>
              <a:gd name="connsiteY3" fmla="*/ 789940 h 4930140"/>
              <a:gd name="connsiteX4" fmla="*/ 4681220 w 9933940"/>
              <a:gd name="connsiteY4" fmla="*/ 589280 h 4930140"/>
              <a:gd name="connsiteX5" fmla="*/ 4241800 w 9933940"/>
              <a:gd name="connsiteY5" fmla="*/ 485140 h 4930140"/>
              <a:gd name="connsiteX6" fmla="*/ 4117340 w 9933940"/>
              <a:gd name="connsiteY6" fmla="*/ 680720 h 4930140"/>
              <a:gd name="connsiteX7" fmla="*/ 3812540 w 9933940"/>
              <a:gd name="connsiteY7" fmla="*/ 3789680 h 4930140"/>
              <a:gd name="connsiteX8" fmla="*/ 2844800 w 9933940"/>
              <a:gd name="connsiteY8" fmla="*/ 3787140 h 4930140"/>
              <a:gd name="connsiteX9" fmla="*/ 1500709 w 9933940"/>
              <a:gd name="connsiteY9" fmla="*/ 3754981 h 4930140"/>
              <a:gd name="connsiteX10" fmla="*/ 1127760 w 9933940"/>
              <a:gd name="connsiteY10" fmla="*/ 3822700 h 4930140"/>
              <a:gd name="connsiteX11" fmla="*/ 7620 w 9933940"/>
              <a:gd name="connsiteY11" fmla="*/ 3787140 h 4930140"/>
              <a:gd name="connsiteX12" fmla="*/ 0 w 9933940"/>
              <a:gd name="connsiteY12" fmla="*/ 4930140 h 4930140"/>
              <a:gd name="connsiteX13" fmla="*/ 1709485 w 9933940"/>
              <a:gd name="connsiteY13" fmla="*/ 4882828 h 4930140"/>
              <a:gd name="connsiteX14" fmla="*/ 1752859 w 9933940"/>
              <a:gd name="connsiteY14" fmla="*/ 4820006 h 4930140"/>
              <a:gd name="connsiteX15" fmla="*/ 3818728 w 9933940"/>
              <a:gd name="connsiteY15" fmla="*/ 4778245 h 4930140"/>
              <a:gd name="connsiteX16" fmla="*/ 9933940 w 9933940"/>
              <a:gd name="connsiteY16" fmla="*/ 2590800 h 4930140"/>
              <a:gd name="connsiteX17" fmla="*/ 9933940 w 9933940"/>
              <a:gd name="connsiteY17" fmla="*/ 0 h 4930140"/>
              <a:gd name="connsiteX0" fmla="*/ 9933940 w 9933940"/>
              <a:gd name="connsiteY0" fmla="*/ 0 h 4930140"/>
              <a:gd name="connsiteX1" fmla="*/ 4856480 w 9933940"/>
              <a:gd name="connsiteY1" fmla="*/ 2649220 h 4930140"/>
              <a:gd name="connsiteX2" fmla="*/ 4841240 w 9933940"/>
              <a:gd name="connsiteY2" fmla="*/ 853440 h 4930140"/>
              <a:gd name="connsiteX3" fmla="*/ 4696460 w 9933940"/>
              <a:gd name="connsiteY3" fmla="*/ 789940 h 4930140"/>
              <a:gd name="connsiteX4" fmla="*/ 4681220 w 9933940"/>
              <a:gd name="connsiteY4" fmla="*/ 589280 h 4930140"/>
              <a:gd name="connsiteX5" fmla="*/ 4241800 w 9933940"/>
              <a:gd name="connsiteY5" fmla="*/ 485140 h 4930140"/>
              <a:gd name="connsiteX6" fmla="*/ 3812540 w 9933940"/>
              <a:gd name="connsiteY6" fmla="*/ 3789680 h 4930140"/>
              <a:gd name="connsiteX7" fmla="*/ 2844800 w 9933940"/>
              <a:gd name="connsiteY7" fmla="*/ 3787140 h 4930140"/>
              <a:gd name="connsiteX8" fmla="*/ 1500709 w 9933940"/>
              <a:gd name="connsiteY8" fmla="*/ 3754981 h 4930140"/>
              <a:gd name="connsiteX9" fmla="*/ 1127760 w 9933940"/>
              <a:gd name="connsiteY9" fmla="*/ 3822700 h 4930140"/>
              <a:gd name="connsiteX10" fmla="*/ 7620 w 9933940"/>
              <a:gd name="connsiteY10" fmla="*/ 3787140 h 4930140"/>
              <a:gd name="connsiteX11" fmla="*/ 0 w 9933940"/>
              <a:gd name="connsiteY11" fmla="*/ 4930140 h 4930140"/>
              <a:gd name="connsiteX12" fmla="*/ 1709485 w 9933940"/>
              <a:gd name="connsiteY12" fmla="*/ 4882828 h 4930140"/>
              <a:gd name="connsiteX13" fmla="*/ 1752859 w 9933940"/>
              <a:gd name="connsiteY13" fmla="*/ 4820006 h 4930140"/>
              <a:gd name="connsiteX14" fmla="*/ 3818728 w 9933940"/>
              <a:gd name="connsiteY14" fmla="*/ 4778245 h 4930140"/>
              <a:gd name="connsiteX15" fmla="*/ 9933940 w 9933940"/>
              <a:gd name="connsiteY15" fmla="*/ 2590800 h 4930140"/>
              <a:gd name="connsiteX16" fmla="*/ 9933940 w 9933940"/>
              <a:gd name="connsiteY16" fmla="*/ 0 h 4930140"/>
              <a:gd name="connsiteX0" fmla="*/ 9933940 w 9933940"/>
              <a:gd name="connsiteY0" fmla="*/ 0 h 4930140"/>
              <a:gd name="connsiteX1" fmla="*/ 4856480 w 9933940"/>
              <a:gd name="connsiteY1" fmla="*/ 2649220 h 4930140"/>
              <a:gd name="connsiteX2" fmla="*/ 4841240 w 9933940"/>
              <a:gd name="connsiteY2" fmla="*/ 853440 h 4930140"/>
              <a:gd name="connsiteX3" fmla="*/ 4696460 w 9933940"/>
              <a:gd name="connsiteY3" fmla="*/ 789940 h 4930140"/>
              <a:gd name="connsiteX4" fmla="*/ 4681220 w 9933940"/>
              <a:gd name="connsiteY4" fmla="*/ 589280 h 4930140"/>
              <a:gd name="connsiteX5" fmla="*/ 3812540 w 9933940"/>
              <a:gd name="connsiteY5" fmla="*/ 3789680 h 4930140"/>
              <a:gd name="connsiteX6" fmla="*/ 2844800 w 9933940"/>
              <a:gd name="connsiteY6" fmla="*/ 3787140 h 4930140"/>
              <a:gd name="connsiteX7" fmla="*/ 1500709 w 9933940"/>
              <a:gd name="connsiteY7" fmla="*/ 3754981 h 4930140"/>
              <a:gd name="connsiteX8" fmla="*/ 1127760 w 9933940"/>
              <a:gd name="connsiteY8" fmla="*/ 3822700 h 4930140"/>
              <a:gd name="connsiteX9" fmla="*/ 7620 w 9933940"/>
              <a:gd name="connsiteY9" fmla="*/ 3787140 h 4930140"/>
              <a:gd name="connsiteX10" fmla="*/ 0 w 9933940"/>
              <a:gd name="connsiteY10" fmla="*/ 4930140 h 4930140"/>
              <a:gd name="connsiteX11" fmla="*/ 1709485 w 9933940"/>
              <a:gd name="connsiteY11" fmla="*/ 4882828 h 4930140"/>
              <a:gd name="connsiteX12" fmla="*/ 1752859 w 9933940"/>
              <a:gd name="connsiteY12" fmla="*/ 4820006 h 4930140"/>
              <a:gd name="connsiteX13" fmla="*/ 3818728 w 9933940"/>
              <a:gd name="connsiteY13" fmla="*/ 4778245 h 4930140"/>
              <a:gd name="connsiteX14" fmla="*/ 9933940 w 9933940"/>
              <a:gd name="connsiteY14" fmla="*/ 2590800 h 4930140"/>
              <a:gd name="connsiteX15" fmla="*/ 9933940 w 9933940"/>
              <a:gd name="connsiteY15" fmla="*/ 0 h 4930140"/>
              <a:gd name="connsiteX0" fmla="*/ 9933940 w 9933940"/>
              <a:gd name="connsiteY0" fmla="*/ 0 h 4930140"/>
              <a:gd name="connsiteX1" fmla="*/ 4856480 w 9933940"/>
              <a:gd name="connsiteY1" fmla="*/ 2649220 h 4930140"/>
              <a:gd name="connsiteX2" fmla="*/ 4841240 w 9933940"/>
              <a:gd name="connsiteY2" fmla="*/ 853440 h 4930140"/>
              <a:gd name="connsiteX3" fmla="*/ 4696460 w 9933940"/>
              <a:gd name="connsiteY3" fmla="*/ 789940 h 4930140"/>
              <a:gd name="connsiteX4" fmla="*/ 3812540 w 9933940"/>
              <a:gd name="connsiteY4" fmla="*/ 3789680 h 4930140"/>
              <a:gd name="connsiteX5" fmla="*/ 2844800 w 9933940"/>
              <a:gd name="connsiteY5" fmla="*/ 3787140 h 4930140"/>
              <a:gd name="connsiteX6" fmla="*/ 1500709 w 9933940"/>
              <a:gd name="connsiteY6" fmla="*/ 3754981 h 4930140"/>
              <a:gd name="connsiteX7" fmla="*/ 1127760 w 9933940"/>
              <a:gd name="connsiteY7" fmla="*/ 3822700 h 4930140"/>
              <a:gd name="connsiteX8" fmla="*/ 7620 w 9933940"/>
              <a:gd name="connsiteY8" fmla="*/ 3787140 h 4930140"/>
              <a:gd name="connsiteX9" fmla="*/ 0 w 9933940"/>
              <a:gd name="connsiteY9" fmla="*/ 4930140 h 4930140"/>
              <a:gd name="connsiteX10" fmla="*/ 1709485 w 9933940"/>
              <a:gd name="connsiteY10" fmla="*/ 4882828 h 4930140"/>
              <a:gd name="connsiteX11" fmla="*/ 1752859 w 9933940"/>
              <a:gd name="connsiteY11" fmla="*/ 4820006 h 4930140"/>
              <a:gd name="connsiteX12" fmla="*/ 3818728 w 9933940"/>
              <a:gd name="connsiteY12" fmla="*/ 4778245 h 4930140"/>
              <a:gd name="connsiteX13" fmla="*/ 9933940 w 9933940"/>
              <a:gd name="connsiteY13" fmla="*/ 2590800 h 4930140"/>
              <a:gd name="connsiteX14" fmla="*/ 9933940 w 9933940"/>
              <a:gd name="connsiteY14" fmla="*/ 0 h 4930140"/>
              <a:gd name="connsiteX0" fmla="*/ 9933940 w 9933940"/>
              <a:gd name="connsiteY0" fmla="*/ 0 h 4930140"/>
              <a:gd name="connsiteX1" fmla="*/ 4856480 w 9933940"/>
              <a:gd name="connsiteY1" fmla="*/ 2649220 h 4930140"/>
              <a:gd name="connsiteX2" fmla="*/ 4841240 w 9933940"/>
              <a:gd name="connsiteY2" fmla="*/ 853440 h 4930140"/>
              <a:gd name="connsiteX3" fmla="*/ 3812540 w 9933940"/>
              <a:gd name="connsiteY3" fmla="*/ 3789680 h 4930140"/>
              <a:gd name="connsiteX4" fmla="*/ 2844800 w 9933940"/>
              <a:gd name="connsiteY4" fmla="*/ 3787140 h 4930140"/>
              <a:gd name="connsiteX5" fmla="*/ 1500709 w 9933940"/>
              <a:gd name="connsiteY5" fmla="*/ 3754981 h 4930140"/>
              <a:gd name="connsiteX6" fmla="*/ 1127760 w 9933940"/>
              <a:gd name="connsiteY6" fmla="*/ 3822700 h 4930140"/>
              <a:gd name="connsiteX7" fmla="*/ 7620 w 9933940"/>
              <a:gd name="connsiteY7" fmla="*/ 3787140 h 4930140"/>
              <a:gd name="connsiteX8" fmla="*/ 0 w 9933940"/>
              <a:gd name="connsiteY8" fmla="*/ 4930140 h 4930140"/>
              <a:gd name="connsiteX9" fmla="*/ 1709485 w 9933940"/>
              <a:gd name="connsiteY9" fmla="*/ 4882828 h 4930140"/>
              <a:gd name="connsiteX10" fmla="*/ 1752859 w 9933940"/>
              <a:gd name="connsiteY10" fmla="*/ 4820006 h 4930140"/>
              <a:gd name="connsiteX11" fmla="*/ 3818728 w 9933940"/>
              <a:gd name="connsiteY11" fmla="*/ 4778245 h 4930140"/>
              <a:gd name="connsiteX12" fmla="*/ 9933940 w 9933940"/>
              <a:gd name="connsiteY12" fmla="*/ 2590800 h 4930140"/>
              <a:gd name="connsiteX13" fmla="*/ 9933940 w 9933940"/>
              <a:gd name="connsiteY13" fmla="*/ 0 h 4930140"/>
              <a:gd name="connsiteX0" fmla="*/ 9933940 w 9933940"/>
              <a:gd name="connsiteY0" fmla="*/ 0 h 4930140"/>
              <a:gd name="connsiteX1" fmla="*/ 4856480 w 9933940"/>
              <a:gd name="connsiteY1" fmla="*/ 2649220 h 4930140"/>
              <a:gd name="connsiteX2" fmla="*/ 3812540 w 9933940"/>
              <a:gd name="connsiteY2" fmla="*/ 3789680 h 4930140"/>
              <a:gd name="connsiteX3" fmla="*/ 2844800 w 9933940"/>
              <a:gd name="connsiteY3" fmla="*/ 3787140 h 4930140"/>
              <a:gd name="connsiteX4" fmla="*/ 1500709 w 9933940"/>
              <a:gd name="connsiteY4" fmla="*/ 3754981 h 4930140"/>
              <a:gd name="connsiteX5" fmla="*/ 1127760 w 9933940"/>
              <a:gd name="connsiteY5" fmla="*/ 3822700 h 4930140"/>
              <a:gd name="connsiteX6" fmla="*/ 7620 w 9933940"/>
              <a:gd name="connsiteY6" fmla="*/ 3787140 h 4930140"/>
              <a:gd name="connsiteX7" fmla="*/ 0 w 9933940"/>
              <a:gd name="connsiteY7" fmla="*/ 4930140 h 4930140"/>
              <a:gd name="connsiteX8" fmla="*/ 1709485 w 9933940"/>
              <a:gd name="connsiteY8" fmla="*/ 4882828 h 4930140"/>
              <a:gd name="connsiteX9" fmla="*/ 1752859 w 9933940"/>
              <a:gd name="connsiteY9" fmla="*/ 4820006 h 4930140"/>
              <a:gd name="connsiteX10" fmla="*/ 3818728 w 9933940"/>
              <a:gd name="connsiteY10" fmla="*/ 4778245 h 4930140"/>
              <a:gd name="connsiteX11" fmla="*/ 9933940 w 9933940"/>
              <a:gd name="connsiteY11" fmla="*/ 2590800 h 4930140"/>
              <a:gd name="connsiteX12" fmla="*/ 9933940 w 9933940"/>
              <a:gd name="connsiteY12" fmla="*/ 0 h 4930140"/>
              <a:gd name="connsiteX0" fmla="*/ 9933940 w 9933940"/>
              <a:gd name="connsiteY0" fmla="*/ 0 h 4930140"/>
              <a:gd name="connsiteX1" fmla="*/ 3812540 w 9933940"/>
              <a:gd name="connsiteY1" fmla="*/ 3789680 h 4930140"/>
              <a:gd name="connsiteX2" fmla="*/ 2844800 w 9933940"/>
              <a:gd name="connsiteY2" fmla="*/ 3787140 h 4930140"/>
              <a:gd name="connsiteX3" fmla="*/ 1500709 w 9933940"/>
              <a:gd name="connsiteY3" fmla="*/ 3754981 h 4930140"/>
              <a:gd name="connsiteX4" fmla="*/ 1127760 w 9933940"/>
              <a:gd name="connsiteY4" fmla="*/ 3822700 h 4930140"/>
              <a:gd name="connsiteX5" fmla="*/ 7620 w 9933940"/>
              <a:gd name="connsiteY5" fmla="*/ 3787140 h 4930140"/>
              <a:gd name="connsiteX6" fmla="*/ 0 w 9933940"/>
              <a:gd name="connsiteY6" fmla="*/ 4930140 h 4930140"/>
              <a:gd name="connsiteX7" fmla="*/ 1709485 w 9933940"/>
              <a:gd name="connsiteY7" fmla="*/ 4882828 h 4930140"/>
              <a:gd name="connsiteX8" fmla="*/ 1752859 w 9933940"/>
              <a:gd name="connsiteY8" fmla="*/ 4820006 h 4930140"/>
              <a:gd name="connsiteX9" fmla="*/ 3818728 w 9933940"/>
              <a:gd name="connsiteY9" fmla="*/ 4778245 h 4930140"/>
              <a:gd name="connsiteX10" fmla="*/ 9933940 w 9933940"/>
              <a:gd name="connsiteY10" fmla="*/ 2590800 h 4930140"/>
              <a:gd name="connsiteX11" fmla="*/ 9933940 w 9933940"/>
              <a:gd name="connsiteY11" fmla="*/ 0 h 4930140"/>
              <a:gd name="connsiteX0" fmla="*/ 9933940 w 9933940"/>
              <a:gd name="connsiteY0" fmla="*/ 0 h 2339340"/>
              <a:gd name="connsiteX1" fmla="*/ 3812540 w 9933940"/>
              <a:gd name="connsiteY1" fmla="*/ 1198880 h 2339340"/>
              <a:gd name="connsiteX2" fmla="*/ 2844800 w 9933940"/>
              <a:gd name="connsiteY2" fmla="*/ 1196340 h 2339340"/>
              <a:gd name="connsiteX3" fmla="*/ 1500709 w 9933940"/>
              <a:gd name="connsiteY3" fmla="*/ 1164181 h 2339340"/>
              <a:gd name="connsiteX4" fmla="*/ 1127760 w 9933940"/>
              <a:gd name="connsiteY4" fmla="*/ 1231900 h 2339340"/>
              <a:gd name="connsiteX5" fmla="*/ 7620 w 9933940"/>
              <a:gd name="connsiteY5" fmla="*/ 1196340 h 2339340"/>
              <a:gd name="connsiteX6" fmla="*/ 0 w 9933940"/>
              <a:gd name="connsiteY6" fmla="*/ 2339340 h 2339340"/>
              <a:gd name="connsiteX7" fmla="*/ 1709485 w 9933940"/>
              <a:gd name="connsiteY7" fmla="*/ 2292028 h 2339340"/>
              <a:gd name="connsiteX8" fmla="*/ 1752859 w 9933940"/>
              <a:gd name="connsiteY8" fmla="*/ 2229206 h 2339340"/>
              <a:gd name="connsiteX9" fmla="*/ 3818728 w 9933940"/>
              <a:gd name="connsiteY9" fmla="*/ 2187445 h 2339340"/>
              <a:gd name="connsiteX10" fmla="*/ 9933940 w 9933940"/>
              <a:gd name="connsiteY10" fmla="*/ 0 h 2339340"/>
              <a:gd name="connsiteX0" fmla="*/ 3818728 w 3818728"/>
              <a:gd name="connsiteY0" fmla="*/ 1023264 h 1175159"/>
              <a:gd name="connsiteX1" fmla="*/ 3812540 w 3818728"/>
              <a:gd name="connsiteY1" fmla="*/ 34699 h 1175159"/>
              <a:gd name="connsiteX2" fmla="*/ 2844800 w 3818728"/>
              <a:gd name="connsiteY2" fmla="*/ 32159 h 1175159"/>
              <a:gd name="connsiteX3" fmla="*/ 1500709 w 3818728"/>
              <a:gd name="connsiteY3" fmla="*/ 0 h 1175159"/>
              <a:gd name="connsiteX4" fmla="*/ 1127760 w 3818728"/>
              <a:gd name="connsiteY4" fmla="*/ 67719 h 1175159"/>
              <a:gd name="connsiteX5" fmla="*/ 7620 w 3818728"/>
              <a:gd name="connsiteY5" fmla="*/ 32159 h 1175159"/>
              <a:gd name="connsiteX6" fmla="*/ 0 w 3818728"/>
              <a:gd name="connsiteY6" fmla="*/ 1175159 h 1175159"/>
              <a:gd name="connsiteX7" fmla="*/ 1709485 w 3818728"/>
              <a:gd name="connsiteY7" fmla="*/ 1127847 h 1175159"/>
              <a:gd name="connsiteX8" fmla="*/ 1752859 w 3818728"/>
              <a:gd name="connsiteY8" fmla="*/ 1065025 h 1175159"/>
              <a:gd name="connsiteX9" fmla="*/ 3818728 w 3818728"/>
              <a:gd name="connsiteY9" fmla="*/ 1023264 h 1175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18728" h="1175159">
                <a:moveTo>
                  <a:pt x="3818728" y="1023264"/>
                </a:moveTo>
                <a:cubicBezTo>
                  <a:pt x="3816665" y="693742"/>
                  <a:pt x="3814603" y="364221"/>
                  <a:pt x="3812540" y="34699"/>
                </a:cubicBezTo>
                <a:lnTo>
                  <a:pt x="2844800" y="32159"/>
                </a:lnTo>
                <a:lnTo>
                  <a:pt x="1500709" y="0"/>
                </a:lnTo>
                <a:lnTo>
                  <a:pt x="1127760" y="67719"/>
                </a:lnTo>
                <a:lnTo>
                  <a:pt x="7620" y="32159"/>
                </a:lnTo>
                <a:lnTo>
                  <a:pt x="0" y="1175159"/>
                </a:lnTo>
                <a:lnTo>
                  <a:pt x="1709485" y="1127847"/>
                </a:lnTo>
                <a:lnTo>
                  <a:pt x="1752859" y="1065025"/>
                </a:lnTo>
                <a:lnTo>
                  <a:pt x="3818728" y="1023264"/>
                </a:lnTo>
                <a:close/>
              </a:path>
            </a:pathLst>
          </a:custGeom>
          <a:solidFill>
            <a:srgbClr val="C00000">
              <a:alpha val="50000"/>
            </a:srgbClr>
          </a:solidFill>
          <a:ln w="508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2"/>
          <p:cNvSpPr txBox="1">
            <a:spLocks/>
          </p:cNvSpPr>
          <p:nvPr/>
        </p:nvSpPr>
        <p:spPr>
          <a:xfrm>
            <a:off x="-7684" y="6515927"/>
            <a:ext cx="441960" cy="365125"/>
          </a:xfrm>
          <a:prstGeom prst="rect">
            <a:avLst/>
          </a:prstGeom>
        </p:spPr>
        <p:txBody>
          <a:bodyPr vert="horz" lIns="109712" tIns="54856" rIns="109712" bIns="54856" rtlCol="0" anchor="ctr"/>
          <a:lstStyle/>
          <a:p>
            <a:pPr marL="0" marR="0" lvl="0" indent="0" algn="ctr" defTabSz="10971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F2152C-7749-4D0E-B213-988EC00E612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News Gothic" pitchFamily="34" charset="0"/>
                <a:ea typeface="+mn-ea"/>
                <a:cs typeface="+mn-cs"/>
              </a:rPr>
              <a:pPr marL="0" marR="0" lvl="0" indent="0" algn="ctr" defTabSz="10971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News Gothic" pitchFamily="34" charset="0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6550238"/>
            <a:ext cx="10972800" cy="307762"/>
          </a:xfrm>
          <a:prstGeom prst="rect">
            <a:avLst/>
          </a:prstGeom>
          <a:solidFill>
            <a:schemeClr val="bg1"/>
          </a:solidFill>
        </p:spPr>
        <p:txBody>
          <a:bodyPr wrap="square" lIns="91427" tIns="45713" rIns="91427" bIns="45713" rtlCol="0" anchor="ctr">
            <a:spAutoFit/>
          </a:bodyPr>
          <a:lstStyle/>
          <a:p>
            <a:pPr algn="r"/>
            <a:r>
              <a:rPr lang="en-US" sz="1400" b="1" dirty="0" smtClean="0">
                <a:latin typeface="News Gothic" pitchFamily="34" charset="0"/>
                <a:cs typeface="Arial" pitchFamily="34" charset="0"/>
              </a:rPr>
              <a:t>EXISTING VIEW </a:t>
            </a:r>
            <a:r>
              <a:rPr lang="en-US" sz="1400" dirty="0" smtClean="0">
                <a:latin typeface="News Gothic" pitchFamily="34" charset="0"/>
                <a:cs typeface="Arial" pitchFamily="34" charset="0"/>
              </a:rPr>
              <a:t>FROM HOWARD TOWARDS CHILDREN’S CREATIVITY MUSEUM</a:t>
            </a:r>
            <a:endParaRPr lang="en-US" sz="1400" b="1" dirty="0" smtClean="0">
              <a:latin typeface="News Gothic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2152C-7749-4D0E-B213-988EC00E612E}" type="slidenum">
              <a:rPr lang="en-US" smtClean="0"/>
              <a:pPr/>
              <a:t>38</a:t>
            </a:fld>
            <a:endParaRPr lang="en-US" dirty="0"/>
          </a:p>
        </p:txBody>
      </p:sp>
      <p:sp>
        <p:nvSpPr>
          <p:cNvPr id="6" name="Slide Number Placeholder 2"/>
          <p:cNvSpPr txBox="1">
            <a:spLocks/>
          </p:cNvSpPr>
          <p:nvPr/>
        </p:nvSpPr>
        <p:spPr>
          <a:xfrm>
            <a:off x="-7684" y="6515927"/>
            <a:ext cx="441960" cy="365125"/>
          </a:xfrm>
          <a:prstGeom prst="rect">
            <a:avLst/>
          </a:prstGeom>
        </p:spPr>
        <p:txBody>
          <a:bodyPr vert="horz" lIns="109712" tIns="54856" rIns="109712" bIns="54856" rtlCol="0" anchor="ctr"/>
          <a:lstStyle/>
          <a:p>
            <a:pPr marL="0" marR="0" lvl="0" indent="0" algn="ctr" defTabSz="10971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F2152C-7749-4D0E-B213-988EC00E612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News Gothic" pitchFamily="34" charset="0"/>
                <a:ea typeface="+mn-ea"/>
                <a:cs typeface="+mn-cs"/>
              </a:rPr>
              <a:pPr marL="0" marR="0" lvl="0" indent="0" algn="ctr" defTabSz="10971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News Gothic" pitchFamily="34" charset="0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6550238"/>
            <a:ext cx="10972800" cy="307762"/>
          </a:xfrm>
          <a:prstGeom prst="rect">
            <a:avLst/>
          </a:prstGeom>
          <a:solidFill>
            <a:schemeClr val="bg1"/>
          </a:solidFill>
        </p:spPr>
        <p:txBody>
          <a:bodyPr wrap="square" lIns="91427" tIns="45713" rIns="91427" bIns="45713" rtlCol="0" anchor="ctr">
            <a:spAutoFit/>
          </a:bodyPr>
          <a:lstStyle/>
          <a:p>
            <a:pPr algn="r"/>
            <a:r>
              <a:rPr lang="en-US" sz="1400" b="1" dirty="0" smtClean="0">
                <a:latin typeface="News Gothic" pitchFamily="34" charset="0"/>
                <a:cs typeface="Arial" pitchFamily="34" charset="0"/>
              </a:rPr>
              <a:t>PROPOSED VIEW </a:t>
            </a:r>
            <a:r>
              <a:rPr lang="en-US" sz="1400" dirty="0" smtClean="0">
                <a:latin typeface="News Gothic" pitchFamily="34" charset="0"/>
                <a:cs typeface="Arial" pitchFamily="34" charset="0"/>
              </a:rPr>
              <a:t>WITHOUT NEW PARK BRIDGE</a:t>
            </a:r>
            <a:endParaRPr lang="en-US" sz="1400" b="1" dirty="0" smtClean="0">
              <a:latin typeface="News Gothic" pitchFamily="34" charset="0"/>
              <a:cs typeface="Arial" pitchFamily="34" charset="0"/>
            </a:endParaRPr>
          </a:p>
        </p:txBody>
      </p:sp>
      <p:pic>
        <p:nvPicPr>
          <p:cNvPr id="14" name="Picture 2" descr="\\sfemc01\prj2\Moscone Center\V\A\3d\Renderings\20130809_vignettes\20130809-aerialAfter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561" y="0"/>
            <a:ext cx="10961606" cy="6857999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0972800" cy="15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0" y="6492875"/>
            <a:ext cx="441960" cy="365125"/>
          </a:xfrm>
        </p:spPr>
        <p:txBody>
          <a:bodyPr/>
          <a:lstStyle/>
          <a:p>
            <a:pPr algn="ctr"/>
            <a:fld id="{97F2152C-7749-4D0E-B213-988EC00E612E}" type="slidenum">
              <a:rPr lang="en-US" smtClean="0">
                <a:solidFill>
                  <a:schemeClr val="tx1"/>
                </a:solidFill>
              </a:rPr>
              <a:pPr algn="ctr"/>
              <a:t>39</a:t>
            </a:fld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8" name="Picture 3" descr="Z:\SOM 1201 Moscone Center\01 CURRENT\IMAGES\SITE PHOTOS\130730-west bridge\IMG_3130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605196"/>
            <a:ext cx="5355771" cy="4016734"/>
          </a:xfrm>
          <a:prstGeom prst="rect">
            <a:avLst/>
          </a:prstGeom>
          <a:noFill/>
        </p:spPr>
      </p:pic>
      <p:pic>
        <p:nvPicPr>
          <p:cNvPr id="7" name="Picture 2" descr="Z:\SOM 1201 Moscone Center\01 CURRENT\IMAGES\SITE PHOTOS\130730-west bridge\IMG_3135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22151" y="1605963"/>
            <a:ext cx="5350649" cy="4012893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6550238"/>
            <a:ext cx="10972800" cy="307762"/>
          </a:xfrm>
          <a:prstGeom prst="rect">
            <a:avLst/>
          </a:prstGeom>
          <a:solidFill>
            <a:schemeClr val="bg1"/>
          </a:solidFill>
        </p:spPr>
        <p:txBody>
          <a:bodyPr wrap="square" lIns="91427" tIns="45713" rIns="91427" bIns="45713" rtlCol="0" anchor="ctr">
            <a:spAutoFit/>
          </a:bodyPr>
          <a:lstStyle/>
          <a:p>
            <a:pPr algn="r"/>
            <a:r>
              <a:rPr lang="en-US" sz="1400" dirty="0" smtClean="0">
                <a:latin typeface="News Gothic" pitchFamily="34" charset="0"/>
                <a:cs typeface="Arial" pitchFamily="34" charset="0"/>
              </a:rPr>
              <a:t>EXISTING CONDITIONS </a:t>
            </a:r>
            <a:r>
              <a:rPr lang="en-US" sz="1400" b="1" dirty="0" smtClean="0">
                <a:latin typeface="News Gothic" pitchFamily="34" charset="0"/>
                <a:cs typeface="Arial" pitchFamily="34" charset="0"/>
              </a:rPr>
              <a:t>BRIDGE</a:t>
            </a:r>
            <a:endParaRPr lang="en-US" sz="1400" b="1" dirty="0">
              <a:latin typeface="News Gothic" pitchFamily="34" charset="0"/>
              <a:cs typeface="Arial" pitchFamily="34" charset="0"/>
            </a:endParaRPr>
          </a:p>
        </p:txBody>
      </p:sp>
      <p:sp>
        <p:nvSpPr>
          <p:cNvPr id="10" name="Slide Number Placeholder 2"/>
          <p:cNvSpPr txBox="1">
            <a:spLocks/>
          </p:cNvSpPr>
          <p:nvPr/>
        </p:nvSpPr>
        <p:spPr>
          <a:xfrm>
            <a:off x="-7684" y="6515927"/>
            <a:ext cx="441960" cy="365125"/>
          </a:xfrm>
          <a:prstGeom prst="rect">
            <a:avLst/>
          </a:prstGeom>
        </p:spPr>
        <p:txBody>
          <a:bodyPr vert="horz" lIns="109712" tIns="54856" rIns="109712" bIns="54856" rtlCol="0" anchor="ctr"/>
          <a:lstStyle/>
          <a:p>
            <a:pPr marL="0" marR="0" lvl="0" indent="0" algn="ctr" defTabSz="10971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F2152C-7749-4D0E-B213-988EC00E612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News Gothic" pitchFamily="34" charset="0"/>
                <a:ea typeface="+mn-ea"/>
                <a:cs typeface="+mn-cs"/>
              </a:rPr>
              <a:pPr marL="0" marR="0" lvl="0" indent="0" algn="ctr" defTabSz="10971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News Gothic" pitchFamily="34" charset="0"/>
              <a:ea typeface="+mn-ea"/>
              <a:cs typeface="+mn-cs"/>
            </a:endParaRPr>
          </a:p>
        </p:txBody>
      </p:sp>
    </p:spTree>
    <p:custDataLst>
      <p:tags r:id="rId1"/>
    </p:custData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T:\Mark-Schwettmann\_3f\southWeide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0851489"/>
              </p:ext>
            </p:extLst>
          </p:nvPr>
        </p:nvGraphicFramePr>
        <p:xfrm>
          <a:off x="-1" y="1"/>
          <a:ext cx="10972801" cy="68580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0972801"/>
              </a:tblGrid>
              <a:tr h="517235">
                <a:tc>
                  <a:txBody>
                    <a:bodyPr/>
                    <a:lstStyle/>
                    <a:p>
                      <a:r>
                        <a:rPr lang="en-US" baseline="0" dirty="0" smtClean="0">
                          <a:solidFill>
                            <a:schemeClr val="tx1"/>
                          </a:solidFill>
                          <a:latin typeface="News Gothic" pitchFamily="34" charset="0"/>
                        </a:rPr>
                        <a:t>MOSCONE EXPANSION PROJECT URBAN DESIGN PRINCIPLES</a:t>
                      </a:r>
                      <a:endParaRPr lang="en-US" dirty="0">
                        <a:solidFill>
                          <a:schemeClr val="tx1"/>
                        </a:solidFill>
                        <a:latin typeface="News Gothic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6340765">
                <a:tc>
                  <a:txBody>
                    <a:bodyPr/>
                    <a:lstStyle/>
                    <a:p>
                      <a:pPr lvl="0">
                        <a:buFont typeface="Arial" pitchFamily="34" charset="0"/>
                        <a:buNone/>
                      </a:pPr>
                      <a:endParaRPr lang="en-US" sz="2200" b="0" kern="1200" dirty="0" smtClean="0">
                        <a:solidFill>
                          <a:schemeClr val="dk1"/>
                        </a:solidFill>
                        <a:latin typeface="News Gothic" pitchFamily="34" charset="0"/>
                        <a:ea typeface="+mn-ea"/>
                        <a:cs typeface="+mn-cs"/>
                      </a:endParaRPr>
                    </a:p>
                    <a:p>
                      <a:pPr marL="342900" lvl="0" indent="-114300" algn="l" defTabSz="1097123" rtl="0" eaLnBrk="1" latinLnBrk="0" hangingPunct="1">
                        <a:buFont typeface="Arial" pitchFamily="34" charset="0"/>
                        <a:buChar char="•"/>
                        <a:tabLst/>
                      </a:pPr>
                      <a:r>
                        <a:rPr lang="en-US" sz="2000" b="1" kern="1200" baseline="0" dirty="0" smtClean="0">
                          <a:solidFill>
                            <a:schemeClr val="dk1"/>
                          </a:solidFill>
                          <a:latin typeface="News Gothic" pitchFamily="34" charset="0"/>
                          <a:ea typeface="+mn-ea"/>
                          <a:cs typeface="+mn-cs"/>
                        </a:rPr>
                        <a:t>Activate</a:t>
                      </a:r>
                      <a:r>
                        <a:rPr lang="en-US" sz="2000" b="0" kern="1200" baseline="0" dirty="0" smtClean="0">
                          <a:solidFill>
                            <a:schemeClr val="dk1"/>
                          </a:solidFill>
                          <a:latin typeface="News Gothic" pitchFamily="34" charset="0"/>
                          <a:ea typeface="+mn-ea"/>
                          <a:cs typeface="+mn-cs"/>
                        </a:rPr>
                        <a:t> streets by redesigning or relocating vehicular and service functions</a:t>
                      </a:r>
                      <a:br>
                        <a:rPr lang="en-US" sz="2000" b="0" kern="1200" baseline="0" dirty="0" smtClean="0">
                          <a:solidFill>
                            <a:schemeClr val="dk1"/>
                          </a:solidFill>
                          <a:latin typeface="News Gothic" pitchFamily="34" charset="0"/>
                          <a:ea typeface="+mn-ea"/>
                          <a:cs typeface="+mn-cs"/>
                        </a:rPr>
                      </a:br>
                      <a:r>
                        <a:rPr lang="en-US" sz="2000" b="0" kern="1200" baseline="0" dirty="0" smtClean="0">
                          <a:solidFill>
                            <a:schemeClr val="dk1"/>
                          </a:solidFill>
                          <a:latin typeface="News Gothic" pitchFamily="34" charset="0"/>
                          <a:ea typeface="+mn-ea"/>
                          <a:cs typeface="+mn-cs"/>
                        </a:rPr>
                        <a:t>to create uninterrupted pedestrian-favored sidewalks fronted by active uses</a:t>
                      </a:r>
                      <a:br>
                        <a:rPr lang="en-US" sz="2000" b="0" kern="1200" baseline="0" dirty="0" smtClean="0">
                          <a:solidFill>
                            <a:schemeClr val="dk1"/>
                          </a:solidFill>
                          <a:latin typeface="News Gothic" pitchFamily="34" charset="0"/>
                          <a:ea typeface="+mn-ea"/>
                          <a:cs typeface="+mn-cs"/>
                        </a:rPr>
                      </a:br>
                      <a:r>
                        <a:rPr lang="en-US" sz="2000" b="0" kern="1200" baseline="0" dirty="0" smtClean="0">
                          <a:solidFill>
                            <a:schemeClr val="dk1"/>
                          </a:solidFill>
                          <a:latin typeface="News Gothic" pitchFamily="34" charset="0"/>
                          <a:ea typeface="+mn-ea"/>
                          <a:cs typeface="+mn-cs"/>
                        </a:rPr>
                        <a:t>wherever possible.</a:t>
                      </a:r>
                    </a:p>
                    <a:p>
                      <a:pPr marL="342900" lvl="0" indent="-114300" algn="l" defTabSz="1097123" rtl="0" eaLnBrk="1" latinLnBrk="0" hangingPunct="1">
                        <a:buFont typeface="Arial" pitchFamily="34" charset="0"/>
                        <a:buChar char="•"/>
                        <a:tabLst/>
                      </a:pPr>
                      <a:endParaRPr lang="en-US" sz="2000" b="0" kern="1200" baseline="0" dirty="0" smtClean="0">
                        <a:solidFill>
                          <a:schemeClr val="dk1"/>
                        </a:solidFill>
                        <a:latin typeface="News Gothic" pitchFamily="34" charset="0"/>
                        <a:ea typeface="+mn-ea"/>
                        <a:cs typeface="+mn-cs"/>
                      </a:endParaRPr>
                    </a:p>
                    <a:p>
                      <a:pPr marL="342900" lvl="0" indent="-114300" algn="l" defTabSz="1097123" rtl="0" eaLnBrk="1" latinLnBrk="0" hangingPunct="1">
                        <a:buFont typeface="Arial" pitchFamily="34" charset="0"/>
                        <a:buChar char="•"/>
                        <a:tabLst/>
                      </a:pPr>
                      <a:r>
                        <a:rPr lang="en-US" sz="2000" b="1" kern="1200" baseline="0" dirty="0" smtClean="0">
                          <a:solidFill>
                            <a:schemeClr val="dk1"/>
                          </a:solidFill>
                          <a:latin typeface="News Gothic" pitchFamily="34" charset="0"/>
                          <a:ea typeface="+mn-ea"/>
                          <a:cs typeface="+mn-cs"/>
                        </a:rPr>
                        <a:t>Enhance</a:t>
                      </a:r>
                      <a:r>
                        <a:rPr lang="en-US" sz="2000" b="0" kern="1200" baseline="0" dirty="0" smtClean="0">
                          <a:solidFill>
                            <a:schemeClr val="dk1"/>
                          </a:solidFill>
                          <a:latin typeface="News Gothic" pitchFamily="34" charset="0"/>
                          <a:ea typeface="+mn-ea"/>
                          <a:cs typeface="+mn-cs"/>
                        </a:rPr>
                        <a:t> pedestrian circulation and interest by reintroducing lost mid-block</a:t>
                      </a:r>
                      <a:br>
                        <a:rPr lang="en-US" sz="2000" b="0" kern="1200" baseline="0" dirty="0" smtClean="0">
                          <a:solidFill>
                            <a:schemeClr val="dk1"/>
                          </a:solidFill>
                          <a:latin typeface="News Gothic" pitchFamily="34" charset="0"/>
                          <a:ea typeface="+mn-ea"/>
                          <a:cs typeface="+mn-cs"/>
                        </a:rPr>
                      </a:br>
                      <a:r>
                        <a:rPr lang="en-US" sz="2000" b="0" kern="1200" baseline="0" dirty="0" smtClean="0">
                          <a:solidFill>
                            <a:schemeClr val="dk1"/>
                          </a:solidFill>
                          <a:latin typeface="News Gothic" pitchFamily="34" charset="0"/>
                          <a:ea typeface="+mn-ea"/>
                          <a:cs typeface="+mn-cs"/>
                        </a:rPr>
                        <a:t>passageways and reducing the length of uninterrupted frontages.</a:t>
                      </a:r>
                    </a:p>
                    <a:p>
                      <a:pPr marL="342900" lvl="0" indent="-114300" algn="l" defTabSz="1097123" rtl="0" eaLnBrk="1" latinLnBrk="0" hangingPunct="1">
                        <a:buFont typeface="Arial" pitchFamily="34" charset="0"/>
                        <a:buChar char="•"/>
                        <a:tabLst/>
                      </a:pPr>
                      <a:endParaRPr lang="en-US" sz="2000" b="0" kern="1200" baseline="0" dirty="0" smtClean="0">
                        <a:solidFill>
                          <a:schemeClr val="dk1"/>
                        </a:solidFill>
                        <a:latin typeface="News Gothic" pitchFamily="34" charset="0"/>
                        <a:ea typeface="+mn-ea"/>
                        <a:cs typeface="+mn-cs"/>
                      </a:endParaRPr>
                    </a:p>
                    <a:p>
                      <a:pPr marL="342900" marR="0" lvl="0" indent="-114300" algn="l" defTabSz="109712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2000" b="1" kern="1200" baseline="0" dirty="0" smtClean="0">
                          <a:solidFill>
                            <a:schemeClr val="dk1"/>
                          </a:solidFill>
                          <a:latin typeface="News Gothic" pitchFamily="34" charset="0"/>
                          <a:ea typeface="+mn-ea"/>
                          <a:cs typeface="+mn-cs"/>
                        </a:rPr>
                        <a:t>Create</a:t>
                      </a:r>
                      <a:r>
                        <a:rPr lang="en-US" sz="2000" b="0" kern="1200" baseline="0" dirty="0" smtClean="0">
                          <a:solidFill>
                            <a:schemeClr val="dk1"/>
                          </a:solidFill>
                          <a:latin typeface="News Gothic" pitchFamily="34" charset="0"/>
                          <a:ea typeface="+mn-ea"/>
                          <a:cs typeface="+mn-cs"/>
                        </a:rPr>
                        <a:t> new and improved connections to the Yerba Buena Gardens.</a:t>
                      </a:r>
                      <a:endParaRPr lang="en-US" sz="2000" b="0" kern="1200" dirty="0" smtClean="0">
                        <a:solidFill>
                          <a:schemeClr val="dk1"/>
                        </a:solidFill>
                        <a:latin typeface="News Gothic" pitchFamily="34" charset="0"/>
                        <a:ea typeface="+mn-ea"/>
                        <a:cs typeface="+mn-cs"/>
                      </a:endParaRPr>
                    </a:p>
                    <a:p>
                      <a:pPr marL="342900" lvl="0" indent="-114300" algn="l" defTabSz="1097123" rtl="0" eaLnBrk="1" latinLnBrk="0" hangingPunct="1">
                        <a:buFont typeface="Arial" pitchFamily="34" charset="0"/>
                        <a:buNone/>
                        <a:tabLst/>
                      </a:pPr>
                      <a:endParaRPr lang="en-US" sz="2000" b="0" kern="1200" baseline="0" dirty="0" smtClean="0">
                        <a:solidFill>
                          <a:schemeClr val="dk1"/>
                        </a:solidFill>
                        <a:latin typeface="News Gothic" pitchFamily="34" charset="0"/>
                        <a:ea typeface="+mn-ea"/>
                        <a:cs typeface="+mn-cs"/>
                      </a:endParaRPr>
                    </a:p>
                    <a:p>
                      <a:pPr marL="342900" lvl="0" indent="-114300" algn="l" defTabSz="1097123" rtl="0" eaLnBrk="1" latinLnBrk="0" hangingPunct="1">
                        <a:buFont typeface="Arial" pitchFamily="34" charset="0"/>
                        <a:buChar char="•"/>
                        <a:tabLst/>
                      </a:pPr>
                      <a:r>
                        <a:rPr lang="en-US" sz="2000" b="1" kern="1200" baseline="0" dirty="0" smtClean="0">
                          <a:solidFill>
                            <a:schemeClr val="dk1"/>
                          </a:solidFill>
                          <a:latin typeface="News Gothic" pitchFamily="34" charset="0"/>
                          <a:ea typeface="+mn-ea"/>
                          <a:cs typeface="+mn-cs"/>
                        </a:rPr>
                        <a:t>Maximize</a:t>
                      </a:r>
                      <a:r>
                        <a:rPr lang="en-US" sz="2000" b="0" kern="1200" baseline="0" dirty="0" smtClean="0">
                          <a:solidFill>
                            <a:schemeClr val="dk1"/>
                          </a:solidFill>
                          <a:latin typeface="News Gothic" pitchFamily="34" charset="0"/>
                          <a:ea typeface="+mn-ea"/>
                          <a:cs typeface="+mn-cs"/>
                        </a:rPr>
                        <a:t> the value of the City’s infrastructure and urban planning investment</a:t>
                      </a:r>
                      <a:br>
                        <a:rPr lang="en-US" sz="2000" b="0" kern="1200" baseline="0" dirty="0" smtClean="0">
                          <a:solidFill>
                            <a:schemeClr val="dk1"/>
                          </a:solidFill>
                          <a:latin typeface="News Gothic" pitchFamily="34" charset="0"/>
                          <a:ea typeface="+mn-ea"/>
                          <a:cs typeface="+mn-cs"/>
                        </a:rPr>
                      </a:br>
                      <a:r>
                        <a:rPr lang="en-US" sz="2000" b="0" kern="1200" baseline="0" dirty="0" smtClean="0">
                          <a:solidFill>
                            <a:schemeClr val="dk1"/>
                          </a:solidFill>
                          <a:latin typeface="News Gothic" pitchFamily="34" charset="0"/>
                          <a:ea typeface="+mn-ea"/>
                          <a:cs typeface="+mn-cs"/>
                        </a:rPr>
                        <a:t>by building at an appropriately high density.</a:t>
                      </a:r>
                    </a:p>
                    <a:p>
                      <a:pPr marL="342900" lvl="0" indent="-114300" algn="l" defTabSz="1097123" rtl="0" eaLnBrk="1" latinLnBrk="0" hangingPunct="1">
                        <a:buFont typeface="Arial" pitchFamily="34" charset="0"/>
                        <a:buChar char="•"/>
                        <a:tabLst/>
                      </a:pPr>
                      <a:endParaRPr lang="en-US" sz="2000" b="0" kern="1200" baseline="0" dirty="0" smtClean="0">
                        <a:solidFill>
                          <a:schemeClr val="dk1"/>
                        </a:solidFill>
                        <a:latin typeface="News Gothic" pitchFamily="34" charset="0"/>
                        <a:ea typeface="+mn-ea"/>
                        <a:cs typeface="+mn-cs"/>
                      </a:endParaRPr>
                    </a:p>
                    <a:p>
                      <a:pPr marL="342900" lvl="0" indent="-114300" algn="l" defTabSz="1097123" rtl="0" eaLnBrk="1" latinLnBrk="0" hangingPunct="1">
                        <a:buFont typeface="Arial" pitchFamily="34" charset="0"/>
                        <a:buChar char="•"/>
                        <a:tabLst/>
                      </a:pPr>
                      <a:r>
                        <a:rPr lang="en-US" sz="2000" b="1" kern="1200" baseline="0" dirty="0" smtClean="0">
                          <a:solidFill>
                            <a:schemeClr val="dk1"/>
                          </a:solidFill>
                          <a:latin typeface="News Gothic" pitchFamily="34" charset="0"/>
                          <a:ea typeface="+mn-ea"/>
                          <a:cs typeface="+mn-cs"/>
                        </a:rPr>
                        <a:t>Improve</a:t>
                      </a:r>
                      <a:r>
                        <a:rPr lang="en-US" sz="2000" b="0" kern="1200" baseline="0" dirty="0" smtClean="0">
                          <a:solidFill>
                            <a:schemeClr val="dk1"/>
                          </a:solidFill>
                          <a:latin typeface="News Gothic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0" kern="1200" baseline="0" dirty="0" err="1" smtClean="0">
                          <a:solidFill>
                            <a:schemeClr val="dk1"/>
                          </a:solidFill>
                          <a:latin typeface="News Gothic" pitchFamily="34" charset="0"/>
                          <a:ea typeface="+mn-ea"/>
                          <a:cs typeface="+mn-cs"/>
                        </a:rPr>
                        <a:t>Moscone’s</a:t>
                      </a:r>
                      <a:r>
                        <a:rPr lang="en-US" sz="2000" b="0" kern="1200" baseline="0" dirty="0" smtClean="0">
                          <a:solidFill>
                            <a:schemeClr val="dk1"/>
                          </a:solidFill>
                          <a:latin typeface="News Gothic" pitchFamily="34" charset="0"/>
                          <a:ea typeface="+mn-ea"/>
                          <a:cs typeface="+mn-cs"/>
                        </a:rPr>
                        <a:t> civic presence on Howard Street by creating an iconic</a:t>
                      </a:r>
                      <a:br>
                        <a:rPr lang="en-US" sz="2000" b="0" kern="1200" baseline="0" dirty="0" smtClean="0">
                          <a:solidFill>
                            <a:schemeClr val="dk1"/>
                          </a:solidFill>
                          <a:latin typeface="News Gothic" pitchFamily="34" charset="0"/>
                          <a:ea typeface="+mn-ea"/>
                          <a:cs typeface="+mn-cs"/>
                        </a:rPr>
                      </a:br>
                      <a:r>
                        <a:rPr lang="en-US" sz="2000" b="0" kern="1200" baseline="0" dirty="0" smtClean="0">
                          <a:solidFill>
                            <a:schemeClr val="dk1"/>
                          </a:solidFill>
                          <a:latin typeface="News Gothic" pitchFamily="34" charset="0"/>
                          <a:ea typeface="+mn-ea"/>
                          <a:cs typeface="+mn-cs"/>
                        </a:rPr>
                        <a:t>and architecturally significant arrival experience.</a:t>
                      </a:r>
                      <a:endParaRPr lang="en-US" sz="2000" b="1" kern="1200" baseline="0" dirty="0" smtClean="0">
                        <a:solidFill>
                          <a:schemeClr val="dk1"/>
                        </a:solidFill>
                        <a:latin typeface="News Gothic" pitchFamily="34" charset="0"/>
                        <a:ea typeface="+mn-ea"/>
                        <a:cs typeface="+mn-cs"/>
                      </a:endParaRPr>
                    </a:p>
                    <a:p>
                      <a:pPr marL="342900" indent="-114300" algn="l" defTabSz="1097123" rtl="0" eaLnBrk="1" latinLnBrk="0" hangingPunct="1">
                        <a:buFont typeface="Arial" pitchFamily="34" charset="0"/>
                        <a:buNone/>
                        <a:tabLst>
                          <a:tab pos="6915150" algn="l"/>
                        </a:tabLst>
                      </a:pPr>
                      <a:endParaRPr lang="en-US" sz="1100" b="1" kern="1200" baseline="0" dirty="0" smtClean="0">
                        <a:solidFill>
                          <a:schemeClr val="dk1"/>
                        </a:solidFill>
                        <a:latin typeface="News Gothic" pitchFamily="34" charset="0"/>
                        <a:ea typeface="+mn-ea"/>
                        <a:cs typeface="+mn-cs"/>
                      </a:endParaRPr>
                    </a:p>
                    <a:p>
                      <a:pPr marL="342900" indent="-114300" algn="l" defTabSz="1097123" rtl="0" eaLnBrk="1" latinLnBrk="0" hangingPunct="1">
                        <a:buFont typeface="Arial" pitchFamily="34" charset="0"/>
                        <a:buNone/>
                        <a:tabLst>
                          <a:tab pos="6915150" algn="l"/>
                        </a:tabLst>
                      </a:pPr>
                      <a:endParaRPr lang="en-US" sz="1100" b="1" kern="1200" baseline="0" dirty="0" smtClean="0">
                        <a:solidFill>
                          <a:schemeClr val="dk1"/>
                        </a:solidFill>
                        <a:latin typeface="News Gothic" pitchFamily="34" charset="0"/>
                        <a:ea typeface="+mn-ea"/>
                        <a:cs typeface="+mn-cs"/>
                      </a:endParaRPr>
                    </a:p>
                    <a:p>
                      <a:pPr marL="342900" indent="-114300" algn="l" defTabSz="1097123" rtl="0" eaLnBrk="1" latinLnBrk="0" hangingPunct="1">
                        <a:buFont typeface="Arial" pitchFamily="34" charset="0"/>
                        <a:buNone/>
                        <a:tabLst>
                          <a:tab pos="6915150" algn="l"/>
                        </a:tabLst>
                      </a:pPr>
                      <a:r>
                        <a:rPr lang="en-US" sz="1100" b="1" kern="1200" baseline="0" dirty="0" smtClean="0">
                          <a:solidFill>
                            <a:schemeClr val="dk1"/>
                          </a:solidFill>
                          <a:latin typeface="News Gothic" pitchFamily="34" charset="0"/>
                          <a:ea typeface="+mn-ea"/>
                          <a:cs typeface="+mn-cs"/>
                        </a:rPr>
                        <a:t>PLANNING DOCUMENT REFERENCES:</a:t>
                      </a:r>
                    </a:p>
                    <a:p>
                      <a:pPr marL="342900" indent="-114300" algn="l" defTabSz="1097123" rtl="0" eaLnBrk="1" latinLnBrk="0" hangingPunct="1">
                        <a:buFont typeface="Arial" pitchFamily="34" charset="0"/>
                        <a:buNone/>
                        <a:tabLst>
                          <a:tab pos="6915150" algn="l"/>
                        </a:tabLst>
                      </a:pPr>
                      <a:r>
                        <a:rPr lang="en-US" sz="1100" b="0" i="1" kern="1200" baseline="0" dirty="0" smtClean="0">
                          <a:solidFill>
                            <a:schemeClr val="dk1"/>
                          </a:solidFill>
                          <a:latin typeface="News Gothic" pitchFamily="34" charset="0"/>
                          <a:ea typeface="+mn-ea"/>
                          <a:cs typeface="+mn-cs"/>
                        </a:rPr>
                        <a:t>       BETTER STREETS PLAN, SAN FRANCISCO PLANNING DEPARTMENT</a:t>
                      </a:r>
                    </a:p>
                    <a:p>
                      <a:pPr marL="342900" indent="-114300" algn="l" defTabSz="1097123" rtl="0" eaLnBrk="1" latinLnBrk="0" hangingPunct="1">
                        <a:buFont typeface="Arial" pitchFamily="34" charset="0"/>
                        <a:buNone/>
                        <a:tabLst>
                          <a:tab pos="6915150" algn="l"/>
                        </a:tabLst>
                      </a:pPr>
                      <a:r>
                        <a:rPr lang="en-US" sz="1100" b="0" i="1" kern="1200" baseline="0" dirty="0" smtClean="0">
                          <a:solidFill>
                            <a:schemeClr val="dk1"/>
                          </a:solidFill>
                          <a:latin typeface="News Gothic" pitchFamily="34" charset="0"/>
                          <a:ea typeface="+mn-ea"/>
                          <a:cs typeface="+mn-cs"/>
                        </a:rPr>
                        <a:t>       YERBA BUENA STREET LIFE PLAN, YERBA BUENA COMMUNITY BENEFIT DISTRICT</a:t>
                      </a:r>
                    </a:p>
                    <a:p>
                      <a:pPr marL="342900" indent="-114300" algn="l" defTabSz="1097123" rtl="0" eaLnBrk="1" latinLnBrk="0" hangingPunct="1">
                        <a:buFont typeface="Arial" pitchFamily="34" charset="0"/>
                        <a:buNone/>
                        <a:tabLst>
                          <a:tab pos="6915150" algn="l"/>
                        </a:tabLst>
                      </a:pPr>
                      <a:r>
                        <a:rPr lang="en-US" sz="1100" b="0" i="1" kern="1200" baseline="0" dirty="0" smtClean="0">
                          <a:solidFill>
                            <a:schemeClr val="dk1"/>
                          </a:solidFill>
                          <a:latin typeface="News Gothic" pitchFamily="34" charset="0"/>
                          <a:ea typeface="+mn-ea"/>
                          <a:cs typeface="+mn-cs"/>
                        </a:rPr>
                        <a:t>       CENTRAL CORRIDOR PLAN, SAN FRANCISCO PLANNING DEPARTMENT</a:t>
                      </a:r>
                    </a:p>
                    <a:p>
                      <a:pPr marL="342900" indent="-114300" algn="l" defTabSz="1097123" rtl="0" eaLnBrk="1" latinLnBrk="0" hangingPunct="1">
                        <a:buFont typeface="Arial" pitchFamily="34" charset="0"/>
                        <a:buNone/>
                        <a:tabLst>
                          <a:tab pos="6915150" algn="l"/>
                        </a:tabLst>
                      </a:pPr>
                      <a:r>
                        <a:rPr lang="en-US" sz="1100" b="0" i="1" kern="1200" baseline="0" dirty="0" smtClean="0">
                          <a:solidFill>
                            <a:schemeClr val="dk1"/>
                          </a:solidFill>
                          <a:latin typeface="News Gothic" pitchFamily="34" charset="0"/>
                          <a:ea typeface="+mn-ea"/>
                          <a:cs typeface="+mn-cs"/>
                        </a:rPr>
                        <a:t>       CENTRAL SUBWAY PLAN, SFMTA</a:t>
                      </a:r>
                    </a:p>
                    <a:p>
                      <a:pPr lvl="0">
                        <a:buFont typeface="Arial" pitchFamily="34" charset="0"/>
                        <a:buNone/>
                      </a:pPr>
                      <a:endParaRPr lang="en-US" sz="2200" b="0" kern="1200" dirty="0" smtClean="0">
                        <a:solidFill>
                          <a:schemeClr val="dk1"/>
                        </a:solidFill>
                        <a:latin typeface="News Gothic" pitchFamily="34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>
                        <a:alpha val="7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7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-7684" y="6515927"/>
            <a:ext cx="441960" cy="365125"/>
          </a:xfrm>
        </p:spPr>
        <p:txBody>
          <a:bodyPr/>
          <a:lstStyle/>
          <a:p>
            <a:pPr algn="ctr"/>
            <a:fld id="{97F2152C-7749-4D0E-B213-988EC00E612E}" type="slidenum">
              <a:rPr lang="en-US" sz="1200" smtClean="0">
                <a:solidFill>
                  <a:schemeClr val="tx1"/>
                </a:solidFill>
                <a:latin typeface="News Gothic" pitchFamily="34" charset="0"/>
              </a:rPr>
              <a:pPr algn="ctr"/>
              <a:t>4</a:t>
            </a:fld>
            <a:endParaRPr lang="en-US" sz="1200" dirty="0">
              <a:solidFill>
                <a:schemeClr val="tx1"/>
              </a:solidFill>
              <a:latin typeface="News Gothic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existing_site_plan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238750" y="323850"/>
            <a:ext cx="5648324" cy="6534150"/>
          </a:xfrm>
          <a:prstGeom prst="rect">
            <a:avLst/>
          </a:prstGeom>
        </p:spPr>
      </p:pic>
      <p:sp>
        <p:nvSpPr>
          <p:cNvPr id="33" name="Freeform 32"/>
          <p:cNvSpPr/>
          <p:nvPr/>
        </p:nvSpPr>
        <p:spPr>
          <a:xfrm>
            <a:off x="6890698" y="891348"/>
            <a:ext cx="736659" cy="3630821"/>
          </a:xfrm>
          <a:custGeom>
            <a:avLst/>
            <a:gdLst>
              <a:gd name="connsiteX0" fmla="*/ 317500 w 730250"/>
              <a:gd name="connsiteY0" fmla="*/ 0 h 3854450"/>
              <a:gd name="connsiteX1" fmla="*/ 317500 w 730250"/>
              <a:gd name="connsiteY1" fmla="*/ 304800 h 3854450"/>
              <a:gd name="connsiteX2" fmla="*/ 234950 w 730250"/>
              <a:gd name="connsiteY2" fmla="*/ 1365250 h 3854450"/>
              <a:gd name="connsiteX3" fmla="*/ 0 w 730250"/>
              <a:gd name="connsiteY3" fmla="*/ 3384550 h 3854450"/>
              <a:gd name="connsiteX4" fmla="*/ 196850 w 730250"/>
              <a:gd name="connsiteY4" fmla="*/ 3498850 h 3854450"/>
              <a:gd name="connsiteX5" fmla="*/ 323850 w 730250"/>
              <a:gd name="connsiteY5" fmla="*/ 3505200 h 3854450"/>
              <a:gd name="connsiteX6" fmla="*/ 603250 w 730250"/>
              <a:gd name="connsiteY6" fmla="*/ 3810000 h 3854450"/>
              <a:gd name="connsiteX7" fmla="*/ 520700 w 730250"/>
              <a:gd name="connsiteY7" fmla="*/ 3810000 h 3854450"/>
              <a:gd name="connsiteX8" fmla="*/ 254000 w 730250"/>
              <a:gd name="connsiteY8" fmla="*/ 3543300 h 3854450"/>
              <a:gd name="connsiteX9" fmla="*/ 254000 w 730250"/>
              <a:gd name="connsiteY9" fmla="*/ 3854450 h 3854450"/>
              <a:gd name="connsiteX10" fmla="*/ 730250 w 730250"/>
              <a:gd name="connsiteY10" fmla="*/ 3854450 h 3854450"/>
              <a:gd name="connsiteX0" fmla="*/ 317500 w 730250"/>
              <a:gd name="connsiteY0" fmla="*/ 0 h 3854450"/>
              <a:gd name="connsiteX1" fmla="*/ 317500 w 730250"/>
              <a:gd name="connsiteY1" fmla="*/ 304800 h 3854450"/>
              <a:gd name="connsiteX2" fmla="*/ 234950 w 730250"/>
              <a:gd name="connsiteY2" fmla="*/ 1365250 h 3854450"/>
              <a:gd name="connsiteX3" fmla="*/ 0 w 730250"/>
              <a:gd name="connsiteY3" fmla="*/ 3384550 h 3854450"/>
              <a:gd name="connsiteX4" fmla="*/ 196850 w 730250"/>
              <a:gd name="connsiteY4" fmla="*/ 3498850 h 3854450"/>
              <a:gd name="connsiteX5" fmla="*/ 323850 w 730250"/>
              <a:gd name="connsiteY5" fmla="*/ 3505200 h 3854450"/>
              <a:gd name="connsiteX6" fmla="*/ 603250 w 730250"/>
              <a:gd name="connsiteY6" fmla="*/ 3810000 h 3854450"/>
              <a:gd name="connsiteX7" fmla="*/ 520700 w 730250"/>
              <a:gd name="connsiteY7" fmla="*/ 3810000 h 3854450"/>
              <a:gd name="connsiteX8" fmla="*/ 254000 w 730250"/>
              <a:gd name="connsiteY8" fmla="*/ 3543300 h 3854450"/>
              <a:gd name="connsiteX9" fmla="*/ 254000 w 730250"/>
              <a:gd name="connsiteY9" fmla="*/ 3854450 h 3854450"/>
              <a:gd name="connsiteX10" fmla="*/ 730250 w 730250"/>
              <a:gd name="connsiteY10" fmla="*/ 3854450 h 3854450"/>
              <a:gd name="connsiteX0" fmla="*/ 317500 w 730250"/>
              <a:gd name="connsiteY0" fmla="*/ 0 h 3854450"/>
              <a:gd name="connsiteX1" fmla="*/ 317500 w 730250"/>
              <a:gd name="connsiteY1" fmla="*/ 304800 h 3854450"/>
              <a:gd name="connsiteX2" fmla="*/ 234950 w 730250"/>
              <a:gd name="connsiteY2" fmla="*/ 1365250 h 3854450"/>
              <a:gd name="connsiteX3" fmla="*/ 0 w 730250"/>
              <a:gd name="connsiteY3" fmla="*/ 3384550 h 3854450"/>
              <a:gd name="connsiteX4" fmla="*/ 196850 w 730250"/>
              <a:gd name="connsiteY4" fmla="*/ 3498850 h 3854450"/>
              <a:gd name="connsiteX5" fmla="*/ 323850 w 730250"/>
              <a:gd name="connsiteY5" fmla="*/ 3505200 h 3854450"/>
              <a:gd name="connsiteX6" fmla="*/ 603250 w 730250"/>
              <a:gd name="connsiteY6" fmla="*/ 3810000 h 3854450"/>
              <a:gd name="connsiteX7" fmla="*/ 520700 w 730250"/>
              <a:gd name="connsiteY7" fmla="*/ 3810000 h 3854450"/>
              <a:gd name="connsiteX8" fmla="*/ 254000 w 730250"/>
              <a:gd name="connsiteY8" fmla="*/ 3543300 h 3854450"/>
              <a:gd name="connsiteX9" fmla="*/ 254000 w 730250"/>
              <a:gd name="connsiteY9" fmla="*/ 3854450 h 3854450"/>
              <a:gd name="connsiteX10" fmla="*/ 730250 w 730250"/>
              <a:gd name="connsiteY10" fmla="*/ 3854450 h 3854450"/>
              <a:gd name="connsiteX0" fmla="*/ 317500 w 730250"/>
              <a:gd name="connsiteY0" fmla="*/ 0 h 3854450"/>
              <a:gd name="connsiteX1" fmla="*/ 317500 w 730250"/>
              <a:gd name="connsiteY1" fmla="*/ 304800 h 3854450"/>
              <a:gd name="connsiteX2" fmla="*/ 234950 w 730250"/>
              <a:gd name="connsiteY2" fmla="*/ 1365250 h 3854450"/>
              <a:gd name="connsiteX3" fmla="*/ 0 w 730250"/>
              <a:gd name="connsiteY3" fmla="*/ 3384550 h 3854450"/>
              <a:gd name="connsiteX4" fmla="*/ 196850 w 730250"/>
              <a:gd name="connsiteY4" fmla="*/ 3498850 h 3854450"/>
              <a:gd name="connsiteX5" fmla="*/ 323850 w 730250"/>
              <a:gd name="connsiteY5" fmla="*/ 3505200 h 3854450"/>
              <a:gd name="connsiteX6" fmla="*/ 603250 w 730250"/>
              <a:gd name="connsiteY6" fmla="*/ 3810000 h 3854450"/>
              <a:gd name="connsiteX7" fmla="*/ 520700 w 730250"/>
              <a:gd name="connsiteY7" fmla="*/ 3810000 h 3854450"/>
              <a:gd name="connsiteX8" fmla="*/ 254000 w 730250"/>
              <a:gd name="connsiteY8" fmla="*/ 3543300 h 3854450"/>
              <a:gd name="connsiteX9" fmla="*/ 254000 w 730250"/>
              <a:gd name="connsiteY9" fmla="*/ 3854450 h 3854450"/>
              <a:gd name="connsiteX10" fmla="*/ 730250 w 730250"/>
              <a:gd name="connsiteY10" fmla="*/ 3854450 h 3854450"/>
              <a:gd name="connsiteX0" fmla="*/ 317500 w 730250"/>
              <a:gd name="connsiteY0" fmla="*/ 0 h 3854450"/>
              <a:gd name="connsiteX1" fmla="*/ 317500 w 730250"/>
              <a:gd name="connsiteY1" fmla="*/ 304800 h 3854450"/>
              <a:gd name="connsiteX2" fmla="*/ 234950 w 730250"/>
              <a:gd name="connsiteY2" fmla="*/ 1365250 h 3854450"/>
              <a:gd name="connsiteX3" fmla="*/ 0 w 730250"/>
              <a:gd name="connsiteY3" fmla="*/ 3384550 h 3854450"/>
              <a:gd name="connsiteX4" fmla="*/ 196850 w 730250"/>
              <a:gd name="connsiteY4" fmla="*/ 3498850 h 3854450"/>
              <a:gd name="connsiteX5" fmla="*/ 323850 w 730250"/>
              <a:gd name="connsiteY5" fmla="*/ 3505200 h 3854450"/>
              <a:gd name="connsiteX6" fmla="*/ 603250 w 730250"/>
              <a:gd name="connsiteY6" fmla="*/ 3810000 h 3854450"/>
              <a:gd name="connsiteX7" fmla="*/ 520700 w 730250"/>
              <a:gd name="connsiteY7" fmla="*/ 3810000 h 3854450"/>
              <a:gd name="connsiteX8" fmla="*/ 254000 w 730250"/>
              <a:gd name="connsiteY8" fmla="*/ 3543300 h 3854450"/>
              <a:gd name="connsiteX9" fmla="*/ 254000 w 730250"/>
              <a:gd name="connsiteY9" fmla="*/ 3854450 h 3854450"/>
              <a:gd name="connsiteX10" fmla="*/ 730250 w 730250"/>
              <a:gd name="connsiteY10" fmla="*/ 3854450 h 3854450"/>
              <a:gd name="connsiteX0" fmla="*/ 317500 w 730250"/>
              <a:gd name="connsiteY0" fmla="*/ 0 h 3854450"/>
              <a:gd name="connsiteX1" fmla="*/ 317500 w 730250"/>
              <a:gd name="connsiteY1" fmla="*/ 304800 h 3854450"/>
              <a:gd name="connsiteX2" fmla="*/ 234950 w 730250"/>
              <a:gd name="connsiteY2" fmla="*/ 1365250 h 3854450"/>
              <a:gd name="connsiteX3" fmla="*/ 0 w 730250"/>
              <a:gd name="connsiteY3" fmla="*/ 3384550 h 3854450"/>
              <a:gd name="connsiteX4" fmla="*/ 184150 w 730250"/>
              <a:gd name="connsiteY4" fmla="*/ 3502025 h 3854450"/>
              <a:gd name="connsiteX5" fmla="*/ 323850 w 730250"/>
              <a:gd name="connsiteY5" fmla="*/ 3505200 h 3854450"/>
              <a:gd name="connsiteX6" fmla="*/ 603250 w 730250"/>
              <a:gd name="connsiteY6" fmla="*/ 3810000 h 3854450"/>
              <a:gd name="connsiteX7" fmla="*/ 520700 w 730250"/>
              <a:gd name="connsiteY7" fmla="*/ 3810000 h 3854450"/>
              <a:gd name="connsiteX8" fmla="*/ 254000 w 730250"/>
              <a:gd name="connsiteY8" fmla="*/ 3543300 h 3854450"/>
              <a:gd name="connsiteX9" fmla="*/ 254000 w 730250"/>
              <a:gd name="connsiteY9" fmla="*/ 3854450 h 3854450"/>
              <a:gd name="connsiteX10" fmla="*/ 730250 w 730250"/>
              <a:gd name="connsiteY10" fmla="*/ 3854450 h 3854450"/>
              <a:gd name="connsiteX0" fmla="*/ 317500 w 730250"/>
              <a:gd name="connsiteY0" fmla="*/ 0 h 3854450"/>
              <a:gd name="connsiteX1" fmla="*/ 317500 w 730250"/>
              <a:gd name="connsiteY1" fmla="*/ 304800 h 3854450"/>
              <a:gd name="connsiteX2" fmla="*/ 234950 w 730250"/>
              <a:gd name="connsiteY2" fmla="*/ 1365250 h 3854450"/>
              <a:gd name="connsiteX3" fmla="*/ 0 w 730250"/>
              <a:gd name="connsiteY3" fmla="*/ 3384550 h 3854450"/>
              <a:gd name="connsiteX4" fmla="*/ 184150 w 730250"/>
              <a:gd name="connsiteY4" fmla="*/ 3502025 h 3854450"/>
              <a:gd name="connsiteX5" fmla="*/ 323850 w 730250"/>
              <a:gd name="connsiteY5" fmla="*/ 3505200 h 3854450"/>
              <a:gd name="connsiteX6" fmla="*/ 603250 w 730250"/>
              <a:gd name="connsiteY6" fmla="*/ 3810000 h 3854450"/>
              <a:gd name="connsiteX7" fmla="*/ 520700 w 730250"/>
              <a:gd name="connsiteY7" fmla="*/ 3810000 h 3854450"/>
              <a:gd name="connsiteX8" fmla="*/ 254000 w 730250"/>
              <a:gd name="connsiteY8" fmla="*/ 3543300 h 3854450"/>
              <a:gd name="connsiteX9" fmla="*/ 254000 w 730250"/>
              <a:gd name="connsiteY9" fmla="*/ 3854450 h 3854450"/>
              <a:gd name="connsiteX10" fmla="*/ 730250 w 730250"/>
              <a:gd name="connsiteY10" fmla="*/ 3854450 h 3854450"/>
              <a:gd name="connsiteX0" fmla="*/ 317500 w 730250"/>
              <a:gd name="connsiteY0" fmla="*/ 0 h 3854450"/>
              <a:gd name="connsiteX1" fmla="*/ 317500 w 730250"/>
              <a:gd name="connsiteY1" fmla="*/ 304800 h 3854450"/>
              <a:gd name="connsiteX2" fmla="*/ 234950 w 730250"/>
              <a:gd name="connsiteY2" fmla="*/ 1365250 h 3854450"/>
              <a:gd name="connsiteX3" fmla="*/ 0 w 730250"/>
              <a:gd name="connsiteY3" fmla="*/ 3384550 h 3854450"/>
              <a:gd name="connsiteX4" fmla="*/ 184150 w 730250"/>
              <a:gd name="connsiteY4" fmla="*/ 3502025 h 3854450"/>
              <a:gd name="connsiteX5" fmla="*/ 323850 w 730250"/>
              <a:gd name="connsiteY5" fmla="*/ 3505200 h 3854450"/>
              <a:gd name="connsiteX6" fmla="*/ 603250 w 730250"/>
              <a:gd name="connsiteY6" fmla="*/ 3810000 h 3854450"/>
              <a:gd name="connsiteX7" fmla="*/ 520700 w 730250"/>
              <a:gd name="connsiteY7" fmla="*/ 3810000 h 3854450"/>
              <a:gd name="connsiteX8" fmla="*/ 254000 w 730250"/>
              <a:gd name="connsiteY8" fmla="*/ 3543300 h 3854450"/>
              <a:gd name="connsiteX9" fmla="*/ 254000 w 730250"/>
              <a:gd name="connsiteY9" fmla="*/ 3854450 h 3854450"/>
              <a:gd name="connsiteX10" fmla="*/ 730250 w 730250"/>
              <a:gd name="connsiteY10" fmla="*/ 3854450 h 3854450"/>
              <a:gd name="connsiteX0" fmla="*/ 317500 w 730250"/>
              <a:gd name="connsiteY0" fmla="*/ 0 h 3854450"/>
              <a:gd name="connsiteX1" fmla="*/ 317500 w 730250"/>
              <a:gd name="connsiteY1" fmla="*/ 304800 h 3854450"/>
              <a:gd name="connsiteX2" fmla="*/ 234950 w 730250"/>
              <a:gd name="connsiteY2" fmla="*/ 1365250 h 3854450"/>
              <a:gd name="connsiteX3" fmla="*/ 0 w 730250"/>
              <a:gd name="connsiteY3" fmla="*/ 3384550 h 3854450"/>
              <a:gd name="connsiteX4" fmla="*/ 184150 w 730250"/>
              <a:gd name="connsiteY4" fmla="*/ 3502025 h 3854450"/>
              <a:gd name="connsiteX5" fmla="*/ 323850 w 730250"/>
              <a:gd name="connsiteY5" fmla="*/ 3505200 h 3854450"/>
              <a:gd name="connsiteX6" fmla="*/ 603250 w 730250"/>
              <a:gd name="connsiteY6" fmla="*/ 3810000 h 3854450"/>
              <a:gd name="connsiteX7" fmla="*/ 520700 w 730250"/>
              <a:gd name="connsiteY7" fmla="*/ 3810000 h 3854450"/>
              <a:gd name="connsiteX8" fmla="*/ 254000 w 730250"/>
              <a:gd name="connsiteY8" fmla="*/ 3543300 h 3854450"/>
              <a:gd name="connsiteX9" fmla="*/ 254000 w 730250"/>
              <a:gd name="connsiteY9" fmla="*/ 3854450 h 3854450"/>
              <a:gd name="connsiteX10" fmla="*/ 730250 w 730250"/>
              <a:gd name="connsiteY10" fmla="*/ 3854450 h 3854450"/>
              <a:gd name="connsiteX0" fmla="*/ 317500 w 730250"/>
              <a:gd name="connsiteY0" fmla="*/ 0 h 3854450"/>
              <a:gd name="connsiteX1" fmla="*/ 317500 w 730250"/>
              <a:gd name="connsiteY1" fmla="*/ 304800 h 3854450"/>
              <a:gd name="connsiteX2" fmla="*/ 63500 w 730250"/>
              <a:gd name="connsiteY2" fmla="*/ 854075 h 3854450"/>
              <a:gd name="connsiteX3" fmla="*/ 234950 w 730250"/>
              <a:gd name="connsiteY3" fmla="*/ 1365250 h 3854450"/>
              <a:gd name="connsiteX4" fmla="*/ 0 w 730250"/>
              <a:gd name="connsiteY4" fmla="*/ 3384550 h 3854450"/>
              <a:gd name="connsiteX5" fmla="*/ 184150 w 730250"/>
              <a:gd name="connsiteY5" fmla="*/ 3502025 h 3854450"/>
              <a:gd name="connsiteX6" fmla="*/ 323850 w 730250"/>
              <a:gd name="connsiteY6" fmla="*/ 3505200 h 3854450"/>
              <a:gd name="connsiteX7" fmla="*/ 603250 w 730250"/>
              <a:gd name="connsiteY7" fmla="*/ 3810000 h 3854450"/>
              <a:gd name="connsiteX8" fmla="*/ 520700 w 730250"/>
              <a:gd name="connsiteY8" fmla="*/ 3810000 h 3854450"/>
              <a:gd name="connsiteX9" fmla="*/ 254000 w 730250"/>
              <a:gd name="connsiteY9" fmla="*/ 3543300 h 3854450"/>
              <a:gd name="connsiteX10" fmla="*/ 254000 w 730250"/>
              <a:gd name="connsiteY10" fmla="*/ 3854450 h 3854450"/>
              <a:gd name="connsiteX11" fmla="*/ 730250 w 730250"/>
              <a:gd name="connsiteY11" fmla="*/ 3854450 h 3854450"/>
              <a:gd name="connsiteX0" fmla="*/ 317500 w 730250"/>
              <a:gd name="connsiteY0" fmla="*/ 0 h 3854450"/>
              <a:gd name="connsiteX1" fmla="*/ 317500 w 730250"/>
              <a:gd name="connsiteY1" fmla="*/ 304800 h 3854450"/>
              <a:gd name="connsiteX2" fmla="*/ 63500 w 730250"/>
              <a:gd name="connsiteY2" fmla="*/ 854075 h 3854450"/>
              <a:gd name="connsiteX3" fmla="*/ 234950 w 730250"/>
              <a:gd name="connsiteY3" fmla="*/ 1365250 h 3854450"/>
              <a:gd name="connsiteX4" fmla="*/ 0 w 730250"/>
              <a:gd name="connsiteY4" fmla="*/ 3384550 h 3854450"/>
              <a:gd name="connsiteX5" fmla="*/ 184150 w 730250"/>
              <a:gd name="connsiteY5" fmla="*/ 3502025 h 3854450"/>
              <a:gd name="connsiteX6" fmla="*/ 323850 w 730250"/>
              <a:gd name="connsiteY6" fmla="*/ 3505200 h 3854450"/>
              <a:gd name="connsiteX7" fmla="*/ 603250 w 730250"/>
              <a:gd name="connsiteY7" fmla="*/ 3810000 h 3854450"/>
              <a:gd name="connsiteX8" fmla="*/ 520700 w 730250"/>
              <a:gd name="connsiteY8" fmla="*/ 3810000 h 3854450"/>
              <a:gd name="connsiteX9" fmla="*/ 254000 w 730250"/>
              <a:gd name="connsiteY9" fmla="*/ 3543300 h 3854450"/>
              <a:gd name="connsiteX10" fmla="*/ 254000 w 730250"/>
              <a:gd name="connsiteY10" fmla="*/ 3854450 h 3854450"/>
              <a:gd name="connsiteX11" fmla="*/ 730250 w 730250"/>
              <a:gd name="connsiteY11" fmla="*/ 3854450 h 3854450"/>
              <a:gd name="connsiteX0" fmla="*/ 317500 w 730250"/>
              <a:gd name="connsiteY0" fmla="*/ 0 h 3854450"/>
              <a:gd name="connsiteX1" fmla="*/ 317500 w 730250"/>
              <a:gd name="connsiteY1" fmla="*/ 304800 h 3854450"/>
              <a:gd name="connsiteX2" fmla="*/ 234950 w 730250"/>
              <a:gd name="connsiteY2" fmla="*/ 1365250 h 3854450"/>
              <a:gd name="connsiteX3" fmla="*/ 0 w 730250"/>
              <a:gd name="connsiteY3" fmla="*/ 3384550 h 3854450"/>
              <a:gd name="connsiteX4" fmla="*/ 184150 w 730250"/>
              <a:gd name="connsiteY4" fmla="*/ 3502025 h 3854450"/>
              <a:gd name="connsiteX5" fmla="*/ 323850 w 730250"/>
              <a:gd name="connsiteY5" fmla="*/ 3505200 h 3854450"/>
              <a:gd name="connsiteX6" fmla="*/ 603250 w 730250"/>
              <a:gd name="connsiteY6" fmla="*/ 3810000 h 3854450"/>
              <a:gd name="connsiteX7" fmla="*/ 520700 w 730250"/>
              <a:gd name="connsiteY7" fmla="*/ 3810000 h 3854450"/>
              <a:gd name="connsiteX8" fmla="*/ 254000 w 730250"/>
              <a:gd name="connsiteY8" fmla="*/ 3543300 h 3854450"/>
              <a:gd name="connsiteX9" fmla="*/ 254000 w 730250"/>
              <a:gd name="connsiteY9" fmla="*/ 3854450 h 3854450"/>
              <a:gd name="connsiteX10" fmla="*/ 730250 w 730250"/>
              <a:gd name="connsiteY10" fmla="*/ 3854450 h 3854450"/>
              <a:gd name="connsiteX0" fmla="*/ 343958 w 756708"/>
              <a:gd name="connsiteY0" fmla="*/ 0 h 3854450"/>
              <a:gd name="connsiteX1" fmla="*/ 343958 w 756708"/>
              <a:gd name="connsiteY1" fmla="*/ 304800 h 3854450"/>
              <a:gd name="connsiteX2" fmla="*/ 261408 w 756708"/>
              <a:gd name="connsiteY2" fmla="*/ 1365250 h 3854450"/>
              <a:gd name="connsiteX3" fmla="*/ 26458 w 756708"/>
              <a:gd name="connsiteY3" fmla="*/ 3384550 h 3854450"/>
              <a:gd name="connsiteX4" fmla="*/ 210608 w 756708"/>
              <a:gd name="connsiteY4" fmla="*/ 3502025 h 3854450"/>
              <a:gd name="connsiteX5" fmla="*/ 350308 w 756708"/>
              <a:gd name="connsiteY5" fmla="*/ 3505200 h 3854450"/>
              <a:gd name="connsiteX6" fmla="*/ 629708 w 756708"/>
              <a:gd name="connsiteY6" fmla="*/ 3810000 h 3854450"/>
              <a:gd name="connsiteX7" fmla="*/ 547158 w 756708"/>
              <a:gd name="connsiteY7" fmla="*/ 3810000 h 3854450"/>
              <a:gd name="connsiteX8" fmla="*/ 280458 w 756708"/>
              <a:gd name="connsiteY8" fmla="*/ 3543300 h 3854450"/>
              <a:gd name="connsiteX9" fmla="*/ 280458 w 756708"/>
              <a:gd name="connsiteY9" fmla="*/ 3854450 h 3854450"/>
              <a:gd name="connsiteX10" fmla="*/ 756708 w 756708"/>
              <a:gd name="connsiteY10" fmla="*/ 3854450 h 3854450"/>
              <a:gd name="connsiteX0" fmla="*/ 343958 w 756708"/>
              <a:gd name="connsiteY0" fmla="*/ 0 h 3854450"/>
              <a:gd name="connsiteX1" fmla="*/ 343958 w 756708"/>
              <a:gd name="connsiteY1" fmla="*/ 304800 h 3854450"/>
              <a:gd name="connsiteX2" fmla="*/ 261408 w 756708"/>
              <a:gd name="connsiteY2" fmla="*/ 1365250 h 3854450"/>
              <a:gd name="connsiteX3" fmla="*/ 26458 w 756708"/>
              <a:gd name="connsiteY3" fmla="*/ 3384550 h 3854450"/>
              <a:gd name="connsiteX4" fmla="*/ 210608 w 756708"/>
              <a:gd name="connsiteY4" fmla="*/ 3502025 h 3854450"/>
              <a:gd name="connsiteX5" fmla="*/ 350308 w 756708"/>
              <a:gd name="connsiteY5" fmla="*/ 3505200 h 3854450"/>
              <a:gd name="connsiteX6" fmla="*/ 629708 w 756708"/>
              <a:gd name="connsiteY6" fmla="*/ 3810000 h 3854450"/>
              <a:gd name="connsiteX7" fmla="*/ 547158 w 756708"/>
              <a:gd name="connsiteY7" fmla="*/ 3810000 h 3854450"/>
              <a:gd name="connsiteX8" fmla="*/ 280458 w 756708"/>
              <a:gd name="connsiteY8" fmla="*/ 3543300 h 3854450"/>
              <a:gd name="connsiteX9" fmla="*/ 280458 w 756708"/>
              <a:gd name="connsiteY9" fmla="*/ 3854450 h 3854450"/>
              <a:gd name="connsiteX10" fmla="*/ 756708 w 756708"/>
              <a:gd name="connsiteY10" fmla="*/ 3854450 h 3854450"/>
              <a:gd name="connsiteX0" fmla="*/ 343958 w 826558"/>
              <a:gd name="connsiteY0" fmla="*/ 0 h 3854450"/>
              <a:gd name="connsiteX1" fmla="*/ 343958 w 826558"/>
              <a:gd name="connsiteY1" fmla="*/ 304800 h 3854450"/>
              <a:gd name="connsiteX2" fmla="*/ 261408 w 826558"/>
              <a:gd name="connsiteY2" fmla="*/ 1365250 h 3854450"/>
              <a:gd name="connsiteX3" fmla="*/ 26458 w 826558"/>
              <a:gd name="connsiteY3" fmla="*/ 3384550 h 3854450"/>
              <a:gd name="connsiteX4" fmla="*/ 210608 w 826558"/>
              <a:gd name="connsiteY4" fmla="*/ 3502025 h 3854450"/>
              <a:gd name="connsiteX5" fmla="*/ 350308 w 826558"/>
              <a:gd name="connsiteY5" fmla="*/ 3505200 h 3854450"/>
              <a:gd name="connsiteX6" fmla="*/ 629708 w 826558"/>
              <a:gd name="connsiteY6" fmla="*/ 3810000 h 3854450"/>
              <a:gd name="connsiteX7" fmla="*/ 547158 w 826558"/>
              <a:gd name="connsiteY7" fmla="*/ 3810000 h 3854450"/>
              <a:gd name="connsiteX8" fmla="*/ 280458 w 826558"/>
              <a:gd name="connsiteY8" fmla="*/ 3543300 h 3854450"/>
              <a:gd name="connsiteX9" fmla="*/ 280458 w 826558"/>
              <a:gd name="connsiteY9" fmla="*/ 3854450 h 3854450"/>
              <a:gd name="connsiteX10" fmla="*/ 826558 w 826558"/>
              <a:gd name="connsiteY10" fmla="*/ 3854450 h 3854450"/>
              <a:gd name="connsiteX0" fmla="*/ 343958 w 826558"/>
              <a:gd name="connsiteY0" fmla="*/ 0 h 3854450"/>
              <a:gd name="connsiteX1" fmla="*/ 343958 w 826558"/>
              <a:gd name="connsiteY1" fmla="*/ 304800 h 3854450"/>
              <a:gd name="connsiteX2" fmla="*/ 261408 w 826558"/>
              <a:gd name="connsiteY2" fmla="*/ 1365250 h 3854450"/>
              <a:gd name="connsiteX3" fmla="*/ 664633 w 826558"/>
              <a:gd name="connsiteY3" fmla="*/ 1485900 h 3854450"/>
              <a:gd name="connsiteX4" fmla="*/ 26458 w 826558"/>
              <a:gd name="connsiteY4" fmla="*/ 3384550 h 3854450"/>
              <a:gd name="connsiteX5" fmla="*/ 210608 w 826558"/>
              <a:gd name="connsiteY5" fmla="*/ 3502025 h 3854450"/>
              <a:gd name="connsiteX6" fmla="*/ 350308 w 826558"/>
              <a:gd name="connsiteY6" fmla="*/ 3505200 h 3854450"/>
              <a:gd name="connsiteX7" fmla="*/ 629708 w 826558"/>
              <a:gd name="connsiteY7" fmla="*/ 3810000 h 3854450"/>
              <a:gd name="connsiteX8" fmla="*/ 547158 w 826558"/>
              <a:gd name="connsiteY8" fmla="*/ 3810000 h 3854450"/>
              <a:gd name="connsiteX9" fmla="*/ 280458 w 826558"/>
              <a:gd name="connsiteY9" fmla="*/ 3543300 h 3854450"/>
              <a:gd name="connsiteX10" fmla="*/ 280458 w 826558"/>
              <a:gd name="connsiteY10" fmla="*/ 3854450 h 3854450"/>
              <a:gd name="connsiteX11" fmla="*/ 826558 w 826558"/>
              <a:gd name="connsiteY11" fmla="*/ 3854450 h 3854450"/>
              <a:gd name="connsiteX0" fmla="*/ 343958 w 826558"/>
              <a:gd name="connsiteY0" fmla="*/ 0 h 3854450"/>
              <a:gd name="connsiteX1" fmla="*/ 343958 w 826558"/>
              <a:gd name="connsiteY1" fmla="*/ 304800 h 3854450"/>
              <a:gd name="connsiteX2" fmla="*/ 261408 w 826558"/>
              <a:gd name="connsiteY2" fmla="*/ 1365250 h 3854450"/>
              <a:gd name="connsiteX3" fmla="*/ 664633 w 826558"/>
              <a:gd name="connsiteY3" fmla="*/ 1485900 h 3854450"/>
              <a:gd name="connsiteX4" fmla="*/ 236008 w 826558"/>
              <a:gd name="connsiteY4" fmla="*/ 1511300 h 3854450"/>
              <a:gd name="connsiteX5" fmla="*/ 26458 w 826558"/>
              <a:gd name="connsiteY5" fmla="*/ 3384550 h 3854450"/>
              <a:gd name="connsiteX6" fmla="*/ 210608 w 826558"/>
              <a:gd name="connsiteY6" fmla="*/ 3502025 h 3854450"/>
              <a:gd name="connsiteX7" fmla="*/ 350308 w 826558"/>
              <a:gd name="connsiteY7" fmla="*/ 3505200 h 3854450"/>
              <a:gd name="connsiteX8" fmla="*/ 629708 w 826558"/>
              <a:gd name="connsiteY8" fmla="*/ 3810000 h 3854450"/>
              <a:gd name="connsiteX9" fmla="*/ 547158 w 826558"/>
              <a:gd name="connsiteY9" fmla="*/ 3810000 h 3854450"/>
              <a:gd name="connsiteX10" fmla="*/ 280458 w 826558"/>
              <a:gd name="connsiteY10" fmla="*/ 3543300 h 3854450"/>
              <a:gd name="connsiteX11" fmla="*/ 280458 w 826558"/>
              <a:gd name="connsiteY11" fmla="*/ 3854450 h 3854450"/>
              <a:gd name="connsiteX12" fmla="*/ 826558 w 826558"/>
              <a:gd name="connsiteY12" fmla="*/ 3854450 h 3854450"/>
              <a:gd name="connsiteX0" fmla="*/ 343958 w 826558"/>
              <a:gd name="connsiteY0" fmla="*/ 0 h 3854450"/>
              <a:gd name="connsiteX1" fmla="*/ 343958 w 826558"/>
              <a:gd name="connsiteY1" fmla="*/ 304800 h 3854450"/>
              <a:gd name="connsiteX2" fmla="*/ 261408 w 826558"/>
              <a:gd name="connsiteY2" fmla="*/ 1365250 h 3854450"/>
              <a:gd name="connsiteX3" fmla="*/ 664633 w 826558"/>
              <a:gd name="connsiteY3" fmla="*/ 1485900 h 3854450"/>
              <a:gd name="connsiteX4" fmla="*/ 236008 w 826558"/>
              <a:gd name="connsiteY4" fmla="*/ 1511300 h 3854450"/>
              <a:gd name="connsiteX5" fmla="*/ 26458 w 826558"/>
              <a:gd name="connsiteY5" fmla="*/ 3384550 h 3854450"/>
              <a:gd name="connsiteX6" fmla="*/ 210608 w 826558"/>
              <a:gd name="connsiteY6" fmla="*/ 3502025 h 3854450"/>
              <a:gd name="connsiteX7" fmla="*/ 350308 w 826558"/>
              <a:gd name="connsiteY7" fmla="*/ 3505200 h 3854450"/>
              <a:gd name="connsiteX8" fmla="*/ 629708 w 826558"/>
              <a:gd name="connsiteY8" fmla="*/ 3810000 h 3854450"/>
              <a:gd name="connsiteX9" fmla="*/ 547158 w 826558"/>
              <a:gd name="connsiteY9" fmla="*/ 3810000 h 3854450"/>
              <a:gd name="connsiteX10" fmla="*/ 280458 w 826558"/>
              <a:gd name="connsiteY10" fmla="*/ 3543300 h 3854450"/>
              <a:gd name="connsiteX11" fmla="*/ 280458 w 826558"/>
              <a:gd name="connsiteY11" fmla="*/ 3854450 h 3854450"/>
              <a:gd name="connsiteX12" fmla="*/ 826558 w 826558"/>
              <a:gd name="connsiteY12" fmla="*/ 3854450 h 3854450"/>
              <a:gd name="connsiteX0" fmla="*/ 343958 w 826558"/>
              <a:gd name="connsiteY0" fmla="*/ 0 h 3854450"/>
              <a:gd name="connsiteX1" fmla="*/ 343958 w 826558"/>
              <a:gd name="connsiteY1" fmla="*/ 304800 h 3854450"/>
              <a:gd name="connsiteX2" fmla="*/ 261408 w 826558"/>
              <a:gd name="connsiteY2" fmla="*/ 1365250 h 3854450"/>
              <a:gd name="connsiteX3" fmla="*/ 664633 w 826558"/>
              <a:gd name="connsiteY3" fmla="*/ 1485900 h 3854450"/>
              <a:gd name="connsiteX4" fmla="*/ 236008 w 826558"/>
              <a:gd name="connsiteY4" fmla="*/ 1511300 h 3854450"/>
              <a:gd name="connsiteX5" fmla="*/ 26458 w 826558"/>
              <a:gd name="connsiteY5" fmla="*/ 3384550 h 3854450"/>
              <a:gd name="connsiteX6" fmla="*/ 210608 w 826558"/>
              <a:gd name="connsiteY6" fmla="*/ 3502025 h 3854450"/>
              <a:gd name="connsiteX7" fmla="*/ 350308 w 826558"/>
              <a:gd name="connsiteY7" fmla="*/ 3505200 h 3854450"/>
              <a:gd name="connsiteX8" fmla="*/ 629708 w 826558"/>
              <a:gd name="connsiteY8" fmla="*/ 3810000 h 3854450"/>
              <a:gd name="connsiteX9" fmla="*/ 547158 w 826558"/>
              <a:gd name="connsiteY9" fmla="*/ 3810000 h 3854450"/>
              <a:gd name="connsiteX10" fmla="*/ 280458 w 826558"/>
              <a:gd name="connsiteY10" fmla="*/ 3543300 h 3854450"/>
              <a:gd name="connsiteX11" fmla="*/ 280458 w 826558"/>
              <a:gd name="connsiteY11" fmla="*/ 3854450 h 3854450"/>
              <a:gd name="connsiteX12" fmla="*/ 826558 w 826558"/>
              <a:gd name="connsiteY12" fmla="*/ 3854450 h 3854450"/>
              <a:gd name="connsiteX0" fmla="*/ 353483 w 836083"/>
              <a:gd name="connsiteY0" fmla="*/ 0 h 3854450"/>
              <a:gd name="connsiteX1" fmla="*/ 353483 w 836083"/>
              <a:gd name="connsiteY1" fmla="*/ 304800 h 3854450"/>
              <a:gd name="connsiteX2" fmla="*/ 261408 w 836083"/>
              <a:gd name="connsiteY2" fmla="*/ 1298575 h 3854450"/>
              <a:gd name="connsiteX3" fmla="*/ 674158 w 836083"/>
              <a:gd name="connsiteY3" fmla="*/ 1485900 h 3854450"/>
              <a:gd name="connsiteX4" fmla="*/ 245533 w 836083"/>
              <a:gd name="connsiteY4" fmla="*/ 1511300 h 3854450"/>
              <a:gd name="connsiteX5" fmla="*/ 35983 w 836083"/>
              <a:gd name="connsiteY5" fmla="*/ 3384550 h 3854450"/>
              <a:gd name="connsiteX6" fmla="*/ 220133 w 836083"/>
              <a:gd name="connsiteY6" fmla="*/ 3502025 h 3854450"/>
              <a:gd name="connsiteX7" fmla="*/ 359833 w 836083"/>
              <a:gd name="connsiteY7" fmla="*/ 3505200 h 3854450"/>
              <a:gd name="connsiteX8" fmla="*/ 639233 w 836083"/>
              <a:gd name="connsiteY8" fmla="*/ 3810000 h 3854450"/>
              <a:gd name="connsiteX9" fmla="*/ 556683 w 836083"/>
              <a:gd name="connsiteY9" fmla="*/ 3810000 h 3854450"/>
              <a:gd name="connsiteX10" fmla="*/ 289983 w 836083"/>
              <a:gd name="connsiteY10" fmla="*/ 3543300 h 3854450"/>
              <a:gd name="connsiteX11" fmla="*/ 289983 w 836083"/>
              <a:gd name="connsiteY11" fmla="*/ 3854450 h 3854450"/>
              <a:gd name="connsiteX12" fmla="*/ 836083 w 836083"/>
              <a:gd name="connsiteY12" fmla="*/ 3854450 h 3854450"/>
              <a:gd name="connsiteX0" fmla="*/ 353483 w 836083"/>
              <a:gd name="connsiteY0" fmla="*/ 0 h 3854450"/>
              <a:gd name="connsiteX1" fmla="*/ 353483 w 836083"/>
              <a:gd name="connsiteY1" fmla="*/ 304800 h 3854450"/>
              <a:gd name="connsiteX2" fmla="*/ 261408 w 836083"/>
              <a:gd name="connsiteY2" fmla="*/ 1298575 h 3854450"/>
              <a:gd name="connsiteX3" fmla="*/ 674158 w 836083"/>
              <a:gd name="connsiteY3" fmla="*/ 1485900 h 3854450"/>
              <a:gd name="connsiteX4" fmla="*/ 245533 w 836083"/>
              <a:gd name="connsiteY4" fmla="*/ 1511300 h 3854450"/>
              <a:gd name="connsiteX5" fmla="*/ 35983 w 836083"/>
              <a:gd name="connsiteY5" fmla="*/ 3384550 h 3854450"/>
              <a:gd name="connsiteX6" fmla="*/ 220133 w 836083"/>
              <a:gd name="connsiteY6" fmla="*/ 3502025 h 3854450"/>
              <a:gd name="connsiteX7" fmla="*/ 359833 w 836083"/>
              <a:gd name="connsiteY7" fmla="*/ 3505200 h 3854450"/>
              <a:gd name="connsiteX8" fmla="*/ 639233 w 836083"/>
              <a:gd name="connsiteY8" fmla="*/ 3810000 h 3854450"/>
              <a:gd name="connsiteX9" fmla="*/ 556683 w 836083"/>
              <a:gd name="connsiteY9" fmla="*/ 3810000 h 3854450"/>
              <a:gd name="connsiteX10" fmla="*/ 289983 w 836083"/>
              <a:gd name="connsiteY10" fmla="*/ 3543300 h 3854450"/>
              <a:gd name="connsiteX11" fmla="*/ 289983 w 836083"/>
              <a:gd name="connsiteY11" fmla="*/ 3854450 h 3854450"/>
              <a:gd name="connsiteX12" fmla="*/ 836083 w 836083"/>
              <a:gd name="connsiteY12" fmla="*/ 3854450 h 3854450"/>
              <a:gd name="connsiteX0" fmla="*/ 363008 w 845608"/>
              <a:gd name="connsiteY0" fmla="*/ 0 h 3854450"/>
              <a:gd name="connsiteX1" fmla="*/ 363008 w 845608"/>
              <a:gd name="connsiteY1" fmla="*/ 304800 h 3854450"/>
              <a:gd name="connsiteX2" fmla="*/ 270933 w 845608"/>
              <a:gd name="connsiteY2" fmla="*/ 1298575 h 3854450"/>
              <a:gd name="connsiteX3" fmla="*/ 683683 w 845608"/>
              <a:gd name="connsiteY3" fmla="*/ 1485900 h 3854450"/>
              <a:gd name="connsiteX4" fmla="*/ 255058 w 845608"/>
              <a:gd name="connsiteY4" fmla="*/ 1511300 h 3854450"/>
              <a:gd name="connsiteX5" fmla="*/ 45508 w 845608"/>
              <a:gd name="connsiteY5" fmla="*/ 3384550 h 3854450"/>
              <a:gd name="connsiteX6" fmla="*/ 229658 w 845608"/>
              <a:gd name="connsiteY6" fmla="*/ 3502025 h 3854450"/>
              <a:gd name="connsiteX7" fmla="*/ 369358 w 845608"/>
              <a:gd name="connsiteY7" fmla="*/ 3505200 h 3854450"/>
              <a:gd name="connsiteX8" fmla="*/ 648758 w 845608"/>
              <a:gd name="connsiteY8" fmla="*/ 3810000 h 3854450"/>
              <a:gd name="connsiteX9" fmla="*/ 566208 w 845608"/>
              <a:gd name="connsiteY9" fmla="*/ 3810000 h 3854450"/>
              <a:gd name="connsiteX10" fmla="*/ 299508 w 845608"/>
              <a:gd name="connsiteY10" fmla="*/ 3543300 h 3854450"/>
              <a:gd name="connsiteX11" fmla="*/ 299508 w 845608"/>
              <a:gd name="connsiteY11" fmla="*/ 3854450 h 3854450"/>
              <a:gd name="connsiteX12" fmla="*/ 845608 w 845608"/>
              <a:gd name="connsiteY12" fmla="*/ 3854450 h 3854450"/>
              <a:gd name="connsiteX0" fmla="*/ 363008 w 845608"/>
              <a:gd name="connsiteY0" fmla="*/ 0 h 3854450"/>
              <a:gd name="connsiteX1" fmla="*/ 363008 w 845608"/>
              <a:gd name="connsiteY1" fmla="*/ 304800 h 3854450"/>
              <a:gd name="connsiteX2" fmla="*/ 270933 w 845608"/>
              <a:gd name="connsiteY2" fmla="*/ 1270000 h 3854450"/>
              <a:gd name="connsiteX3" fmla="*/ 683683 w 845608"/>
              <a:gd name="connsiteY3" fmla="*/ 1485900 h 3854450"/>
              <a:gd name="connsiteX4" fmla="*/ 255058 w 845608"/>
              <a:gd name="connsiteY4" fmla="*/ 1511300 h 3854450"/>
              <a:gd name="connsiteX5" fmla="*/ 45508 w 845608"/>
              <a:gd name="connsiteY5" fmla="*/ 3384550 h 3854450"/>
              <a:gd name="connsiteX6" fmla="*/ 229658 w 845608"/>
              <a:gd name="connsiteY6" fmla="*/ 3502025 h 3854450"/>
              <a:gd name="connsiteX7" fmla="*/ 369358 w 845608"/>
              <a:gd name="connsiteY7" fmla="*/ 3505200 h 3854450"/>
              <a:gd name="connsiteX8" fmla="*/ 648758 w 845608"/>
              <a:gd name="connsiteY8" fmla="*/ 3810000 h 3854450"/>
              <a:gd name="connsiteX9" fmla="*/ 566208 w 845608"/>
              <a:gd name="connsiteY9" fmla="*/ 3810000 h 3854450"/>
              <a:gd name="connsiteX10" fmla="*/ 299508 w 845608"/>
              <a:gd name="connsiteY10" fmla="*/ 3543300 h 3854450"/>
              <a:gd name="connsiteX11" fmla="*/ 299508 w 845608"/>
              <a:gd name="connsiteY11" fmla="*/ 3854450 h 3854450"/>
              <a:gd name="connsiteX12" fmla="*/ 845608 w 845608"/>
              <a:gd name="connsiteY12" fmla="*/ 3854450 h 3854450"/>
              <a:gd name="connsiteX0" fmla="*/ 363008 w 845608"/>
              <a:gd name="connsiteY0" fmla="*/ 0 h 3854450"/>
              <a:gd name="connsiteX1" fmla="*/ 363008 w 845608"/>
              <a:gd name="connsiteY1" fmla="*/ 304800 h 3854450"/>
              <a:gd name="connsiteX2" fmla="*/ 270933 w 845608"/>
              <a:gd name="connsiteY2" fmla="*/ 1270000 h 3854450"/>
              <a:gd name="connsiteX3" fmla="*/ 683683 w 845608"/>
              <a:gd name="connsiteY3" fmla="*/ 1485900 h 3854450"/>
              <a:gd name="connsiteX4" fmla="*/ 255058 w 845608"/>
              <a:gd name="connsiteY4" fmla="*/ 1511300 h 3854450"/>
              <a:gd name="connsiteX5" fmla="*/ 45508 w 845608"/>
              <a:gd name="connsiteY5" fmla="*/ 3384550 h 3854450"/>
              <a:gd name="connsiteX6" fmla="*/ 229658 w 845608"/>
              <a:gd name="connsiteY6" fmla="*/ 3502025 h 3854450"/>
              <a:gd name="connsiteX7" fmla="*/ 369358 w 845608"/>
              <a:gd name="connsiteY7" fmla="*/ 3505200 h 3854450"/>
              <a:gd name="connsiteX8" fmla="*/ 648758 w 845608"/>
              <a:gd name="connsiteY8" fmla="*/ 3810000 h 3854450"/>
              <a:gd name="connsiteX9" fmla="*/ 566208 w 845608"/>
              <a:gd name="connsiteY9" fmla="*/ 3810000 h 3854450"/>
              <a:gd name="connsiteX10" fmla="*/ 299508 w 845608"/>
              <a:gd name="connsiteY10" fmla="*/ 3543300 h 3854450"/>
              <a:gd name="connsiteX11" fmla="*/ 299508 w 845608"/>
              <a:gd name="connsiteY11" fmla="*/ 3854450 h 3854450"/>
              <a:gd name="connsiteX12" fmla="*/ 845608 w 845608"/>
              <a:gd name="connsiteY12" fmla="*/ 3854450 h 3854450"/>
              <a:gd name="connsiteX0" fmla="*/ 363009 w 845608"/>
              <a:gd name="connsiteY0" fmla="*/ 0 h 4312625"/>
              <a:gd name="connsiteX1" fmla="*/ 363008 w 845608"/>
              <a:gd name="connsiteY1" fmla="*/ 762975 h 4312625"/>
              <a:gd name="connsiteX2" fmla="*/ 270933 w 845608"/>
              <a:gd name="connsiteY2" fmla="*/ 1728175 h 4312625"/>
              <a:gd name="connsiteX3" fmla="*/ 683683 w 845608"/>
              <a:gd name="connsiteY3" fmla="*/ 1944075 h 4312625"/>
              <a:gd name="connsiteX4" fmla="*/ 255058 w 845608"/>
              <a:gd name="connsiteY4" fmla="*/ 1969475 h 4312625"/>
              <a:gd name="connsiteX5" fmla="*/ 45508 w 845608"/>
              <a:gd name="connsiteY5" fmla="*/ 3842725 h 4312625"/>
              <a:gd name="connsiteX6" fmla="*/ 229658 w 845608"/>
              <a:gd name="connsiteY6" fmla="*/ 3960200 h 4312625"/>
              <a:gd name="connsiteX7" fmla="*/ 369358 w 845608"/>
              <a:gd name="connsiteY7" fmla="*/ 3963375 h 4312625"/>
              <a:gd name="connsiteX8" fmla="*/ 648758 w 845608"/>
              <a:gd name="connsiteY8" fmla="*/ 4268175 h 4312625"/>
              <a:gd name="connsiteX9" fmla="*/ 566208 w 845608"/>
              <a:gd name="connsiteY9" fmla="*/ 4268175 h 4312625"/>
              <a:gd name="connsiteX10" fmla="*/ 299508 w 845608"/>
              <a:gd name="connsiteY10" fmla="*/ 4001475 h 4312625"/>
              <a:gd name="connsiteX11" fmla="*/ 299508 w 845608"/>
              <a:gd name="connsiteY11" fmla="*/ 4312625 h 4312625"/>
              <a:gd name="connsiteX12" fmla="*/ 845608 w 845608"/>
              <a:gd name="connsiteY12" fmla="*/ 4312625 h 4312625"/>
              <a:gd name="connsiteX0" fmla="*/ 363010 w 845608"/>
              <a:gd name="connsiteY0" fmla="*/ 0 h 4388987"/>
              <a:gd name="connsiteX1" fmla="*/ 363008 w 845608"/>
              <a:gd name="connsiteY1" fmla="*/ 839337 h 4388987"/>
              <a:gd name="connsiteX2" fmla="*/ 270933 w 845608"/>
              <a:gd name="connsiteY2" fmla="*/ 1804537 h 4388987"/>
              <a:gd name="connsiteX3" fmla="*/ 683683 w 845608"/>
              <a:gd name="connsiteY3" fmla="*/ 2020437 h 4388987"/>
              <a:gd name="connsiteX4" fmla="*/ 255058 w 845608"/>
              <a:gd name="connsiteY4" fmla="*/ 2045837 h 4388987"/>
              <a:gd name="connsiteX5" fmla="*/ 45508 w 845608"/>
              <a:gd name="connsiteY5" fmla="*/ 3919087 h 4388987"/>
              <a:gd name="connsiteX6" fmla="*/ 229658 w 845608"/>
              <a:gd name="connsiteY6" fmla="*/ 4036562 h 4388987"/>
              <a:gd name="connsiteX7" fmla="*/ 369358 w 845608"/>
              <a:gd name="connsiteY7" fmla="*/ 4039737 h 4388987"/>
              <a:gd name="connsiteX8" fmla="*/ 648758 w 845608"/>
              <a:gd name="connsiteY8" fmla="*/ 4344537 h 4388987"/>
              <a:gd name="connsiteX9" fmla="*/ 566208 w 845608"/>
              <a:gd name="connsiteY9" fmla="*/ 4344537 h 4388987"/>
              <a:gd name="connsiteX10" fmla="*/ 299508 w 845608"/>
              <a:gd name="connsiteY10" fmla="*/ 4077837 h 4388987"/>
              <a:gd name="connsiteX11" fmla="*/ 299508 w 845608"/>
              <a:gd name="connsiteY11" fmla="*/ 4388987 h 4388987"/>
              <a:gd name="connsiteX12" fmla="*/ 845608 w 845608"/>
              <a:gd name="connsiteY12" fmla="*/ 4388987 h 4388987"/>
              <a:gd name="connsiteX0" fmla="*/ 363010 w 845608"/>
              <a:gd name="connsiteY0" fmla="*/ 0 h 4388987"/>
              <a:gd name="connsiteX1" fmla="*/ 363008 w 845608"/>
              <a:gd name="connsiteY1" fmla="*/ 839337 h 4388987"/>
              <a:gd name="connsiteX2" fmla="*/ 270933 w 845608"/>
              <a:gd name="connsiteY2" fmla="*/ 1804537 h 4388987"/>
              <a:gd name="connsiteX3" fmla="*/ 683683 w 845608"/>
              <a:gd name="connsiteY3" fmla="*/ 2020437 h 4388987"/>
              <a:gd name="connsiteX4" fmla="*/ 255058 w 845608"/>
              <a:gd name="connsiteY4" fmla="*/ 2045837 h 4388987"/>
              <a:gd name="connsiteX5" fmla="*/ 272967 w 845608"/>
              <a:gd name="connsiteY5" fmla="*/ 3862223 h 4388987"/>
              <a:gd name="connsiteX6" fmla="*/ 229658 w 845608"/>
              <a:gd name="connsiteY6" fmla="*/ 4036562 h 4388987"/>
              <a:gd name="connsiteX7" fmla="*/ 369358 w 845608"/>
              <a:gd name="connsiteY7" fmla="*/ 4039737 h 4388987"/>
              <a:gd name="connsiteX8" fmla="*/ 648758 w 845608"/>
              <a:gd name="connsiteY8" fmla="*/ 4344537 h 4388987"/>
              <a:gd name="connsiteX9" fmla="*/ 566208 w 845608"/>
              <a:gd name="connsiteY9" fmla="*/ 4344537 h 4388987"/>
              <a:gd name="connsiteX10" fmla="*/ 299508 w 845608"/>
              <a:gd name="connsiteY10" fmla="*/ 4077837 h 4388987"/>
              <a:gd name="connsiteX11" fmla="*/ 299508 w 845608"/>
              <a:gd name="connsiteY11" fmla="*/ 4388987 h 4388987"/>
              <a:gd name="connsiteX12" fmla="*/ 845608 w 845608"/>
              <a:gd name="connsiteY12" fmla="*/ 4388987 h 4388987"/>
              <a:gd name="connsiteX0" fmla="*/ 363010 w 845608"/>
              <a:gd name="connsiteY0" fmla="*/ 0 h 4388987"/>
              <a:gd name="connsiteX1" fmla="*/ 363008 w 845608"/>
              <a:gd name="connsiteY1" fmla="*/ 839337 h 4388987"/>
              <a:gd name="connsiteX2" fmla="*/ 270933 w 845608"/>
              <a:gd name="connsiteY2" fmla="*/ 1804537 h 4388987"/>
              <a:gd name="connsiteX3" fmla="*/ 683683 w 845608"/>
              <a:gd name="connsiteY3" fmla="*/ 2020437 h 4388987"/>
              <a:gd name="connsiteX4" fmla="*/ 255058 w 845608"/>
              <a:gd name="connsiteY4" fmla="*/ 2045837 h 4388987"/>
              <a:gd name="connsiteX5" fmla="*/ 251644 w 845608"/>
              <a:gd name="connsiteY5" fmla="*/ 2497473 h 4388987"/>
              <a:gd name="connsiteX6" fmla="*/ 229658 w 845608"/>
              <a:gd name="connsiteY6" fmla="*/ 4036562 h 4388987"/>
              <a:gd name="connsiteX7" fmla="*/ 369358 w 845608"/>
              <a:gd name="connsiteY7" fmla="*/ 4039737 h 4388987"/>
              <a:gd name="connsiteX8" fmla="*/ 648758 w 845608"/>
              <a:gd name="connsiteY8" fmla="*/ 4344537 h 4388987"/>
              <a:gd name="connsiteX9" fmla="*/ 566208 w 845608"/>
              <a:gd name="connsiteY9" fmla="*/ 4344537 h 4388987"/>
              <a:gd name="connsiteX10" fmla="*/ 299508 w 845608"/>
              <a:gd name="connsiteY10" fmla="*/ 4077837 h 4388987"/>
              <a:gd name="connsiteX11" fmla="*/ 299508 w 845608"/>
              <a:gd name="connsiteY11" fmla="*/ 4388987 h 4388987"/>
              <a:gd name="connsiteX12" fmla="*/ 845608 w 845608"/>
              <a:gd name="connsiteY12" fmla="*/ 4388987 h 4388987"/>
              <a:gd name="connsiteX0" fmla="*/ 363010 w 845608"/>
              <a:gd name="connsiteY0" fmla="*/ 0 h 4388987"/>
              <a:gd name="connsiteX1" fmla="*/ 363008 w 845608"/>
              <a:gd name="connsiteY1" fmla="*/ 839337 h 4388987"/>
              <a:gd name="connsiteX2" fmla="*/ 270933 w 845608"/>
              <a:gd name="connsiteY2" fmla="*/ 1804537 h 4388987"/>
              <a:gd name="connsiteX3" fmla="*/ 683683 w 845608"/>
              <a:gd name="connsiteY3" fmla="*/ 2020437 h 4388987"/>
              <a:gd name="connsiteX4" fmla="*/ 255058 w 845608"/>
              <a:gd name="connsiteY4" fmla="*/ 2045837 h 4388987"/>
              <a:gd name="connsiteX5" fmla="*/ 251644 w 845608"/>
              <a:gd name="connsiteY5" fmla="*/ 2497473 h 4388987"/>
              <a:gd name="connsiteX6" fmla="*/ 300738 w 845608"/>
              <a:gd name="connsiteY6" fmla="*/ 3887293 h 4388987"/>
              <a:gd name="connsiteX7" fmla="*/ 369358 w 845608"/>
              <a:gd name="connsiteY7" fmla="*/ 4039737 h 4388987"/>
              <a:gd name="connsiteX8" fmla="*/ 648758 w 845608"/>
              <a:gd name="connsiteY8" fmla="*/ 4344537 h 4388987"/>
              <a:gd name="connsiteX9" fmla="*/ 566208 w 845608"/>
              <a:gd name="connsiteY9" fmla="*/ 4344537 h 4388987"/>
              <a:gd name="connsiteX10" fmla="*/ 299508 w 845608"/>
              <a:gd name="connsiteY10" fmla="*/ 4077837 h 4388987"/>
              <a:gd name="connsiteX11" fmla="*/ 299508 w 845608"/>
              <a:gd name="connsiteY11" fmla="*/ 4388987 h 4388987"/>
              <a:gd name="connsiteX12" fmla="*/ 845608 w 845608"/>
              <a:gd name="connsiteY12" fmla="*/ 4388987 h 4388987"/>
              <a:gd name="connsiteX0" fmla="*/ 363010 w 845608"/>
              <a:gd name="connsiteY0" fmla="*/ 0 h 4388987"/>
              <a:gd name="connsiteX1" fmla="*/ 363008 w 845608"/>
              <a:gd name="connsiteY1" fmla="*/ 839337 h 4388987"/>
              <a:gd name="connsiteX2" fmla="*/ 270933 w 845608"/>
              <a:gd name="connsiteY2" fmla="*/ 1804537 h 4388987"/>
              <a:gd name="connsiteX3" fmla="*/ 683683 w 845608"/>
              <a:gd name="connsiteY3" fmla="*/ 2020437 h 4388987"/>
              <a:gd name="connsiteX4" fmla="*/ 255058 w 845608"/>
              <a:gd name="connsiteY4" fmla="*/ 2045837 h 4388987"/>
              <a:gd name="connsiteX5" fmla="*/ 208996 w 845608"/>
              <a:gd name="connsiteY5" fmla="*/ 2469041 h 4388987"/>
              <a:gd name="connsiteX6" fmla="*/ 300738 w 845608"/>
              <a:gd name="connsiteY6" fmla="*/ 3887293 h 4388987"/>
              <a:gd name="connsiteX7" fmla="*/ 369358 w 845608"/>
              <a:gd name="connsiteY7" fmla="*/ 4039737 h 4388987"/>
              <a:gd name="connsiteX8" fmla="*/ 648758 w 845608"/>
              <a:gd name="connsiteY8" fmla="*/ 4344537 h 4388987"/>
              <a:gd name="connsiteX9" fmla="*/ 566208 w 845608"/>
              <a:gd name="connsiteY9" fmla="*/ 4344537 h 4388987"/>
              <a:gd name="connsiteX10" fmla="*/ 299508 w 845608"/>
              <a:gd name="connsiteY10" fmla="*/ 4077837 h 4388987"/>
              <a:gd name="connsiteX11" fmla="*/ 299508 w 845608"/>
              <a:gd name="connsiteY11" fmla="*/ 4388987 h 4388987"/>
              <a:gd name="connsiteX12" fmla="*/ 845608 w 845608"/>
              <a:gd name="connsiteY12" fmla="*/ 4388987 h 4388987"/>
              <a:gd name="connsiteX0" fmla="*/ 363010 w 845608"/>
              <a:gd name="connsiteY0" fmla="*/ 0 h 4388987"/>
              <a:gd name="connsiteX1" fmla="*/ 363008 w 845608"/>
              <a:gd name="connsiteY1" fmla="*/ 839337 h 4388987"/>
              <a:gd name="connsiteX2" fmla="*/ 270933 w 845608"/>
              <a:gd name="connsiteY2" fmla="*/ 1804537 h 4388987"/>
              <a:gd name="connsiteX3" fmla="*/ 683683 w 845608"/>
              <a:gd name="connsiteY3" fmla="*/ 2020437 h 4388987"/>
              <a:gd name="connsiteX4" fmla="*/ 255058 w 845608"/>
              <a:gd name="connsiteY4" fmla="*/ 2045837 h 4388987"/>
              <a:gd name="connsiteX5" fmla="*/ 208996 w 845608"/>
              <a:gd name="connsiteY5" fmla="*/ 2469041 h 4388987"/>
              <a:gd name="connsiteX6" fmla="*/ 386036 w 845608"/>
              <a:gd name="connsiteY6" fmla="*/ 2522543 h 4388987"/>
              <a:gd name="connsiteX7" fmla="*/ 369358 w 845608"/>
              <a:gd name="connsiteY7" fmla="*/ 4039737 h 4388987"/>
              <a:gd name="connsiteX8" fmla="*/ 648758 w 845608"/>
              <a:gd name="connsiteY8" fmla="*/ 4344537 h 4388987"/>
              <a:gd name="connsiteX9" fmla="*/ 566208 w 845608"/>
              <a:gd name="connsiteY9" fmla="*/ 4344537 h 4388987"/>
              <a:gd name="connsiteX10" fmla="*/ 299508 w 845608"/>
              <a:gd name="connsiteY10" fmla="*/ 4077837 h 4388987"/>
              <a:gd name="connsiteX11" fmla="*/ 299508 w 845608"/>
              <a:gd name="connsiteY11" fmla="*/ 4388987 h 4388987"/>
              <a:gd name="connsiteX12" fmla="*/ 845608 w 845608"/>
              <a:gd name="connsiteY12" fmla="*/ 4388987 h 4388987"/>
              <a:gd name="connsiteX0" fmla="*/ 363010 w 845608"/>
              <a:gd name="connsiteY0" fmla="*/ 0 h 4388987"/>
              <a:gd name="connsiteX1" fmla="*/ 363008 w 845608"/>
              <a:gd name="connsiteY1" fmla="*/ 839337 h 4388987"/>
              <a:gd name="connsiteX2" fmla="*/ 270933 w 845608"/>
              <a:gd name="connsiteY2" fmla="*/ 1804537 h 4388987"/>
              <a:gd name="connsiteX3" fmla="*/ 683683 w 845608"/>
              <a:gd name="connsiteY3" fmla="*/ 2020437 h 4388987"/>
              <a:gd name="connsiteX4" fmla="*/ 255058 w 845608"/>
              <a:gd name="connsiteY4" fmla="*/ 2045837 h 4388987"/>
              <a:gd name="connsiteX5" fmla="*/ 208996 w 845608"/>
              <a:gd name="connsiteY5" fmla="*/ 2469041 h 4388987"/>
              <a:gd name="connsiteX6" fmla="*/ 386036 w 845608"/>
              <a:gd name="connsiteY6" fmla="*/ 2522543 h 4388987"/>
              <a:gd name="connsiteX7" fmla="*/ 404899 w 845608"/>
              <a:gd name="connsiteY7" fmla="*/ 3158336 h 4388987"/>
              <a:gd name="connsiteX8" fmla="*/ 648758 w 845608"/>
              <a:gd name="connsiteY8" fmla="*/ 4344537 h 4388987"/>
              <a:gd name="connsiteX9" fmla="*/ 566208 w 845608"/>
              <a:gd name="connsiteY9" fmla="*/ 4344537 h 4388987"/>
              <a:gd name="connsiteX10" fmla="*/ 299508 w 845608"/>
              <a:gd name="connsiteY10" fmla="*/ 4077837 h 4388987"/>
              <a:gd name="connsiteX11" fmla="*/ 299508 w 845608"/>
              <a:gd name="connsiteY11" fmla="*/ 4388987 h 4388987"/>
              <a:gd name="connsiteX12" fmla="*/ 845608 w 845608"/>
              <a:gd name="connsiteY12" fmla="*/ 4388987 h 4388987"/>
              <a:gd name="connsiteX0" fmla="*/ 363010 w 845608"/>
              <a:gd name="connsiteY0" fmla="*/ 0 h 4388987"/>
              <a:gd name="connsiteX1" fmla="*/ 363008 w 845608"/>
              <a:gd name="connsiteY1" fmla="*/ 839337 h 4388987"/>
              <a:gd name="connsiteX2" fmla="*/ 270933 w 845608"/>
              <a:gd name="connsiteY2" fmla="*/ 1804537 h 4388987"/>
              <a:gd name="connsiteX3" fmla="*/ 683683 w 845608"/>
              <a:gd name="connsiteY3" fmla="*/ 2020437 h 4388987"/>
              <a:gd name="connsiteX4" fmla="*/ 255058 w 845608"/>
              <a:gd name="connsiteY4" fmla="*/ 2045837 h 4388987"/>
              <a:gd name="connsiteX5" fmla="*/ 208996 w 845608"/>
              <a:gd name="connsiteY5" fmla="*/ 2469041 h 4388987"/>
              <a:gd name="connsiteX6" fmla="*/ 343388 w 845608"/>
              <a:gd name="connsiteY6" fmla="*/ 2479895 h 4388987"/>
              <a:gd name="connsiteX7" fmla="*/ 404899 w 845608"/>
              <a:gd name="connsiteY7" fmla="*/ 3158336 h 4388987"/>
              <a:gd name="connsiteX8" fmla="*/ 648758 w 845608"/>
              <a:gd name="connsiteY8" fmla="*/ 4344537 h 4388987"/>
              <a:gd name="connsiteX9" fmla="*/ 566208 w 845608"/>
              <a:gd name="connsiteY9" fmla="*/ 4344537 h 4388987"/>
              <a:gd name="connsiteX10" fmla="*/ 299508 w 845608"/>
              <a:gd name="connsiteY10" fmla="*/ 4077837 h 4388987"/>
              <a:gd name="connsiteX11" fmla="*/ 299508 w 845608"/>
              <a:gd name="connsiteY11" fmla="*/ 4388987 h 4388987"/>
              <a:gd name="connsiteX12" fmla="*/ 845608 w 845608"/>
              <a:gd name="connsiteY12" fmla="*/ 4388987 h 4388987"/>
              <a:gd name="connsiteX0" fmla="*/ 363010 w 845608"/>
              <a:gd name="connsiteY0" fmla="*/ 0 h 4388987"/>
              <a:gd name="connsiteX1" fmla="*/ 363008 w 845608"/>
              <a:gd name="connsiteY1" fmla="*/ 839337 h 4388987"/>
              <a:gd name="connsiteX2" fmla="*/ 270933 w 845608"/>
              <a:gd name="connsiteY2" fmla="*/ 1804537 h 4388987"/>
              <a:gd name="connsiteX3" fmla="*/ 683683 w 845608"/>
              <a:gd name="connsiteY3" fmla="*/ 2020437 h 4388987"/>
              <a:gd name="connsiteX4" fmla="*/ 255058 w 845608"/>
              <a:gd name="connsiteY4" fmla="*/ 2045837 h 4388987"/>
              <a:gd name="connsiteX5" fmla="*/ 208996 w 845608"/>
              <a:gd name="connsiteY5" fmla="*/ 2469041 h 4388987"/>
              <a:gd name="connsiteX6" fmla="*/ 384507 w 845608"/>
              <a:gd name="connsiteY6" fmla="*/ 2518076 h 4388987"/>
              <a:gd name="connsiteX7" fmla="*/ 404899 w 845608"/>
              <a:gd name="connsiteY7" fmla="*/ 3158336 h 4388987"/>
              <a:gd name="connsiteX8" fmla="*/ 648758 w 845608"/>
              <a:gd name="connsiteY8" fmla="*/ 4344537 h 4388987"/>
              <a:gd name="connsiteX9" fmla="*/ 566208 w 845608"/>
              <a:gd name="connsiteY9" fmla="*/ 4344537 h 4388987"/>
              <a:gd name="connsiteX10" fmla="*/ 299508 w 845608"/>
              <a:gd name="connsiteY10" fmla="*/ 4077837 h 4388987"/>
              <a:gd name="connsiteX11" fmla="*/ 299508 w 845608"/>
              <a:gd name="connsiteY11" fmla="*/ 4388987 h 4388987"/>
              <a:gd name="connsiteX12" fmla="*/ 845608 w 845608"/>
              <a:gd name="connsiteY12" fmla="*/ 4388987 h 4388987"/>
              <a:gd name="connsiteX0" fmla="*/ 363010 w 845608"/>
              <a:gd name="connsiteY0" fmla="*/ 0 h 4388987"/>
              <a:gd name="connsiteX1" fmla="*/ 363008 w 845608"/>
              <a:gd name="connsiteY1" fmla="*/ 839337 h 4388987"/>
              <a:gd name="connsiteX2" fmla="*/ 270933 w 845608"/>
              <a:gd name="connsiteY2" fmla="*/ 1804537 h 4388987"/>
              <a:gd name="connsiteX3" fmla="*/ 683683 w 845608"/>
              <a:gd name="connsiteY3" fmla="*/ 2020437 h 4388987"/>
              <a:gd name="connsiteX4" fmla="*/ 255058 w 845608"/>
              <a:gd name="connsiteY4" fmla="*/ 2045837 h 4388987"/>
              <a:gd name="connsiteX5" fmla="*/ 208996 w 845608"/>
              <a:gd name="connsiteY5" fmla="*/ 2469041 h 4388987"/>
              <a:gd name="connsiteX6" fmla="*/ 390382 w 845608"/>
              <a:gd name="connsiteY6" fmla="*/ 2532761 h 4388987"/>
              <a:gd name="connsiteX7" fmla="*/ 404899 w 845608"/>
              <a:gd name="connsiteY7" fmla="*/ 3158336 h 4388987"/>
              <a:gd name="connsiteX8" fmla="*/ 648758 w 845608"/>
              <a:gd name="connsiteY8" fmla="*/ 4344537 h 4388987"/>
              <a:gd name="connsiteX9" fmla="*/ 566208 w 845608"/>
              <a:gd name="connsiteY9" fmla="*/ 4344537 h 4388987"/>
              <a:gd name="connsiteX10" fmla="*/ 299508 w 845608"/>
              <a:gd name="connsiteY10" fmla="*/ 4077837 h 4388987"/>
              <a:gd name="connsiteX11" fmla="*/ 299508 w 845608"/>
              <a:gd name="connsiteY11" fmla="*/ 4388987 h 4388987"/>
              <a:gd name="connsiteX12" fmla="*/ 845608 w 845608"/>
              <a:gd name="connsiteY12" fmla="*/ 4388987 h 4388987"/>
              <a:gd name="connsiteX0" fmla="*/ 363010 w 845608"/>
              <a:gd name="connsiteY0" fmla="*/ 0 h 4388987"/>
              <a:gd name="connsiteX1" fmla="*/ 363008 w 845608"/>
              <a:gd name="connsiteY1" fmla="*/ 839337 h 4388987"/>
              <a:gd name="connsiteX2" fmla="*/ 270933 w 845608"/>
              <a:gd name="connsiteY2" fmla="*/ 1804537 h 4388987"/>
              <a:gd name="connsiteX3" fmla="*/ 683683 w 845608"/>
              <a:gd name="connsiteY3" fmla="*/ 2020437 h 4388987"/>
              <a:gd name="connsiteX4" fmla="*/ 255058 w 845608"/>
              <a:gd name="connsiteY4" fmla="*/ 2045837 h 4388987"/>
              <a:gd name="connsiteX5" fmla="*/ 208996 w 845608"/>
              <a:gd name="connsiteY5" fmla="*/ 2469041 h 4388987"/>
              <a:gd name="connsiteX6" fmla="*/ 390382 w 845608"/>
              <a:gd name="connsiteY6" fmla="*/ 2532761 h 4388987"/>
              <a:gd name="connsiteX7" fmla="*/ 404899 w 845608"/>
              <a:gd name="connsiteY7" fmla="*/ 3158336 h 4388987"/>
              <a:gd name="connsiteX8" fmla="*/ 308065 w 845608"/>
              <a:gd name="connsiteY8" fmla="*/ 3836433 h 4388987"/>
              <a:gd name="connsiteX9" fmla="*/ 566208 w 845608"/>
              <a:gd name="connsiteY9" fmla="*/ 4344537 h 4388987"/>
              <a:gd name="connsiteX10" fmla="*/ 299508 w 845608"/>
              <a:gd name="connsiteY10" fmla="*/ 4077837 h 4388987"/>
              <a:gd name="connsiteX11" fmla="*/ 299508 w 845608"/>
              <a:gd name="connsiteY11" fmla="*/ 4388987 h 4388987"/>
              <a:gd name="connsiteX12" fmla="*/ 845608 w 845608"/>
              <a:gd name="connsiteY12" fmla="*/ 4388987 h 4388987"/>
              <a:gd name="connsiteX0" fmla="*/ 363010 w 845608"/>
              <a:gd name="connsiteY0" fmla="*/ 0 h 4388987"/>
              <a:gd name="connsiteX1" fmla="*/ 363008 w 845608"/>
              <a:gd name="connsiteY1" fmla="*/ 839337 h 4388987"/>
              <a:gd name="connsiteX2" fmla="*/ 270933 w 845608"/>
              <a:gd name="connsiteY2" fmla="*/ 1804537 h 4388987"/>
              <a:gd name="connsiteX3" fmla="*/ 683683 w 845608"/>
              <a:gd name="connsiteY3" fmla="*/ 2020437 h 4388987"/>
              <a:gd name="connsiteX4" fmla="*/ 255058 w 845608"/>
              <a:gd name="connsiteY4" fmla="*/ 2045837 h 4388987"/>
              <a:gd name="connsiteX5" fmla="*/ 208996 w 845608"/>
              <a:gd name="connsiteY5" fmla="*/ 2469041 h 4388987"/>
              <a:gd name="connsiteX6" fmla="*/ 390382 w 845608"/>
              <a:gd name="connsiteY6" fmla="*/ 2532761 h 4388987"/>
              <a:gd name="connsiteX7" fmla="*/ 404899 w 845608"/>
              <a:gd name="connsiteY7" fmla="*/ 3158336 h 4388987"/>
              <a:gd name="connsiteX8" fmla="*/ 566208 w 845608"/>
              <a:gd name="connsiteY8" fmla="*/ 4344537 h 4388987"/>
              <a:gd name="connsiteX9" fmla="*/ 299508 w 845608"/>
              <a:gd name="connsiteY9" fmla="*/ 4077837 h 4388987"/>
              <a:gd name="connsiteX10" fmla="*/ 299508 w 845608"/>
              <a:gd name="connsiteY10" fmla="*/ 4388987 h 4388987"/>
              <a:gd name="connsiteX11" fmla="*/ 845608 w 845608"/>
              <a:gd name="connsiteY11" fmla="*/ 4388987 h 4388987"/>
              <a:gd name="connsiteX0" fmla="*/ 363010 w 845608"/>
              <a:gd name="connsiteY0" fmla="*/ 0 h 4388987"/>
              <a:gd name="connsiteX1" fmla="*/ 363008 w 845608"/>
              <a:gd name="connsiteY1" fmla="*/ 839337 h 4388987"/>
              <a:gd name="connsiteX2" fmla="*/ 270933 w 845608"/>
              <a:gd name="connsiteY2" fmla="*/ 1804537 h 4388987"/>
              <a:gd name="connsiteX3" fmla="*/ 683683 w 845608"/>
              <a:gd name="connsiteY3" fmla="*/ 2020437 h 4388987"/>
              <a:gd name="connsiteX4" fmla="*/ 255058 w 845608"/>
              <a:gd name="connsiteY4" fmla="*/ 2045837 h 4388987"/>
              <a:gd name="connsiteX5" fmla="*/ 208996 w 845608"/>
              <a:gd name="connsiteY5" fmla="*/ 2469041 h 4388987"/>
              <a:gd name="connsiteX6" fmla="*/ 390382 w 845608"/>
              <a:gd name="connsiteY6" fmla="*/ 2532761 h 4388987"/>
              <a:gd name="connsiteX7" fmla="*/ 404899 w 845608"/>
              <a:gd name="connsiteY7" fmla="*/ 3158336 h 4388987"/>
              <a:gd name="connsiteX8" fmla="*/ 299508 w 845608"/>
              <a:gd name="connsiteY8" fmla="*/ 4077837 h 4388987"/>
              <a:gd name="connsiteX9" fmla="*/ 299508 w 845608"/>
              <a:gd name="connsiteY9" fmla="*/ 4388987 h 4388987"/>
              <a:gd name="connsiteX10" fmla="*/ 845608 w 845608"/>
              <a:gd name="connsiteY10" fmla="*/ 4388987 h 4388987"/>
              <a:gd name="connsiteX0" fmla="*/ 363010 w 845608"/>
              <a:gd name="connsiteY0" fmla="*/ 0 h 4388987"/>
              <a:gd name="connsiteX1" fmla="*/ 363008 w 845608"/>
              <a:gd name="connsiteY1" fmla="*/ 839337 h 4388987"/>
              <a:gd name="connsiteX2" fmla="*/ 270933 w 845608"/>
              <a:gd name="connsiteY2" fmla="*/ 1804537 h 4388987"/>
              <a:gd name="connsiteX3" fmla="*/ 683683 w 845608"/>
              <a:gd name="connsiteY3" fmla="*/ 2020437 h 4388987"/>
              <a:gd name="connsiteX4" fmla="*/ 255058 w 845608"/>
              <a:gd name="connsiteY4" fmla="*/ 2045837 h 4388987"/>
              <a:gd name="connsiteX5" fmla="*/ 208996 w 845608"/>
              <a:gd name="connsiteY5" fmla="*/ 2469041 h 4388987"/>
              <a:gd name="connsiteX6" fmla="*/ 390382 w 845608"/>
              <a:gd name="connsiteY6" fmla="*/ 2532761 h 4388987"/>
              <a:gd name="connsiteX7" fmla="*/ 337348 w 845608"/>
              <a:gd name="connsiteY7" fmla="*/ 3261132 h 4388987"/>
              <a:gd name="connsiteX8" fmla="*/ 299508 w 845608"/>
              <a:gd name="connsiteY8" fmla="*/ 4077837 h 4388987"/>
              <a:gd name="connsiteX9" fmla="*/ 299508 w 845608"/>
              <a:gd name="connsiteY9" fmla="*/ 4388987 h 4388987"/>
              <a:gd name="connsiteX10" fmla="*/ 845608 w 845608"/>
              <a:gd name="connsiteY10" fmla="*/ 4388987 h 4388987"/>
              <a:gd name="connsiteX0" fmla="*/ 363010 w 845608"/>
              <a:gd name="connsiteY0" fmla="*/ 0 h 4388987"/>
              <a:gd name="connsiteX1" fmla="*/ 363008 w 845608"/>
              <a:gd name="connsiteY1" fmla="*/ 839337 h 4388987"/>
              <a:gd name="connsiteX2" fmla="*/ 270933 w 845608"/>
              <a:gd name="connsiteY2" fmla="*/ 1804537 h 4388987"/>
              <a:gd name="connsiteX3" fmla="*/ 683683 w 845608"/>
              <a:gd name="connsiteY3" fmla="*/ 2020437 h 4388987"/>
              <a:gd name="connsiteX4" fmla="*/ 255058 w 845608"/>
              <a:gd name="connsiteY4" fmla="*/ 2045837 h 4388987"/>
              <a:gd name="connsiteX5" fmla="*/ 208996 w 845608"/>
              <a:gd name="connsiteY5" fmla="*/ 2469041 h 4388987"/>
              <a:gd name="connsiteX6" fmla="*/ 390382 w 845608"/>
              <a:gd name="connsiteY6" fmla="*/ 2532761 h 4388987"/>
              <a:gd name="connsiteX7" fmla="*/ 337348 w 845608"/>
              <a:gd name="connsiteY7" fmla="*/ 3261132 h 4388987"/>
              <a:gd name="connsiteX8" fmla="*/ 290697 w 845608"/>
              <a:gd name="connsiteY8" fmla="*/ 3851687 h 4388987"/>
              <a:gd name="connsiteX9" fmla="*/ 299508 w 845608"/>
              <a:gd name="connsiteY9" fmla="*/ 4388987 h 4388987"/>
              <a:gd name="connsiteX10" fmla="*/ 845608 w 845608"/>
              <a:gd name="connsiteY10" fmla="*/ 4388987 h 4388987"/>
              <a:gd name="connsiteX0" fmla="*/ 363010 w 845608"/>
              <a:gd name="connsiteY0" fmla="*/ 0 h 4388987"/>
              <a:gd name="connsiteX1" fmla="*/ 363008 w 845608"/>
              <a:gd name="connsiteY1" fmla="*/ 839337 h 4388987"/>
              <a:gd name="connsiteX2" fmla="*/ 270933 w 845608"/>
              <a:gd name="connsiteY2" fmla="*/ 1804537 h 4388987"/>
              <a:gd name="connsiteX3" fmla="*/ 683683 w 845608"/>
              <a:gd name="connsiteY3" fmla="*/ 2020437 h 4388987"/>
              <a:gd name="connsiteX4" fmla="*/ 255058 w 845608"/>
              <a:gd name="connsiteY4" fmla="*/ 2045837 h 4388987"/>
              <a:gd name="connsiteX5" fmla="*/ 208996 w 845608"/>
              <a:gd name="connsiteY5" fmla="*/ 2469041 h 4388987"/>
              <a:gd name="connsiteX6" fmla="*/ 390382 w 845608"/>
              <a:gd name="connsiteY6" fmla="*/ 2532761 h 4388987"/>
              <a:gd name="connsiteX7" fmla="*/ 337348 w 845608"/>
              <a:gd name="connsiteY7" fmla="*/ 3261132 h 4388987"/>
              <a:gd name="connsiteX8" fmla="*/ 293634 w 845608"/>
              <a:gd name="connsiteY8" fmla="*/ 3916301 h 4388987"/>
              <a:gd name="connsiteX9" fmla="*/ 299508 w 845608"/>
              <a:gd name="connsiteY9" fmla="*/ 4388987 h 4388987"/>
              <a:gd name="connsiteX10" fmla="*/ 845608 w 845608"/>
              <a:gd name="connsiteY10" fmla="*/ 4388987 h 4388987"/>
              <a:gd name="connsiteX0" fmla="*/ 363010 w 845608"/>
              <a:gd name="connsiteY0" fmla="*/ 0 h 4388987"/>
              <a:gd name="connsiteX1" fmla="*/ 363008 w 845608"/>
              <a:gd name="connsiteY1" fmla="*/ 839337 h 4388987"/>
              <a:gd name="connsiteX2" fmla="*/ 270933 w 845608"/>
              <a:gd name="connsiteY2" fmla="*/ 1804537 h 4388987"/>
              <a:gd name="connsiteX3" fmla="*/ 683683 w 845608"/>
              <a:gd name="connsiteY3" fmla="*/ 2020437 h 4388987"/>
              <a:gd name="connsiteX4" fmla="*/ 255058 w 845608"/>
              <a:gd name="connsiteY4" fmla="*/ 2045837 h 4388987"/>
              <a:gd name="connsiteX5" fmla="*/ 208996 w 845608"/>
              <a:gd name="connsiteY5" fmla="*/ 2469041 h 4388987"/>
              <a:gd name="connsiteX6" fmla="*/ 390382 w 845608"/>
              <a:gd name="connsiteY6" fmla="*/ 2532761 h 4388987"/>
              <a:gd name="connsiteX7" fmla="*/ 375529 w 845608"/>
              <a:gd name="connsiteY7" fmla="*/ 2894005 h 4388987"/>
              <a:gd name="connsiteX8" fmla="*/ 293634 w 845608"/>
              <a:gd name="connsiteY8" fmla="*/ 3916301 h 4388987"/>
              <a:gd name="connsiteX9" fmla="*/ 299508 w 845608"/>
              <a:gd name="connsiteY9" fmla="*/ 4388987 h 4388987"/>
              <a:gd name="connsiteX10" fmla="*/ 845608 w 845608"/>
              <a:gd name="connsiteY10" fmla="*/ 4388987 h 4388987"/>
              <a:gd name="connsiteX0" fmla="*/ 363010 w 845608"/>
              <a:gd name="connsiteY0" fmla="*/ 0 h 4388987"/>
              <a:gd name="connsiteX1" fmla="*/ 363008 w 845608"/>
              <a:gd name="connsiteY1" fmla="*/ 839337 h 4388987"/>
              <a:gd name="connsiteX2" fmla="*/ 270933 w 845608"/>
              <a:gd name="connsiteY2" fmla="*/ 1804537 h 4388987"/>
              <a:gd name="connsiteX3" fmla="*/ 683683 w 845608"/>
              <a:gd name="connsiteY3" fmla="*/ 2020437 h 4388987"/>
              <a:gd name="connsiteX4" fmla="*/ 255058 w 845608"/>
              <a:gd name="connsiteY4" fmla="*/ 2045837 h 4388987"/>
              <a:gd name="connsiteX5" fmla="*/ 208996 w 845608"/>
              <a:gd name="connsiteY5" fmla="*/ 2469041 h 4388987"/>
              <a:gd name="connsiteX6" fmla="*/ 390382 w 845608"/>
              <a:gd name="connsiteY6" fmla="*/ 2532761 h 4388987"/>
              <a:gd name="connsiteX7" fmla="*/ 375529 w 845608"/>
              <a:gd name="connsiteY7" fmla="*/ 2894005 h 4388987"/>
              <a:gd name="connsiteX8" fmla="*/ 348329 w 845608"/>
              <a:gd name="connsiteY8" fmla="*/ 3298270 h 4388987"/>
              <a:gd name="connsiteX9" fmla="*/ 293634 w 845608"/>
              <a:gd name="connsiteY9" fmla="*/ 3916301 h 4388987"/>
              <a:gd name="connsiteX10" fmla="*/ 299508 w 845608"/>
              <a:gd name="connsiteY10" fmla="*/ 4388987 h 4388987"/>
              <a:gd name="connsiteX11" fmla="*/ 845608 w 845608"/>
              <a:gd name="connsiteY11" fmla="*/ 4388987 h 4388987"/>
              <a:gd name="connsiteX0" fmla="*/ 363010 w 845608"/>
              <a:gd name="connsiteY0" fmla="*/ 0 h 4388987"/>
              <a:gd name="connsiteX1" fmla="*/ 363008 w 845608"/>
              <a:gd name="connsiteY1" fmla="*/ 839337 h 4388987"/>
              <a:gd name="connsiteX2" fmla="*/ 270933 w 845608"/>
              <a:gd name="connsiteY2" fmla="*/ 1804537 h 4388987"/>
              <a:gd name="connsiteX3" fmla="*/ 683683 w 845608"/>
              <a:gd name="connsiteY3" fmla="*/ 2020437 h 4388987"/>
              <a:gd name="connsiteX4" fmla="*/ 255058 w 845608"/>
              <a:gd name="connsiteY4" fmla="*/ 2045837 h 4388987"/>
              <a:gd name="connsiteX5" fmla="*/ 208996 w 845608"/>
              <a:gd name="connsiteY5" fmla="*/ 2469041 h 4388987"/>
              <a:gd name="connsiteX6" fmla="*/ 390382 w 845608"/>
              <a:gd name="connsiteY6" fmla="*/ 2532761 h 4388987"/>
              <a:gd name="connsiteX7" fmla="*/ 375529 w 845608"/>
              <a:gd name="connsiteY7" fmla="*/ 2894005 h 4388987"/>
              <a:gd name="connsiteX8" fmla="*/ 313085 w 845608"/>
              <a:gd name="connsiteY8" fmla="*/ 3292396 h 4388987"/>
              <a:gd name="connsiteX9" fmla="*/ 293634 w 845608"/>
              <a:gd name="connsiteY9" fmla="*/ 3916301 h 4388987"/>
              <a:gd name="connsiteX10" fmla="*/ 299508 w 845608"/>
              <a:gd name="connsiteY10" fmla="*/ 4388987 h 4388987"/>
              <a:gd name="connsiteX11" fmla="*/ 845608 w 845608"/>
              <a:gd name="connsiteY11" fmla="*/ 4388987 h 4388987"/>
              <a:gd name="connsiteX0" fmla="*/ 363010 w 845608"/>
              <a:gd name="connsiteY0" fmla="*/ 0 h 4388987"/>
              <a:gd name="connsiteX1" fmla="*/ 363008 w 845608"/>
              <a:gd name="connsiteY1" fmla="*/ 839337 h 4388987"/>
              <a:gd name="connsiteX2" fmla="*/ 270933 w 845608"/>
              <a:gd name="connsiteY2" fmla="*/ 1804537 h 4388987"/>
              <a:gd name="connsiteX3" fmla="*/ 683683 w 845608"/>
              <a:gd name="connsiteY3" fmla="*/ 2020437 h 4388987"/>
              <a:gd name="connsiteX4" fmla="*/ 255058 w 845608"/>
              <a:gd name="connsiteY4" fmla="*/ 2045837 h 4388987"/>
              <a:gd name="connsiteX5" fmla="*/ 208996 w 845608"/>
              <a:gd name="connsiteY5" fmla="*/ 2469041 h 4388987"/>
              <a:gd name="connsiteX6" fmla="*/ 390382 w 845608"/>
              <a:gd name="connsiteY6" fmla="*/ 2532761 h 4388987"/>
              <a:gd name="connsiteX7" fmla="*/ 375529 w 845608"/>
              <a:gd name="connsiteY7" fmla="*/ 2894005 h 4388987"/>
              <a:gd name="connsiteX8" fmla="*/ 342455 w 845608"/>
              <a:gd name="connsiteY8" fmla="*/ 3298270 h 4388987"/>
              <a:gd name="connsiteX9" fmla="*/ 293634 w 845608"/>
              <a:gd name="connsiteY9" fmla="*/ 3916301 h 4388987"/>
              <a:gd name="connsiteX10" fmla="*/ 299508 w 845608"/>
              <a:gd name="connsiteY10" fmla="*/ 4388987 h 4388987"/>
              <a:gd name="connsiteX11" fmla="*/ 845608 w 845608"/>
              <a:gd name="connsiteY11" fmla="*/ 4388987 h 4388987"/>
              <a:gd name="connsiteX0" fmla="*/ 370119 w 845608"/>
              <a:gd name="connsiteY0" fmla="*/ 0 h 3827449"/>
              <a:gd name="connsiteX1" fmla="*/ 363008 w 845608"/>
              <a:gd name="connsiteY1" fmla="*/ 277799 h 3827449"/>
              <a:gd name="connsiteX2" fmla="*/ 270933 w 845608"/>
              <a:gd name="connsiteY2" fmla="*/ 1242999 h 3827449"/>
              <a:gd name="connsiteX3" fmla="*/ 683683 w 845608"/>
              <a:gd name="connsiteY3" fmla="*/ 1458899 h 3827449"/>
              <a:gd name="connsiteX4" fmla="*/ 255058 w 845608"/>
              <a:gd name="connsiteY4" fmla="*/ 1484299 h 3827449"/>
              <a:gd name="connsiteX5" fmla="*/ 208996 w 845608"/>
              <a:gd name="connsiteY5" fmla="*/ 1907503 h 3827449"/>
              <a:gd name="connsiteX6" fmla="*/ 390382 w 845608"/>
              <a:gd name="connsiteY6" fmla="*/ 1971223 h 3827449"/>
              <a:gd name="connsiteX7" fmla="*/ 375529 w 845608"/>
              <a:gd name="connsiteY7" fmla="*/ 2332467 h 3827449"/>
              <a:gd name="connsiteX8" fmla="*/ 342455 w 845608"/>
              <a:gd name="connsiteY8" fmla="*/ 2736732 h 3827449"/>
              <a:gd name="connsiteX9" fmla="*/ 293634 w 845608"/>
              <a:gd name="connsiteY9" fmla="*/ 3354763 h 3827449"/>
              <a:gd name="connsiteX10" fmla="*/ 299508 w 845608"/>
              <a:gd name="connsiteY10" fmla="*/ 3827449 h 3827449"/>
              <a:gd name="connsiteX11" fmla="*/ 845608 w 845608"/>
              <a:gd name="connsiteY11" fmla="*/ 3827449 h 3827449"/>
              <a:gd name="connsiteX0" fmla="*/ 370119 w 845608"/>
              <a:gd name="connsiteY0" fmla="*/ 0 h 3827449"/>
              <a:gd name="connsiteX1" fmla="*/ 363008 w 845608"/>
              <a:gd name="connsiteY1" fmla="*/ 277799 h 3827449"/>
              <a:gd name="connsiteX2" fmla="*/ 270933 w 845608"/>
              <a:gd name="connsiteY2" fmla="*/ 1242999 h 3827449"/>
              <a:gd name="connsiteX3" fmla="*/ 683683 w 845608"/>
              <a:gd name="connsiteY3" fmla="*/ 1458899 h 3827449"/>
              <a:gd name="connsiteX4" fmla="*/ 255058 w 845608"/>
              <a:gd name="connsiteY4" fmla="*/ 1484299 h 3827449"/>
              <a:gd name="connsiteX5" fmla="*/ 208996 w 845608"/>
              <a:gd name="connsiteY5" fmla="*/ 1907503 h 3827449"/>
              <a:gd name="connsiteX6" fmla="*/ 375529 w 845608"/>
              <a:gd name="connsiteY6" fmla="*/ 2332467 h 3827449"/>
              <a:gd name="connsiteX7" fmla="*/ 342455 w 845608"/>
              <a:gd name="connsiteY7" fmla="*/ 2736732 h 3827449"/>
              <a:gd name="connsiteX8" fmla="*/ 293634 w 845608"/>
              <a:gd name="connsiteY8" fmla="*/ 3354763 h 3827449"/>
              <a:gd name="connsiteX9" fmla="*/ 299508 w 845608"/>
              <a:gd name="connsiteY9" fmla="*/ 3827449 h 3827449"/>
              <a:gd name="connsiteX10" fmla="*/ 845608 w 845608"/>
              <a:gd name="connsiteY10" fmla="*/ 3827449 h 3827449"/>
              <a:gd name="connsiteX0" fmla="*/ 370119 w 845608"/>
              <a:gd name="connsiteY0" fmla="*/ 0 h 3827449"/>
              <a:gd name="connsiteX1" fmla="*/ 363008 w 845608"/>
              <a:gd name="connsiteY1" fmla="*/ 277799 h 3827449"/>
              <a:gd name="connsiteX2" fmla="*/ 270933 w 845608"/>
              <a:gd name="connsiteY2" fmla="*/ 1242999 h 3827449"/>
              <a:gd name="connsiteX3" fmla="*/ 683683 w 845608"/>
              <a:gd name="connsiteY3" fmla="*/ 1458899 h 3827449"/>
              <a:gd name="connsiteX4" fmla="*/ 255058 w 845608"/>
              <a:gd name="connsiteY4" fmla="*/ 1484299 h 3827449"/>
              <a:gd name="connsiteX5" fmla="*/ 208996 w 845608"/>
              <a:gd name="connsiteY5" fmla="*/ 1907503 h 3827449"/>
              <a:gd name="connsiteX6" fmla="*/ 375529 w 845608"/>
              <a:gd name="connsiteY6" fmla="*/ 2332467 h 3827449"/>
              <a:gd name="connsiteX7" fmla="*/ 342455 w 845608"/>
              <a:gd name="connsiteY7" fmla="*/ 2736732 h 3827449"/>
              <a:gd name="connsiteX8" fmla="*/ 293634 w 845608"/>
              <a:gd name="connsiteY8" fmla="*/ 3354763 h 3827449"/>
              <a:gd name="connsiteX9" fmla="*/ 299508 w 845608"/>
              <a:gd name="connsiteY9" fmla="*/ 3827449 h 3827449"/>
              <a:gd name="connsiteX10" fmla="*/ 845608 w 845608"/>
              <a:gd name="connsiteY10" fmla="*/ 3827449 h 3827449"/>
              <a:gd name="connsiteX0" fmla="*/ 370119 w 845608"/>
              <a:gd name="connsiteY0" fmla="*/ 0 h 3827449"/>
              <a:gd name="connsiteX1" fmla="*/ 363008 w 845608"/>
              <a:gd name="connsiteY1" fmla="*/ 277799 h 3827449"/>
              <a:gd name="connsiteX2" fmla="*/ 270933 w 845608"/>
              <a:gd name="connsiteY2" fmla="*/ 1242999 h 3827449"/>
              <a:gd name="connsiteX3" fmla="*/ 683683 w 845608"/>
              <a:gd name="connsiteY3" fmla="*/ 1458899 h 3827449"/>
              <a:gd name="connsiteX4" fmla="*/ 255058 w 845608"/>
              <a:gd name="connsiteY4" fmla="*/ 1484299 h 3827449"/>
              <a:gd name="connsiteX5" fmla="*/ 208996 w 845608"/>
              <a:gd name="connsiteY5" fmla="*/ 1907503 h 3827449"/>
              <a:gd name="connsiteX6" fmla="*/ 375529 w 845608"/>
              <a:gd name="connsiteY6" fmla="*/ 2332467 h 3827449"/>
              <a:gd name="connsiteX7" fmla="*/ 390915 w 845608"/>
              <a:gd name="connsiteY7" fmla="*/ 2754355 h 3827449"/>
              <a:gd name="connsiteX8" fmla="*/ 293634 w 845608"/>
              <a:gd name="connsiteY8" fmla="*/ 3354763 h 3827449"/>
              <a:gd name="connsiteX9" fmla="*/ 299508 w 845608"/>
              <a:gd name="connsiteY9" fmla="*/ 3827449 h 3827449"/>
              <a:gd name="connsiteX10" fmla="*/ 845608 w 845608"/>
              <a:gd name="connsiteY10" fmla="*/ 3827449 h 3827449"/>
              <a:gd name="connsiteX0" fmla="*/ 370119 w 845608"/>
              <a:gd name="connsiteY0" fmla="*/ 0 h 3827449"/>
              <a:gd name="connsiteX1" fmla="*/ 363008 w 845608"/>
              <a:gd name="connsiteY1" fmla="*/ 277799 h 3827449"/>
              <a:gd name="connsiteX2" fmla="*/ 270933 w 845608"/>
              <a:gd name="connsiteY2" fmla="*/ 1242999 h 3827449"/>
              <a:gd name="connsiteX3" fmla="*/ 683683 w 845608"/>
              <a:gd name="connsiteY3" fmla="*/ 1458899 h 3827449"/>
              <a:gd name="connsiteX4" fmla="*/ 255058 w 845608"/>
              <a:gd name="connsiteY4" fmla="*/ 1484299 h 3827449"/>
              <a:gd name="connsiteX5" fmla="*/ 208996 w 845608"/>
              <a:gd name="connsiteY5" fmla="*/ 1907503 h 3827449"/>
              <a:gd name="connsiteX6" fmla="*/ 375529 w 845608"/>
              <a:gd name="connsiteY6" fmla="*/ 2332467 h 3827449"/>
              <a:gd name="connsiteX7" fmla="*/ 390915 w 845608"/>
              <a:gd name="connsiteY7" fmla="*/ 2754355 h 3827449"/>
              <a:gd name="connsiteX8" fmla="*/ 298040 w 845608"/>
              <a:gd name="connsiteY8" fmla="*/ 3460496 h 3827449"/>
              <a:gd name="connsiteX9" fmla="*/ 299508 w 845608"/>
              <a:gd name="connsiteY9" fmla="*/ 3827449 h 3827449"/>
              <a:gd name="connsiteX10" fmla="*/ 845608 w 845608"/>
              <a:gd name="connsiteY10" fmla="*/ 3827449 h 3827449"/>
              <a:gd name="connsiteX0" fmla="*/ 370119 w 845608"/>
              <a:gd name="connsiteY0" fmla="*/ 0 h 3827449"/>
              <a:gd name="connsiteX1" fmla="*/ 363008 w 845608"/>
              <a:gd name="connsiteY1" fmla="*/ 277799 h 3827449"/>
              <a:gd name="connsiteX2" fmla="*/ 270933 w 845608"/>
              <a:gd name="connsiteY2" fmla="*/ 1242999 h 3827449"/>
              <a:gd name="connsiteX3" fmla="*/ 683683 w 845608"/>
              <a:gd name="connsiteY3" fmla="*/ 1458899 h 3827449"/>
              <a:gd name="connsiteX4" fmla="*/ 255058 w 845608"/>
              <a:gd name="connsiteY4" fmla="*/ 1484299 h 3827449"/>
              <a:gd name="connsiteX5" fmla="*/ 208996 w 845608"/>
              <a:gd name="connsiteY5" fmla="*/ 1907503 h 3827449"/>
              <a:gd name="connsiteX6" fmla="*/ 375529 w 845608"/>
              <a:gd name="connsiteY6" fmla="*/ 2332467 h 3827449"/>
              <a:gd name="connsiteX7" fmla="*/ 390915 w 845608"/>
              <a:gd name="connsiteY7" fmla="*/ 2754355 h 3827449"/>
              <a:gd name="connsiteX8" fmla="*/ 298040 w 845608"/>
              <a:gd name="connsiteY8" fmla="*/ 3460496 h 3827449"/>
              <a:gd name="connsiteX9" fmla="*/ 299508 w 845608"/>
              <a:gd name="connsiteY9" fmla="*/ 3827449 h 3827449"/>
              <a:gd name="connsiteX10" fmla="*/ 845608 w 845608"/>
              <a:gd name="connsiteY10" fmla="*/ 3827449 h 3827449"/>
              <a:gd name="connsiteX0" fmla="*/ 370119 w 845608"/>
              <a:gd name="connsiteY0" fmla="*/ 0 h 3827449"/>
              <a:gd name="connsiteX1" fmla="*/ 363008 w 845608"/>
              <a:gd name="connsiteY1" fmla="*/ 277799 h 3827449"/>
              <a:gd name="connsiteX2" fmla="*/ 270933 w 845608"/>
              <a:gd name="connsiteY2" fmla="*/ 1242999 h 3827449"/>
              <a:gd name="connsiteX3" fmla="*/ 683683 w 845608"/>
              <a:gd name="connsiteY3" fmla="*/ 1458899 h 3827449"/>
              <a:gd name="connsiteX4" fmla="*/ 255058 w 845608"/>
              <a:gd name="connsiteY4" fmla="*/ 1484299 h 3827449"/>
              <a:gd name="connsiteX5" fmla="*/ 208996 w 845608"/>
              <a:gd name="connsiteY5" fmla="*/ 1907503 h 3827449"/>
              <a:gd name="connsiteX6" fmla="*/ 390915 w 845608"/>
              <a:gd name="connsiteY6" fmla="*/ 2754355 h 3827449"/>
              <a:gd name="connsiteX7" fmla="*/ 298040 w 845608"/>
              <a:gd name="connsiteY7" fmla="*/ 3460496 h 3827449"/>
              <a:gd name="connsiteX8" fmla="*/ 299508 w 845608"/>
              <a:gd name="connsiteY8" fmla="*/ 3827449 h 3827449"/>
              <a:gd name="connsiteX9" fmla="*/ 845608 w 845608"/>
              <a:gd name="connsiteY9" fmla="*/ 3827449 h 3827449"/>
              <a:gd name="connsiteX0" fmla="*/ 370119 w 845608"/>
              <a:gd name="connsiteY0" fmla="*/ 0 h 3827449"/>
              <a:gd name="connsiteX1" fmla="*/ 363008 w 845608"/>
              <a:gd name="connsiteY1" fmla="*/ 277799 h 3827449"/>
              <a:gd name="connsiteX2" fmla="*/ 270933 w 845608"/>
              <a:gd name="connsiteY2" fmla="*/ 1242999 h 3827449"/>
              <a:gd name="connsiteX3" fmla="*/ 683683 w 845608"/>
              <a:gd name="connsiteY3" fmla="*/ 1458899 h 3827449"/>
              <a:gd name="connsiteX4" fmla="*/ 255058 w 845608"/>
              <a:gd name="connsiteY4" fmla="*/ 1484299 h 3827449"/>
              <a:gd name="connsiteX5" fmla="*/ 208996 w 845608"/>
              <a:gd name="connsiteY5" fmla="*/ 1907503 h 3827449"/>
              <a:gd name="connsiteX6" fmla="*/ 390915 w 845608"/>
              <a:gd name="connsiteY6" fmla="*/ 2754355 h 3827449"/>
              <a:gd name="connsiteX7" fmla="*/ 298040 w 845608"/>
              <a:gd name="connsiteY7" fmla="*/ 3460496 h 3827449"/>
              <a:gd name="connsiteX8" fmla="*/ 299508 w 845608"/>
              <a:gd name="connsiteY8" fmla="*/ 3827449 h 3827449"/>
              <a:gd name="connsiteX9" fmla="*/ 845608 w 845608"/>
              <a:gd name="connsiteY9" fmla="*/ 3827449 h 3827449"/>
              <a:gd name="connsiteX0" fmla="*/ 370119 w 845608"/>
              <a:gd name="connsiteY0" fmla="*/ 0 h 3827449"/>
              <a:gd name="connsiteX1" fmla="*/ 363008 w 845608"/>
              <a:gd name="connsiteY1" fmla="*/ 277799 h 3827449"/>
              <a:gd name="connsiteX2" fmla="*/ 270933 w 845608"/>
              <a:gd name="connsiteY2" fmla="*/ 1242999 h 3827449"/>
              <a:gd name="connsiteX3" fmla="*/ 683683 w 845608"/>
              <a:gd name="connsiteY3" fmla="*/ 1458899 h 3827449"/>
              <a:gd name="connsiteX4" fmla="*/ 255058 w 845608"/>
              <a:gd name="connsiteY4" fmla="*/ 1484299 h 3827449"/>
              <a:gd name="connsiteX5" fmla="*/ 195780 w 845608"/>
              <a:gd name="connsiteY5" fmla="*/ 2105752 h 3827449"/>
              <a:gd name="connsiteX6" fmla="*/ 390915 w 845608"/>
              <a:gd name="connsiteY6" fmla="*/ 2754355 h 3827449"/>
              <a:gd name="connsiteX7" fmla="*/ 298040 w 845608"/>
              <a:gd name="connsiteY7" fmla="*/ 3460496 h 3827449"/>
              <a:gd name="connsiteX8" fmla="*/ 299508 w 845608"/>
              <a:gd name="connsiteY8" fmla="*/ 3827449 h 3827449"/>
              <a:gd name="connsiteX9" fmla="*/ 845608 w 845608"/>
              <a:gd name="connsiteY9" fmla="*/ 3827449 h 3827449"/>
              <a:gd name="connsiteX0" fmla="*/ 370119 w 845608"/>
              <a:gd name="connsiteY0" fmla="*/ 0 h 3827449"/>
              <a:gd name="connsiteX1" fmla="*/ 363008 w 845608"/>
              <a:gd name="connsiteY1" fmla="*/ 277799 h 3827449"/>
              <a:gd name="connsiteX2" fmla="*/ 270933 w 845608"/>
              <a:gd name="connsiteY2" fmla="*/ 1242999 h 3827449"/>
              <a:gd name="connsiteX3" fmla="*/ 683683 w 845608"/>
              <a:gd name="connsiteY3" fmla="*/ 1458899 h 3827449"/>
              <a:gd name="connsiteX4" fmla="*/ 255058 w 845608"/>
              <a:gd name="connsiteY4" fmla="*/ 1484299 h 3827449"/>
              <a:gd name="connsiteX5" fmla="*/ 195780 w 845608"/>
              <a:gd name="connsiteY5" fmla="*/ 2105752 h 3827449"/>
              <a:gd name="connsiteX6" fmla="*/ 390915 w 845608"/>
              <a:gd name="connsiteY6" fmla="*/ 2754355 h 3827449"/>
              <a:gd name="connsiteX7" fmla="*/ 298040 w 845608"/>
              <a:gd name="connsiteY7" fmla="*/ 3460496 h 3827449"/>
              <a:gd name="connsiteX8" fmla="*/ 299508 w 845608"/>
              <a:gd name="connsiteY8" fmla="*/ 3827449 h 3827449"/>
              <a:gd name="connsiteX9" fmla="*/ 845608 w 845608"/>
              <a:gd name="connsiteY9" fmla="*/ 3827449 h 3827449"/>
              <a:gd name="connsiteX0" fmla="*/ 370119 w 845608"/>
              <a:gd name="connsiteY0" fmla="*/ 0 h 3827449"/>
              <a:gd name="connsiteX1" fmla="*/ 363008 w 845608"/>
              <a:gd name="connsiteY1" fmla="*/ 277799 h 3827449"/>
              <a:gd name="connsiteX2" fmla="*/ 270933 w 845608"/>
              <a:gd name="connsiteY2" fmla="*/ 1242999 h 3827449"/>
              <a:gd name="connsiteX3" fmla="*/ 683683 w 845608"/>
              <a:gd name="connsiteY3" fmla="*/ 1458899 h 3827449"/>
              <a:gd name="connsiteX4" fmla="*/ 255058 w 845608"/>
              <a:gd name="connsiteY4" fmla="*/ 1484299 h 3827449"/>
              <a:gd name="connsiteX5" fmla="*/ 195780 w 845608"/>
              <a:gd name="connsiteY5" fmla="*/ 2105752 h 3827449"/>
              <a:gd name="connsiteX6" fmla="*/ 390915 w 845608"/>
              <a:gd name="connsiteY6" fmla="*/ 2754355 h 3827449"/>
              <a:gd name="connsiteX7" fmla="*/ 298040 w 845608"/>
              <a:gd name="connsiteY7" fmla="*/ 3460496 h 3827449"/>
              <a:gd name="connsiteX8" fmla="*/ 299508 w 845608"/>
              <a:gd name="connsiteY8" fmla="*/ 3827449 h 3827449"/>
              <a:gd name="connsiteX9" fmla="*/ 845608 w 845608"/>
              <a:gd name="connsiteY9" fmla="*/ 3827449 h 3827449"/>
              <a:gd name="connsiteX0" fmla="*/ 370119 w 845608"/>
              <a:gd name="connsiteY0" fmla="*/ 0 h 3827449"/>
              <a:gd name="connsiteX1" fmla="*/ 363008 w 845608"/>
              <a:gd name="connsiteY1" fmla="*/ 277799 h 3827449"/>
              <a:gd name="connsiteX2" fmla="*/ 270933 w 845608"/>
              <a:gd name="connsiteY2" fmla="*/ 1242999 h 3827449"/>
              <a:gd name="connsiteX3" fmla="*/ 683683 w 845608"/>
              <a:gd name="connsiteY3" fmla="*/ 1458899 h 3827449"/>
              <a:gd name="connsiteX4" fmla="*/ 255058 w 845608"/>
              <a:gd name="connsiteY4" fmla="*/ 1484299 h 3827449"/>
              <a:gd name="connsiteX5" fmla="*/ 191374 w 845608"/>
              <a:gd name="connsiteY5" fmla="*/ 2163024 h 3827449"/>
              <a:gd name="connsiteX6" fmla="*/ 390915 w 845608"/>
              <a:gd name="connsiteY6" fmla="*/ 2754355 h 3827449"/>
              <a:gd name="connsiteX7" fmla="*/ 298040 w 845608"/>
              <a:gd name="connsiteY7" fmla="*/ 3460496 h 3827449"/>
              <a:gd name="connsiteX8" fmla="*/ 299508 w 845608"/>
              <a:gd name="connsiteY8" fmla="*/ 3827449 h 3827449"/>
              <a:gd name="connsiteX9" fmla="*/ 845608 w 845608"/>
              <a:gd name="connsiteY9" fmla="*/ 3827449 h 3827449"/>
              <a:gd name="connsiteX0" fmla="*/ 370119 w 845608"/>
              <a:gd name="connsiteY0" fmla="*/ 0 h 3827449"/>
              <a:gd name="connsiteX1" fmla="*/ 363008 w 845608"/>
              <a:gd name="connsiteY1" fmla="*/ 277799 h 3827449"/>
              <a:gd name="connsiteX2" fmla="*/ 270933 w 845608"/>
              <a:gd name="connsiteY2" fmla="*/ 1242999 h 3827449"/>
              <a:gd name="connsiteX3" fmla="*/ 683683 w 845608"/>
              <a:gd name="connsiteY3" fmla="*/ 1458899 h 3827449"/>
              <a:gd name="connsiteX4" fmla="*/ 255058 w 845608"/>
              <a:gd name="connsiteY4" fmla="*/ 1484299 h 3827449"/>
              <a:gd name="connsiteX5" fmla="*/ 191374 w 845608"/>
              <a:gd name="connsiteY5" fmla="*/ 2163024 h 3827449"/>
              <a:gd name="connsiteX6" fmla="*/ 390915 w 845608"/>
              <a:gd name="connsiteY6" fmla="*/ 2754355 h 3827449"/>
              <a:gd name="connsiteX7" fmla="*/ 298040 w 845608"/>
              <a:gd name="connsiteY7" fmla="*/ 3460496 h 3827449"/>
              <a:gd name="connsiteX8" fmla="*/ 299508 w 845608"/>
              <a:gd name="connsiteY8" fmla="*/ 3827449 h 3827449"/>
              <a:gd name="connsiteX9" fmla="*/ 845608 w 845608"/>
              <a:gd name="connsiteY9" fmla="*/ 3827449 h 3827449"/>
              <a:gd name="connsiteX0" fmla="*/ 370119 w 845608"/>
              <a:gd name="connsiteY0" fmla="*/ 0 h 3827449"/>
              <a:gd name="connsiteX1" fmla="*/ 363008 w 845608"/>
              <a:gd name="connsiteY1" fmla="*/ 277799 h 3827449"/>
              <a:gd name="connsiteX2" fmla="*/ 270933 w 845608"/>
              <a:gd name="connsiteY2" fmla="*/ 1242999 h 3827449"/>
              <a:gd name="connsiteX3" fmla="*/ 683683 w 845608"/>
              <a:gd name="connsiteY3" fmla="*/ 1458899 h 3827449"/>
              <a:gd name="connsiteX4" fmla="*/ 255058 w 845608"/>
              <a:gd name="connsiteY4" fmla="*/ 1484299 h 3827449"/>
              <a:gd name="connsiteX5" fmla="*/ 191374 w 845608"/>
              <a:gd name="connsiteY5" fmla="*/ 2163024 h 3827449"/>
              <a:gd name="connsiteX6" fmla="*/ 390915 w 845608"/>
              <a:gd name="connsiteY6" fmla="*/ 2754355 h 3827449"/>
              <a:gd name="connsiteX7" fmla="*/ 298040 w 845608"/>
              <a:gd name="connsiteY7" fmla="*/ 3460496 h 3827449"/>
              <a:gd name="connsiteX8" fmla="*/ 299508 w 845608"/>
              <a:gd name="connsiteY8" fmla="*/ 3827449 h 3827449"/>
              <a:gd name="connsiteX9" fmla="*/ 845608 w 845608"/>
              <a:gd name="connsiteY9" fmla="*/ 3827449 h 3827449"/>
              <a:gd name="connsiteX0" fmla="*/ 370119 w 845608"/>
              <a:gd name="connsiteY0" fmla="*/ 0 h 3827449"/>
              <a:gd name="connsiteX1" fmla="*/ 363008 w 845608"/>
              <a:gd name="connsiteY1" fmla="*/ 277799 h 3827449"/>
              <a:gd name="connsiteX2" fmla="*/ 270933 w 845608"/>
              <a:gd name="connsiteY2" fmla="*/ 1242999 h 3827449"/>
              <a:gd name="connsiteX3" fmla="*/ 683683 w 845608"/>
              <a:gd name="connsiteY3" fmla="*/ 1458899 h 3827449"/>
              <a:gd name="connsiteX4" fmla="*/ 255058 w 845608"/>
              <a:gd name="connsiteY4" fmla="*/ 1484299 h 3827449"/>
              <a:gd name="connsiteX5" fmla="*/ 191374 w 845608"/>
              <a:gd name="connsiteY5" fmla="*/ 2163024 h 3827449"/>
              <a:gd name="connsiteX6" fmla="*/ 323365 w 845608"/>
              <a:gd name="connsiteY6" fmla="*/ 2328486 h 3827449"/>
              <a:gd name="connsiteX7" fmla="*/ 390915 w 845608"/>
              <a:gd name="connsiteY7" fmla="*/ 2754355 h 3827449"/>
              <a:gd name="connsiteX8" fmla="*/ 298040 w 845608"/>
              <a:gd name="connsiteY8" fmla="*/ 3460496 h 3827449"/>
              <a:gd name="connsiteX9" fmla="*/ 299508 w 845608"/>
              <a:gd name="connsiteY9" fmla="*/ 3827449 h 3827449"/>
              <a:gd name="connsiteX10" fmla="*/ 845608 w 845608"/>
              <a:gd name="connsiteY10" fmla="*/ 3827449 h 3827449"/>
              <a:gd name="connsiteX0" fmla="*/ 370119 w 845608"/>
              <a:gd name="connsiteY0" fmla="*/ 0 h 3827449"/>
              <a:gd name="connsiteX1" fmla="*/ 363008 w 845608"/>
              <a:gd name="connsiteY1" fmla="*/ 277799 h 3827449"/>
              <a:gd name="connsiteX2" fmla="*/ 270933 w 845608"/>
              <a:gd name="connsiteY2" fmla="*/ 1242999 h 3827449"/>
              <a:gd name="connsiteX3" fmla="*/ 683683 w 845608"/>
              <a:gd name="connsiteY3" fmla="*/ 1458899 h 3827449"/>
              <a:gd name="connsiteX4" fmla="*/ 255058 w 845608"/>
              <a:gd name="connsiteY4" fmla="*/ 1484299 h 3827449"/>
              <a:gd name="connsiteX5" fmla="*/ 186968 w 845608"/>
              <a:gd name="connsiteY5" fmla="*/ 2185053 h 3827449"/>
              <a:gd name="connsiteX6" fmla="*/ 323365 w 845608"/>
              <a:gd name="connsiteY6" fmla="*/ 2328486 h 3827449"/>
              <a:gd name="connsiteX7" fmla="*/ 390915 w 845608"/>
              <a:gd name="connsiteY7" fmla="*/ 2754355 h 3827449"/>
              <a:gd name="connsiteX8" fmla="*/ 298040 w 845608"/>
              <a:gd name="connsiteY8" fmla="*/ 3460496 h 3827449"/>
              <a:gd name="connsiteX9" fmla="*/ 299508 w 845608"/>
              <a:gd name="connsiteY9" fmla="*/ 3827449 h 3827449"/>
              <a:gd name="connsiteX10" fmla="*/ 845608 w 845608"/>
              <a:gd name="connsiteY10" fmla="*/ 3827449 h 3827449"/>
              <a:gd name="connsiteX0" fmla="*/ 370119 w 845608"/>
              <a:gd name="connsiteY0" fmla="*/ 0 h 3827449"/>
              <a:gd name="connsiteX1" fmla="*/ 363008 w 845608"/>
              <a:gd name="connsiteY1" fmla="*/ 277799 h 3827449"/>
              <a:gd name="connsiteX2" fmla="*/ 270933 w 845608"/>
              <a:gd name="connsiteY2" fmla="*/ 1242999 h 3827449"/>
              <a:gd name="connsiteX3" fmla="*/ 683683 w 845608"/>
              <a:gd name="connsiteY3" fmla="*/ 1458899 h 3827449"/>
              <a:gd name="connsiteX4" fmla="*/ 255058 w 845608"/>
              <a:gd name="connsiteY4" fmla="*/ 1484299 h 3827449"/>
              <a:gd name="connsiteX5" fmla="*/ 186968 w 845608"/>
              <a:gd name="connsiteY5" fmla="*/ 2185053 h 3827449"/>
              <a:gd name="connsiteX6" fmla="*/ 323365 w 845608"/>
              <a:gd name="connsiteY6" fmla="*/ 2328486 h 3827449"/>
              <a:gd name="connsiteX7" fmla="*/ 390915 w 845608"/>
              <a:gd name="connsiteY7" fmla="*/ 2754355 h 3827449"/>
              <a:gd name="connsiteX8" fmla="*/ 298040 w 845608"/>
              <a:gd name="connsiteY8" fmla="*/ 3460496 h 3827449"/>
              <a:gd name="connsiteX9" fmla="*/ 299508 w 845608"/>
              <a:gd name="connsiteY9" fmla="*/ 3827449 h 3827449"/>
              <a:gd name="connsiteX10" fmla="*/ 845608 w 845608"/>
              <a:gd name="connsiteY10" fmla="*/ 3827449 h 3827449"/>
              <a:gd name="connsiteX0" fmla="*/ 370119 w 845608"/>
              <a:gd name="connsiteY0" fmla="*/ 0 h 3827449"/>
              <a:gd name="connsiteX1" fmla="*/ 363008 w 845608"/>
              <a:gd name="connsiteY1" fmla="*/ 277799 h 3827449"/>
              <a:gd name="connsiteX2" fmla="*/ 270933 w 845608"/>
              <a:gd name="connsiteY2" fmla="*/ 1242999 h 3827449"/>
              <a:gd name="connsiteX3" fmla="*/ 683683 w 845608"/>
              <a:gd name="connsiteY3" fmla="*/ 1458899 h 3827449"/>
              <a:gd name="connsiteX4" fmla="*/ 255058 w 845608"/>
              <a:gd name="connsiteY4" fmla="*/ 1484299 h 3827449"/>
              <a:gd name="connsiteX5" fmla="*/ 186968 w 845608"/>
              <a:gd name="connsiteY5" fmla="*/ 2185053 h 3827449"/>
              <a:gd name="connsiteX6" fmla="*/ 323365 w 845608"/>
              <a:gd name="connsiteY6" fmla="*/ 2328486 h 3827449"/>
              <a:gd name="connsiteX7" fmla="*/ 368888 w 845608"/>
              <a:gd name="connsiteY7" fmla="*/ 2864493 h 3827449"/>
              <a:gd name="connsiteX8" fmla="*/ 298040 w 845608"/>
              <a:gd name="connsiteY8" fmla="*/ 3460496 h 3827449"/>
              <a:gd name="connsiteX9" fmla="*/ 299508 w 845608"/>
              <a:gd name="connsiteY9" fmla="*/ 3827449 h 3827449"/>
              <a:gd name="connsiteX10" fmla="*/ 845608 w 845608"/>
              <a:gd name="connsiteY10" fmla="*/ 3827449 h 3827449"/>
              <a:gd name="connsiteX0" fmla="*/ 370119 w 845608"/>
              <a:gd name="connsiteY0" fmla="*/ 0 h 3827449"/>
              <a:gd name="connsiteX1" fmla="*/ 363008 w 845608"/>
              <a:gd name="connsiteY1" fmla="*/ 277799 h 3827449"/>
              <a:gd name="connsiteX2" fmla="*/ 270933 w 845608"/>
              <a:gd name="connsiteY2" fmla="*/ 1242999 h 3827449"/>
              <a:gd name="connsiteX3" fmla="*/ 683683 w 845608"/>
              <a:gd name="connsiteY3" fmla="*/ 1458899 h 3827449"/>
              <a:gd name="connsiteX4" fmla="*/ 255058 w 845608"/>
              <a:gd name="connsiteY4" fmla="*/ 1484299 h 3827449"/>
              <a:gd name="connsiteX5" fmla="*/ 186968 w 845608"/>
              <a:gd name="connsiteY5" fmla="*/ 2185053 h 3827449"/>
              <a:gd name="connsiteX6" fmla="*/ 323365 w 845608"/>
              <a:gd name="connsiteY6" fmla="*/ 2328486 h 3827449"/>
              <a:gd name="connsiteX7" fmla="*/ 368888 w 845608"/>
              <a:gd name="connsiteY7" fmla="*/ 2864493 h 3827449"/>
              <a:gd name="connsiteX8" fmla="*/ 298040 w 845608"/>
              <a:gd name="connsiteY8" fmla="*/ 3460496 h 3827449"/>
              <a:gd name="connsiteX9" fmla="*/ 299508 w 845608"/>
              <a:gd name="connsiteY9" fmla="*/ 3827449 h 3827449"/>
              <a:gd name="connsiteX10" fmla="*/ 845608 w 845608"/>
              <a:gd name="connsiteY10" fmla="*/ 3827449 h 3827449"/>
              <a:gd name="connsiteX0" fmla="*/ 370119 w 845608"/>
              <a:gd name="connsiteY0" fmla="*/ 0 h 3827449"/>
              <a:gd name="connsiteX1" fmla="*/ 363008 w 845608"/>
              <a:gd name="connsiteY1" fmla="*/ 277799 h 3827449"/>
              <a:gd name="connsiteX2" fmla="*/ 270933 w 845608"/>
              <a:gd name="connsiteY2" fmla="*/ 1242999 h 3827449"/>
              <a:gd name="connsiteX3" fmla="*/ 683683 w 845608"/>
              <a:gd name="connsiteY3" fmla="*/ 1458899 h 3827449"/>
              <a:gd name="connsiteX4" fmla="*/ 255058 w 845608"/>
              <a:gd name="connsiteY4" fmla="*/ 1484299 h 3827449"/>
              <a:gd name="connsiteX5" fmla="*/ 186968 w 845608"/>
              <a:gd name="connsiteY5" fmla="*/ 2185053 h 3827449"/>
              <a:gd name="connsiteX6" fmla="*/ 323365 w 845608"/>
              <a:gd name="connsiteY6" fmla="*/ 2328486 h 3827449"/>
              <a:gd name="connsiteX7" fmla="*/ 368888 w 845608"/>
              <a:gd name="connsiteY7" fmla="*/ 2864493 h 3827449"/>
              <a:gd name="connsiteX8" fmla="*/ 298040 w 845608"/>
              <a:gd name="connsiteY8" fmla="*/ 3460496 h 3827449"/>
              <a:gd name="connsiteX9" fmla="*/ 299508 w 845608"/>
              <a:gd name="connsiteY9" fmla="*/ 3827449 h 3827449"/>
              <a:gd name="connsiteX10" fmla="*/ 845608 w 845608"/>
              <a:gd name="connsiteY10" fmla="*/ 3827449 h 3827449"/>
              <a:gd name="connsiteX0" fmla="*/ 370119 w 845608"/>
              <a:gd name="connsiteY0" fmla="*/ 0 h 3827449"/>
              <a:gd name="connsiteX1" fmla="*/ 363008 w 845608"/>
              <a:gd name="connsiteY1" fmla="*/ 277799 h 3827449"/>
              <a:gd name="connsiteX2" fmla="*/ 270933 w 845608"/>
              <a:gd name="connsiteY2" fmla="*/ 1242999 h 3827449"/>
              <a:gd name="connsiteX3" fmla="*/ 683683 w 845608"/>
              <a:gd name="connsiteY3" fmla="*/ 1458899 h 3827449"/>
              <a:gd name="connsiteX4" fmla="*/ 255058 w 845608"/>
              <a:gd name="connsiteY4" fmla="*/ 1484299 h 3827449"/>
              <a:gd name="connsiteX5" fmla="*/ 186968 w 845608"/>
              <a:gd name="connsiteY5" fmla="*/ 2185053 h 3827449"/>
              <a:gd name="connsiteX6" fmla="*/ 323365 w 845608"/>
              <a:gd name="connsiteY6" fmla="*/ 2328486 h 3827449"/>
              <a:gd name="connsiteX7" fmla="*/ 368888 w 845608"/>
              <a:gd name="connsiteY7" fmla="*/ 2864493 h 3827449"/>
              <a:gd name="connsiteX8" fmla="*/ 299508 w 845608"/>
              <a:gd name="connsiteY8" fmla="*/ 3827449 h 3827449"/>
              <a:gd name="connsiteX9" fmla="*/ 845608 w 845608"/>
              <a:gd name="connsiteY9" fmla="*/ 3827449 h 3827449"/>
              <a:gd name="connsiteX0" fmla="*/ 370119 w 845608"/>
              <a:gd name="connsiteY0" fmla="*/ 0 h 3827449"/>
              <a:gd name="connsiteX1" fmla="*/ 363008 w 845608"/>
              <a:gd name="connsiteY1" fmla="*/ 277799 h 3827449"/>
              <a:gd name="connsiteX2" fmla="*/ 270933 w 845608"/>
              <a:gd name="connsiteY2" fmla="*/ 1242999 h 3827449"/>
              <a:gd name="connsiteX3" fmla="*/ 683683 w 845608"/>
              <a:gd name="connsiteY3" fmla="*/ 1458899 h 3827449"/>
              <a:gd name="connsiteX4" fmla="*/ 255058 w 845608"/>
              <a:gd name="connsiteY4" fmla="*/ 1484299 h 3827449"/>
              <a:gd name="connsiteX5" fmla="*/ 186968 w 845608"/>
              <a:gd name="connsiteY5" fmla="*/ 2185053 h 3827449"/>
              <a:gd name="connsiteX6" fmla="*/ 323365 w 845608"/>
              <a:gd name="connsiteY6" fmla="*/ 2328486 h 3827449"/>
              <a:gd name="connsiteX7" fmla="*/ 368888 w 845608"/>
              <a:gd name="connsiteY7" fmla="*/ 2864493 h 3827449"/>
              <a:gd name="connsiteX8" fmla="*/ 845608 w 845608"/>
              <a:gd name="connsiteY8" fmla="*/ 3827449 h 3827449"/>
              <a:gd name="connsiteX0" fmla="*/ 370119 w 701675"/>
              <a:gd name="connsiteY0" fmla="*/ 0 h 3421486"/>
              <a:gd name="connsiteX1" fmla="*/ 363008 w 701675"/>
              <a:gd name="connsiteY1" fmla="*/ 277799 h 3421486"/>
              <a:gd name="connsiteX2" fmla="*/ 270933 w 701675"/>
              <a:gd name="connsiteY2" fmla="*/ 1242999 h 3421486"/>
              <a:gd name="connsiteX3" fmla="*/ 683683 w 701675"/>
              <a:gd name="connsiteY3" fmla="*/ 1458899 h 3421486"/>
              <a:gd name="connsiteX4" fmla="*/ 255058 w 701675"/>
              <a:gd name="connsiteY4" fmla="*/ 1484299 h 3421486"/>
              <a:gd name="connsiteX5" fmla="*/ 186968 w 701675"/>
              <a:gd name="connsiteY5" fmla="*/ 2185053 h 3421486"/>
              <a:gd name="connsiteX6" fmla="*/ 323365 w 701675"/>
              <a:gd name="connsiteY6" fmla="*/ 2328486 h 3421486"/>
              <a:gd name="connsiteX7" fmla="*/ 368888 w 701675"/>
              <a:gd name="connsiteY7" fmla="*/ 2864493 h 3421486"/>
              <a:gd name="connsiteX8" fmla="*/ 380595 w 701675"/>
              <a:gd name="connsiteY8" fmla="*/ 3421486 h 3421486"/>
              <a:gd name="connsiteX0" fmla="*/ 370119 w 701675"/>
              <a:gd name="connsiteY0" fmla="*/ 0 h 3421486"/>
              <a:gd name="connsiteX1" fmla="*/ 363008 w 701675"/>
              <a:gd name="connsiteY1" fmla="*/ 277799 h 3421486"/>
              <a:gd name="connsiteX2" fmla="*/ 270933 w 701675"/>
              <a:gd name="connsiteY2" fmla="*/ 1242999 h 3421486"/>
              <a:gd name="connsiteX3" fmla="*/ 683683 w 701675"/>
              <a:gd name="connsiteY3" fmla="*/ 1458899 h 3421486"/>
              <a:gd name="connsiteX4" fmla="*/ 255058 w 701675"/>
              <a:gd name="connsiteY4" fmla="*/ 1484299 h 3421486"/>
              <a:gd name="connsiteX5" fmla="*/ 186968 w 701675"/>
              <a:gd name="connsiteY5" fmla="*/ 2185053 h 3421486"/>
              <a:gd name="connsiteX6" fmla="*/ 323365 w 701675"/>
              <a:gd name="connsiteY6" fmla="*/ 2328486 h 3421486"/>
              <a:gd name="connsiteX7" fmla="*/ 368888 w 701675"/>
              <a:gd name="connsiteY7" fmla="*/ 2864493 h 3421486"/>
              <a:gd name="connsiteX8" fmla="*/ 380595 w 701675"/>
              <a:gd name="connsiteY8" fmla="*/ 3421486 h 3421486"/>
              <a:gd name="connsiteX0" fmla="*/ 370119 w 701675"/>
              <a:gd name="connsiteY0" fmla="*/ 0 h 3443630"/>
              <a:gd name="connsiteX1" fmla="*/ 363008 w 701675"/>
              <a:gd name="connsiteY1" fmla="*/ 277799 h 3443630"/>
              <a:gd name="connsiteX2" fmla="*/ 270933 w 701675"/>
              <a:gd name="connsiteY2" fmla="*/ 1242999 h 3443630"/>
              <a:gd name="connsiteX3" fmla="*/ 683683 w 701675"/>
              <a:gd name="connsiteY3" fmla="*/ 1458899 h 3443630"/>
              <a:gd name="connsiteX4" fmla="*/ 255058 w 701675"/>
              <a:gd name="connsiteY4" fmla="*/ 1484299 h 3443630"/>
              <a:gd name="connsiteX5" fmla="*/ 186968 w 701675"/>
              <a:gd name="connsiteY5" fmla="*/ 2185053 h 3443630"/>
              <a:gd name="connsiteX6" fmla="*/ 323365 w 701675"/>
              <a:gd name="connsiteY6" fmla="*/ 2328486 h 3443630"/>
              <a:gd name="connsiteX7" fmla="*/ 368888 w 701675"/>
              <a:gd name="connsiteY7" fmla="*/ 2864493 h 3443630"/>
              <a:gd name="connsiteX8" fmla="*/ 351070 w 701675"/>
              <a:gd name="connsiteY8" fmla="*/ 3443630 h 3443630"/>
              <a:gd name="connsiteX0" fmla="*/ 370119 w 701675"/>
              <a:gd name="connsiteY0" fmla="*/ 0 h 3443630"/>
              <a:gd name="connsiteX1" fmla="*/ 363008 w 701675"/>
              <a:gd name="connsiteY1" fmla="*/ 277799 h 3443630"/>
              <a:gd name="connsiteX2" fmla="*/ 270933 w 701675"/>
              <a:gd name="connsiteY2" fmla="*/ 1242999 h 3443630"/>
              <a:gd name="connsiteX3" fmla="*/ 683683 w 701675"/>
              <a:gd name="connsiteY3" fmla="*/ 1458899 h 3443630"/>
              <a:gd name="connsiteX4" fmla="*/ 255058 w 701675"/>
              <a:gd name="connsiteY4" fmla="*/ 1484299 h 3443630"/>
              <a:gd name="connsiteX5" fmla="*/ 186968 w 701675"/>
              <a:gd name="connsiteY5" fmla="*/ 2185053 h 3443630"/>
              <a:gd name="connsiteX6" fmla="*/ 352891 w 701675"/>
              <a:gd name="connsiteY6" fmla="*/ 2321105 h 3443630"/>
              <a:gd name="connsiteX7" fmla="*/ 368888 w 701675"/>
              <a:gd name="connsiteY7" fmla="*/ 2864493 h 3443630"/>
              <a:gd name="connsiteX8" fmla="*/ 351070 w 701675"/>
              <a:gd name="connsiteY8" fmla="*/ 3443630 h 3443630"/>
              <a:gd name="connsiteX0" fmla="*/ 370119 w 701675"/>
              <a:gd name="connsiteY0" fmla="*/ 0 h 3443630"/>
              <a:gd name="connsiteX1" fmla="*/ 363008 w 701675"/>
              <a:gd name="connsiteY1" fmla="*/ 277799 h 3443630"/>
              <a:gd name="connsiteX2" fmla="*/ 270933 w 701675"/>
              <a:gd name="connsiteY2" fmla="*/ 1242999 h 3443630"/>
              <a:gd name="connsiteX3" fmla="*/ 683683 w 701675"/>
              <a:gd name="connsiteY3" fmla="*/ 1458899 h 3443630"/>
              <a:gd name="connsiteX4" fmla="*/ 255058 w 701675"/>
              <a:gd name="connsiteY4" fmla="*/ 1484299 h 3443630"/>
              <a:gd name="connsiteX5" fmla="*/ 186968 w 701675"/>
              <a:gd name="connsiteY5" fmla="*/ 2185053 h 3443630"/>
              <a:gd name="connsiteX6" fmla="*/ 352891 w 701675"/>
              <a:gd name="connsiteY6" fmla="*/ 2321105 h 3443630"/>
              <a:gd name="connsiteX7" fmla="*/ 368888 w 701675"/>
              <a:gd name="connsiteY7" fmla="*/ 2864493 h 3443630"/>
              <a:gd name="connsiteX8" fmla="*/ 351070 w 701675"/>
              <a:gd name="connsiteY8" fmla="*/ 3443630 h 3443630"/>
              <a:gd name="connsiteX0" fmla="*/ 370119 w 701675"/>
              <a:gd name="connsiteY0" fmla="*/ 0 h 3458393"/>
              <a:gd name="connsiteX1" fmla="*/ 363008 w 701675"/>
              <a:gd name="connsiteY1" fmla="*/ 277799 h 3458393"/>
              <a:gd name="connsiteX2" fmla="*/ 270933 w 701675"/>
              <a:gd name="connsiteY2" fmla="*/ 1242999 h 3458393"/>
              <a:gd name="connsiteX3" fmla="*/ 683683 w 701675"/>
              <a:gd name="connsiteY3" fmla="*/ 1458899 h 3458393"/>
              <a:gd name="connsiteX4" fmla="*/ 255058 w 701675"/>
              <a:gd name="connsiteY4" fmla="*/ 1484299 h 3458393"/>
              <a:gd name="connsiteX5" fmla="*/ 186968 w 701675"/>
              <a:gd name="connsiteY5" fmla="*/ 2185053 h 3458393"/>
              <a:gd name="connsiteX6" fmla="*/ 352891 w 701675"/>
              <a:gd name="connsiteY6" fmla="*/ 2321105 h 3458393"/>
              <a:gd name="connsiteX7" fmla="*/ 368888 w 701675"/>
              <a:gd name="connsiteY7" fmla="*/ 2864493 h 3458393"/>
              <a:gd name="connsiteX8" fmla="*/ 395357 w 701675"/>
              <a:gd name="connsiteY8" fmla="*/ 3458393 h 3458393"/>
              <a:gd name="connsiteX0" fmla="*/ 370119 w 701675"/>
              <a:gd name="connsiteY0" fmla="*/ 0 h 3458393"/>
              <a:gd name="connsiteX1" fmla="*/ 363008 w 701675"/>
              <a:gd name="connsiteY1" fmla="*/ 277799 h 3458393"/>
              <a:gd name="connsiteX2" fmla="*/ 270933 w 701675"/>
              <a:gd name="connsiteY2" fmla="*/ 1242999 h 3458393"/>
              <a:gd name="connsiteX3" fmla="*/ 683683 w 701675"/>
              <a:gd name="connsiteY3" fmla="*/ 1458899 h 3458393"/>
              <a:gd name="connsiteX4" fmla="*/ 255058 w 701675"/>
              <a:gd name="connsiteY4" fmla="*/ 1484299 h 3458393"/>
              <a:gd name="connsiteX5" fmla="*/ 186968 w 701675"/>
              <a:gd name="connsiteY5" fmla="*/ 2185053 h 3458393"/>
              <a:gd name="connsiteX6" fmla="*/ 352891 w 701675"/>
              <a:gd name="connsiteY6" fmla="*/ 2321105 h 3458393"/>
              <a:gd name="connsiteX7" fmla="*/ 413175 w 701675"/>
              <a:gd name="connsiteY7" fmla="*/ 2879256 h 3458393"/>
              <a:gd name="connsiteX8" fmla="*/ 395357 w 701675"/>
              <a:gd name="connsiteY8" fmla="*/ 3458393 h 3458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1675" h="3458393">
                <a:moveTo>
                  <a:pt x="370119" y="0"/>
                </a:moveTo>
                <a:cubicBezTo>
                  <a:pt x="370119" y="254325"/>
                  <a:pt x="363008" y="23474"/>
                  <a:pt x="363008" y="277799"/>
                </a:cubicBezTo>
                <a:cubicBezTo>
                  <a:pt x="154516" y="497932"/>
                  <a:pt x="0" y="868878"/>
                  <a:pt x="270933" y="1242999"/>
                </a:cubicBezTo>
                <a:cubicBezTo>
                  <a:pt x="510116" y="1484828"/>
                  <a:pt x="701675" y="1405982"/>
                  <a:pt x="683683" y="1458899"/>
                </a:cubicBezTo>
                <a:cubicBezTo>
                  <a:pt x="693208" y="1502291"/>
                  <a:pt x="397933" y="1475832"/>
                  <a:pt x="255058" y="1484299"/>
                </a:cubicBezTo>
                <a:lnTo>
                  <a:pt x="186968" y="2185053"/>
                </a:lnTo>
                <a:cubicBezTo>
                  <a:pt x="197618" y="2332359"/>
                  <a:pt x="318900" y="2226221"/>
                  <a:pt x="352891" y="2321105"/>
                </a:cubicBezTo>
                <a:cubicBezTo>
                  <a:pt x="382478" y="2455638"/>
                  <a:pt x="403446" y="2670763"/>
                  <a:pt x="413175" y="2879256"/>
                </a:cubicBezTo>
                <a:lnTo>
                  <a:pt x="395357" y="3458393"/>
                </a:lnTo>
              </a:path>
            </a:pathLst>
          </a:custGeom>
          <a:ln w="38100">
            <a:solidFill>
              <a:srgbClr val="2B913C"/>
            </a:solidFill>
            <a:prstDash val="solid"/>
            <a:miter lim="800000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0" y="6550238"/>
            <a:ext cx="10972800" cy="307762"/>
          </a:xfrm>
          <a:prstGeom prst="rect">
            <a:avLst/>
          </a:prstGeom>
          <a:solidFill>
            <a:schemeClr val="bg1"/>
          </a:solidFill>
        </p:spPr>
        <p:txBody>
          <a:bodyPr wrap="square" lIns="91427" tIns="45713" rIns="91427" bIns="45713" rtlCol="0" anchor="ctr">
            <a:spAutoFit/>
          </a:bodyPr>
          <a:lstStyle/>
          <a:p>
            <a:pPr algn="r"/>
            <a:r>
              <a:rPr lang="en-US" sz="1400" dirty="0" smtClean="0">
                <a:latin typeface="News Gothic" pitchFamily="34" charset="0"/>
                <a:cs typeface="Arial" pitchFamily="34" charset="0"/>
              </a:rPr>
              <a:t>PROPOSED BRIDGE </a:t>
            </a:r>
            <a:r>
              <a:rPr lang="en-US" sz="1400" b="1" dirty="0" smtClean="0">
                <a:latin typeface="News Gothic" pitchFamily="34" charset="0"/>
                <a:cs typeface="Arial" pitchFamily="34" charset="0"/>
              </a:rPr>
              <a:t>ACCESSIBLE ROUTE DIAGRAM</a:t>
            </a:r>
            <a:endParaRPr lang="en-US" sz="1400" b="1" dirty="0">
              <a:latin typeface="News Gothic" pitchFamily="34" charset="0"/>
              <a:cs typeface="Arial" pitchFamily="34" charset="0"/>
            </a:endParaRPr>
          </a:p>
        </p:txBody>
      </p:sp>
      <p:sp>
        <p:nvSpPr>
          <p:cNvPr id="15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-7684" y="6515927"/>
            <a:ext cx="441960" cy="365125"/>
          </a:xfrm>
        </p:spPr>
        <p:txBody>
          <a:bodyPr/>
          <a:lstStyle/>
          <a:p>
            <a:pPr algn="ctr"/>
            <a:fld id="{97F2152C-7749-4D0E-B213-988EC00E612E}" type="slidenum">
              <a:rPr lang="en-US" sz="1200" smtClean="0">
                <a:solidFill>
                  <a:schemeClr val="tx1"/>
                </a:solidFill>
                <a:latin typeface="News Gothic" pitchFamily="34" charset="0"/>
              </a:rPr>
              <a:pPr algn="ctr"/>
              <a:t>40</a:t>
            </a:fld>
            <a:endParaRPr lang="en-US" sz="1200" dirty="0">
              <a:solidFill>
                <a:schemeClr val="tx1"/>
              </a:solidFill>
              <a:latin typeface="News Gothic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ENLARGED PLAN_PROPOSED BRIDGE_FIXED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426857" y="0"/>
            <a:ext cx="6545943" cy="661125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6550238"/>
            <a:ext cx="10972800" cy="307762"/>
          </a:xfrm>
          <a:prstGeom prst="rect">
            <a:avLst/>
          </a:prstGeom>
          <a:solidFill>
            <a:schemeClr val="bg1"/>
          </a:solidFill>
        </p:spPr>
        <p:txBody>
          <a:bodyPr wrap="square" lIns="91427" tIns="45713" rIns="91427" bIns="45713" rtlCol="0" anchor="ctr">
            <a:spAutoFit/>
          </a:bodyPr>
          <a:lstStyle/>
          <a:p>
            <a:pPr algn="r"/>
            <a:r>
              <a:rPr lang="en-US" sz="1400" dirty="0" smtClean="0">
                <a:latin typeface="News Gothic" pitchFamily="34" charset="0"/>
                <a:cs typeface="Arial" pitchFamily="34" charset="0"/>
              </a:rPr>
              <a:t>PROPOSED BRIDGE </a:t>
            </a:r>
            <a:r>
              <a:rPr lang="en-US" sz="1400" b="1" dirty="0" smtClean="0">
                <a:latin typeface="News Gothic" pitchFamily="34" charset="0"/>
                <a:cs typeface="Arial" pitchFamily="34" charset="0"/>
              </a:rPr>
              <a:t>ENLARGED ROUTE DIAGRAM</a:t>
            </a:r>
            <a:endParaRPr lang="en-US" sz="1400" b="1" dirty="0">
              <a:latin typeface="News Gothic" pitchFamily="34" charset="0"/>
              <a:cs typeface="Arial" pitchFamily="34" charset="0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7416881" y="-1057276"/>
            <a:ext cx="838200" cy="4886325"/>
          </a:xfrm>
          <a:custGeom>
            <a:avLst/>
            <a:gdLst>
              <a:gd name="connsiteX0" fmla="*/ 0 w 828675"/>
              <a:gd name="connsiteY0" fmla="*/ 0 h 4524375"/>
              <a:gd name="connsiteX1" fmla="*/ 219075 w 828675"/>
              <a:gd name="connsiteY1" fmla="*/ 4524375 h 4524375"/>
              <a:gd name="connsiteX2" fmla="*/ 828675 w 828675"/>
              <a:gd name="connsiteY2" fmla="*/ 4495800 h 4524375"/>
              <a:gd name="connsiteX0" fmla="*/ 0 w 828675"/>
              <a:gd name="connsiteY0" fmla="*/ 0 h 4524375"/>
              <a:gd name="connsiteX1" fmla="*/ 219075 w 828675"/>
              <a:gd name="connsiteY1" fmla="*/ 4524375 h 4524375"/>
              <a:gd name="connsiteX2" fmla="*/ 828675 w 828675"/>
              <a:gd name="connsiteY2" fmla="*/ 4495800 h 4524375"/>
              <a:gd name="connsiteX3" fmla="*/ 0 w 828675"/>
              <a:gd name="connsiteY3" fmla="*/ 0 h 4524375"/>
              <a:gd name="connsiteX0" fmla="*/ 0 w 828675"/>
              <a:gd name="connsiteY0" fmla="*/ 0 h 4524375"/>
              <a:gd name="connsiteX1" fmla="*/ 219075 w 828675"/>
              <a:gd name="connsiteY1" fmla="*/ 4524375 h 4524375"/>
              <a:gd name="connsiteX2" fmla="*/ 828675 w 828675"/>
              <a:gd name="connsiteY2" fmla="*/ 4495800 h 4524375"/>
              <a:gd name="connsiteX3" fmla="*/ 790575 w 828675"/>
              <a:gd name="connsiteY3" fmla="*/ 76200 h 4524375"/>
              <a:gd name="connsiteX4" fmla="*/ 0 w 828675"/>
              <a:gd name="connsiteY4" fmla="*/ 0 h 4524375"/>
              <a:gd name="connsiteX0" fmla="*/ 0 w 828675"/>
              <a:gd name="connsiteY0" fmla="*/ 0 h 4524375"/>
              <a:gd name="connsiteX1" fmla="*/ 219075 w 828675"/>
              <a:gd name="connsiteY1" fmla="*/ 4524375 h 4524375"/>
              <a:gd name="connsiteX2" fmla="*/ 828675 w 828675"/>
              <a:gd name="connsiteY2" fmla="*/ 4495800 h 4524375"/>
              <a:gd name="connsiteX3" fmla="*/ 790575 w 828675"/>
              <a:gd name="connsiteY3" fmla="*/ 76200 h 4524375"/>
              <a:gd name="connsiteX4" fmla="*/ 504825 w 828675"/>
              <a:gd name="connsiteY4" fmla="*/ 495300 h 4524375"/>
              <a:gd name="connsiteX5" fmla="*/ 0 w 828675"/>
              <a:gd name="connsiteY5" fmla="*/ 0 h 4524375"/>
              <a:gd name="connsiteX0" fmla="*/ 0 w 828675"/>
              <a:gd name="connsiteY0" fmla="*/ 0 h 4524375"/>
              <a:gd name="connsiteX1" fmla="*/ 219075 w 828675"/>
              <a:gd name="connsiteY1" fmla="*/ 4524375 h 4524375"/>
              <a:gd name="connsiteX2" fmla="*/ 828675 w 828675"/>
              <a:gd name="connsiteY2" fmla="*/ 4495800 h 4524375"/>
              <a:gd name="connsiteX3" fmla="*/ 790575 w 828675"/>
              <a:gd name="connsiteY3" fmla="*/ 76200 h 4524375"/>
              <a:gd name="connsiteX4" fmla="*/ 504825 w 828675"/>
              <a:gd name="connsiteY4" fmla="*/ 495300 h 4524375"/>
              <a:gd name="connsiteX5" fmla="*/ 514350 w 828675"/>
              <a:gd name="connsiteY5" fmla="*/ 828675 h 4524375"/>
              <a:gd name="connsiteX6" fmla="*/ 0 w 828675"/>
              <a:gd name="connsiteY6" fmla="*/ 0 h 4524375"/>
              <a:gd name="connsiteX0" fmla="*/ 0 w 828675"/>
              <a:gd name="connsiteY0" fmla="*/ 0 h 4524375"/>
              <a:gd name="connsiteX1" fmla="*/ 219075 w 828675"/>
              <a:gd name="connsiteY1" fmla="*/ 4524375 h 4524375"/>
              <a:gd name="connsiteX2" fmla="*/ 828675 w 828675"/>
              <a:gd name="connsiteY2" fmla="*/ 4495800 h 4524375"/>
              <a:gd name="connsiteX3" fmla="*/ 790575 w 828675"/>
              <a:gd name="connsiteY3" fmla="*/ 76200 h 4524375"/>
              <a:gd name="connsiteX4" fmla="*/ 504825 w 828675"/>
              <a:gd name="connsiteY4" fmla="*/ 495300 h 4524375"/>
              <a:gd name="connsiteX5" fmla="*/ 514350 w 828675"/>
              <a:gd name="connsiteY5" fmla="*/ 828675 h 4524375"/>
              <a:gd name="connsiteX6" fmla="*/ 352425 w 828675"/>
              <a:gd name="connsiteY6" fmla="*/ 209550 h 4524375"/>
              <a:gd name="connsiteX7" fmla="*/ 0 w 828675"/>
              <a:gd name="connsiteY7" fmla="*/ 0 h 4524375"/>
              <a:gd name="connsiteX0" fmla="*/ 0 w 828675"/>
              <a:gd name="connsiteY0" fmla="*/ 0 h 4524375"/>
              <a:gd name="connsiteX1" fmla="*/ 219075 w 828675"/>
              <a:gd name="connsiteY1" fmla="*/ 4524375 h 4524375"/>
              <a:gd name="connsiteX2" fmla="*/ 828675 w 828675"/>
              <a:gd name="connsiteY2" fmla="*/ 4495800 h 4524375"/>
              <a:gd name="connsiteX3" fmla="*/ 790575 w 828675"/>
              <a:gd name="connsiteY3" fmla="*/ 76200 h 4524375"/>
              <a:gd name="connsiteX4" fmla="*/ 504825 w 828675"/>
              <a:gd name="connsiteY4" fmla="*/ 495300 h 4524375"/>
              <a:gd name="connsiteX5" fmla="*/ 514350 w 828675"/>
              <a:gd name="connsiteY5" fmla="*/ 828675 h 4524375"/>
              <a:gd name="connsiteX6" fmla="*/ 419100 w 828675"/>
              <a:gd name="connsiteY6" fmla="*/ 838200 h 4524375"/>
              <a:gd name="connsiteX7" fmla="*/ 352425 w 828675"/>
              <a:gd name="connsiteY7" fmla="*/ 209550 h 4524375"/>
              <a:gd name="connsiteX8" fmla="*/ 0 w 828675"/>
              <a:gd name="connsiteY8" fmla="*/ 0 h 4524375"/>
              <a:gd name="connsiteX0" fmla="*/ 0 w 828675"/>
              <a:gd name="connsiteY0" fmla="*/ 0 h 4524375"/>
              <a:gd name="connsiteX1" fmla="*/ 219075 w 828675"/>
              <a:gd name="connsiteY1" fmla="*/ 4524375 h 4524375"/>
              <a:gd name="connsiteX2" fmla="*/ 828675 w 828675"/>
              <a:gd name="connsiteY2" fmla="*/ 4495800 h 4524375"/>
              <a:gd name="connsiteX3" fmla="*/ 790575 w 828675"/>
              <a:gd name="connsiteY3" fmla="*/ 76200 h 4524375"/>
              <a:gd name="connsiteX4" fmla="*/ 504825 w 828675"/>
              <a:gd name="connsiteY4" fmla="*/ 495300 h 4524375"/>
              <a:gd name="connsiteX5" fmla="*/ 514350 w 828675"/>
              <a:gd name="connsiteY5" fmla="*/ 828675 h 4524375"/>
              <a:gd name="connsiteX6" fmla="*/ 419100 w 828675"/>
              <a:gd name="connsiteY6" fmla="*/ 838200 h 4524375"/>
              <a:gd name="connsiteX7" fmla="*/ 352425 w 828675"/>
              <a:gd name="connsiteY7" fmla="*/ 209550 h 4524375"/>
              <a:gd name="connsiteX8" fmla="*/ 0 w 828675"/>
              <a:gd name="connsiteY8" fmla="*/ 0 h 4524375"/>
              <a:gd name="connsiteX0" fmla="*/ 0 w 828675"/>
              <a:gd name="connsiteY0" fmla="*/ 0 h 4524375"/>
              <a:gd name="connsiteX1" fmla="*/ 219075 w 828675"/>
              <a:gd name="connsiteY1" fmla="*/ 4524375 h 4524375"/>
              <a:gd name="connsiteX2" fmla="*/ 828675 w 828675"/>
              <a:gd name="connsiteY2" fmla="*/ 4495800 h 4524375"/>
              <a:gd name="connsiteX3" fmla="*/ 790575 w 828675"/>
              <a:gd name="connsiteY3" fmla="*/ 76200 h 4524375"/>
              <a:gd name="connsiteX4" fmla="*/ 504825 w 828675"/>
              <a:gd name="connsiteY4" fmla="*/ 495300 h 4524375"/>
              <a:gd name="connsiteX5" fmla="*/ 514350 w 828675"/>
              <a:gd name="connsiteY5" fmla="*/ 828675 h 4524375"/>
              <a:gd name="connsiteX6" fmla="*/ 419100 w 828675"/>
              <a:gd name="connsiteY6" fmla="*/ 838200 h 4524375"/>
              <a:gd name="connsiteX7" fmla="*/ 352425 w 828675"/>
              <a:gd name="connsiteY7" fmla="*/ 209550 h 4524375"/>
              <a:gd name="connsiteX8" fmla="*/ 0 w 828675"/>
              <a:gd name="connsiteY8" fmla="*/ 0 h 4524375"/>
              <a:gd name="connsiteX0" fmla="*/ 0 w 828675"/>
              <a:gd name="connsiteY0" fmla="*/ 0 h 4524375"/>
              <a:gd name="connsiteX1" fmla="*/ 219075 w 828675"/>
              <a:gd name="connsiteY1" fmla="*/ 4524375 h 4524375"/>
              <a:gd name="connsiteX2" fmla="*/ 828675 w 828675"/>
              <a:gd name="connsiteY2" fmla="*/ 4495800 h 4524375"/>
              <a:gd name="connsiteX3" fmla="*/ 790575 w 828675"/>
              <a:gd name="connsiteY3" fmla="*/ 76200 h 4524375"/>
              <a:gd name="connsiteX4" fmla="*/ 504825 w 828675"/>
              <a:gd name="connsiteY4" fmla="*/ 495300 h 4524375"/>
              <a:gd name="connsiteX5" fmla="*/ 514350 w 828675"/>
              <a:gd name="connsiteY5" fmla="*/ 828675 h 4524375"/>
              <a:gd name="connsiteX6" fmla="*/ 419100 w 828675"/>
              <a:gd name="connsiteY6" fmla="*/ 838200 h 4524375"/>
              <a:gd name="connsiteX7" fmla="*/ 352425 w 828675"/>
              <a:gd name="connsiteY7" fmla="*/ 209550 h 4524375"/>
              <a:gd name="connsiteX8" fmla="*/ 0 w 828675"/>
              <a:gd name="connsiteY8" fmla="*/ 0 h 4524375"/>
              <a:gd name="connsiteX0" fmla="*/ 0 w 828675"/>
              <a:gd name="connsiteY0" fmla="*/ 0 h 4524375"/>
              <a:gd name="connsiteX1" fmla="*/ 219075 w 828675"/>
              <a:gd name="connsiteY1" fmla="*/ 4524375 h 4524375"/>
              <a:gd name="connsiteX2" fmla="*/ 828675 w 828675"/>
              <a:gd name="connsiteY2" fmla="*/ 4495800 h 4524375"/>
              <a:gd name="connsiteX3" fmla="*/ 790575 w 828675"/>
              <a:gd name="connsiteY3" fmla="*/ 76200 h 4524375"/>
              <a:gd name="connsiteX4" fmla="*/ 504825 w 828675"/>
              <a:gd name="connsiteY4" fmla="*/ 495300 h 4524375"/>
              <a:gd name="connsiteX5" fmla="*/ 514350 w 828675"/>
              <a:gd name="connsiteY5" fmla="*/ 828675 h 4524375"/>
              <a:gd name="connsiteX6" fmla="*/ 419100 w 828675"/>
              <a:gd name="connsiteY6" fmla="*/ 838200 h 4524375"/>
              <a:gd name="connsiteX7" fmla="*/ 352425 w 828675"/>
              <a:gd name="connsiteY7" fmla="*/ 209550 h 4524375"/>
              <a:gd name="connsiteX8" fmla="*/ 0 w 828675"/>
              <a:gd name="connsiteY8" fmla="*/ 0 h 4524375"/>
              <a:gd name="connsiteX0" fmla="*/ 0 w 828675"/>
              <a:gd name="connsiteY0" fmla="*/ 0 h 4524375"/>
              <a:gd name="connsiteX1" fmla="*/ 219075 w 828675"/>
              <a:gd name="connsiteY1" fmla="*/ 4524375 h 4524375"/>
              <a:gd name="connsiteX2" fmla="*/ 828675 w 828675"/>
              <a:gd name="connsiteY2" fmla="*/ 4495800 h 4524375"/>
              <a:gd name="connsiteX3" fmla="*/ 790575 w 828675"/>
              <a:gd name="connsiteY3" fmla="*/ 76200 h 4524375"/>
              <a:gd name="connsiteX4" fmla="*/ 504825 w 828675"/>
              <a:gd name="connsiteY4" fmla="*/ 495300 h 4524375"/>
              <a:gd name="connsiteX5" fmla="*/ 514350 w 828675"/>
              <a:gd name="connsiteY5" fmla="*/ 828675 h 4524375"/>
              <a:gd name="connsiteX6" fmla="*/ 419100 w 828675"/>
              <a:gd name="connsiteY6" fmla="*/ 838200 h 4524375"/>
              <a:gd name="connsiteX7" fmla="*/ 352425 w 828675"/>
              <a:gd name="connsiteY7" fmla="*/ 209550 h 4524375"/>
              <a:gd name="connsiteX8" fmla="*/ 0 w 828675"/>
              <a:gd name="connsiteY8" fmla="*/ 0 h 4524375"/>
              <a:gd name="connsiteX0" fmla="*/ 0 w 828675"/>
              <a:gd name="connsiteY0" fmla="*/ 0 h 4524375"/>
              <a:gd name="connsiteX1" fmla="*/ 219075 w 828675"/>
              <a:gd name="connsiteY1" fmla="*/ 4524375 h 4524375"/>
              <a:gd name="connsiteX2" fmla="*/ 828675 w 828675"/>
              <a:gd name="connsiteY2" fmla="*/ 4495800 h 4524375"/>
              <a:gd name="connsiteX3" fmla="*/ 790575 w 828675"/>
              <a:gd name="connsiteY3" fmla="*/ 76200 h 4524375"/>
              <a:gd name="connsiteX4" fmla="*/ 504825 w 828675"/>
              <a:gd name="connsiteY4" fmla="*/ 495300 h 4524375"/>
              <a:gd name="connsiteX5" fmla="*/ 419100 w 828675"/>
              <a:gd name="connsiteY5" fmla="*/ 838200 h 4524375"/>
              <a:gd name="connsiteX6" fmla="*/ 352425 w 828675"/>
              <a:gd name="connsiteY6" fmla="*/ 209550 h 4524375"/>
              <a:gd name="connsiteX7" fmla="*/ 0 w 828675"/>
              <a:gd name="connsiteY7" fmla="*/ 0 h 4524375"/>
              <a:gd name="connsiteX0" fmla="*/ 0 w 828675"/>
              <a:gd name="connsiteY0" fmla="*/ 0 h 4524375"/>
              <a:gd name="connsiteX1" fmla="*/ 219075 w 828675"/>
              <a:gd name="connsiteY1" fmla="*/ 4524375 h 4524375"/>
              <a:gd name="connsiteX2" fmla="*/ 828675 w 828675"/>
              <a:gd name="connsiteY2" fmla="*/ 4495800 h 4524375"/>
              <a:gd name="connsiteX3" fmla="*/ 790575 w 828675"/>
              <a:gd name="connsiteY3" fmla="*/ 76200 h 4524375"/>
              <a:gd name="connsiteX4" fmla="*/ 504825 w 828675"/>
              <a:gd name="connsiteY4" fmla="*/ 495300 h 4524375"/>
              <a:gd name="connsiteX5" fmla="*/ 352425 w 828675"/>
              <a:gd name="connsiteY5" fmla="*/ 209550 h 4524375"/>
              <a:gd name="connsiteX6" fmla="*/ 0 w 828675"/>
              <a:gd name="connsiteY6" fmla="*/ 0 h 4524375"/>
              <a:gd name="connsiteX0" fmla="*/ 0 w 828675"/>
              <a:gd name="connsiteY0" fmla="*/ 0 h 4524375"/>
              <a:gd name="connsiteX1" fmla="*/ 219075 w 828675"/>
              <a:gd name="connsiteY1" fmla="*/ 4524375 h 4524375"/>
              <a:gd name="connsiteX2" fmla="*/ 828675 w 828675"/>
              <a:gd name="connsiteY2" fmla="*/ 4495800 h 4524375"/>
              <a:gd name="connsiteX3" fmla="*/ 790575 w 828675"/>
              <a:gd name="connsiteY3" fmla="*/ 76200 h 4524375"/>
              <a:gd name="connsiteX4" fmla="*/ 352425 w 828675"/>
              <a:gd name="connsiteY4" fmla="*/ 209550 h 4524375"/>
              <a:gd name="connsiteX5" fmla="*/ 0 w 828675"/>
              <a:gd name="connsiteY5" fmla="*/ 0 h 4524375"/>
              <a:gd name="connsiteX0" fmla="*/ 0 w 828675"/>
              <a:gd name="connsiteY0" fmla="*/ 0 h 4524375"/>
              <a:gd name="connsiteX1" fmla="*/ 219075 w 828675"/>
              <a:gd name="connsiteY1" fmla="*/ 4524375 h 4524375"/>
              <a:gd name="connsiteX2" fmla="*/ 828675 w 828675"/>
              <a:gd name="connsiteY2" fmla="*/ 4495800 h 4524375"/>
              <a:gd name="connsiteX3" fmla="*/ 790575 w 828675"/>
              <a:gd name="connsiteY3" fmla="*/ 76200 h 4524375"/>
              <a:gd name="connsiteX4" fmla="*/ 0 w 828675"/>
              <a:gd name="connsiteY4" fmla="*/ 0 h 4524375"/>
              <a:gd name="connsiteX0" fmla="*/ 0 w 828675"/>
              <a:gd name="connsiteY0" fmla="*/ 0 h 4495800"/>
              <a:gd name="connsiteX1" fmla="*/ 381000 w 828675"/>
              <a:gd name="connsiteY1" fmla="*/ 4229100 h 4495800"/>
              <a:gd name="connsiteX2" fmla="*/ 828675 w 828675"/>
              <a:gd name="connsiteY2" fmla="*/ 4495800 h 4495800"/>
              <a:gd name="connsiteX3" fmla="*/ 790575 w 828675"/>
              <a:gd name="connsiteY3" fmla="*/ 76200 h 4495800"/>
              <a:gd name="connsiteX4" fmla="*/ 0 w 828675"/>
              <a:gd name="connsiteY4" fmla="*/ 0 h 4495800"/>
              <a:gd name="connsiteX0" fmla="*/ 0 w 828675"/>
              <a:gd name="connsiteY0" fmla="*/ 0 h 4505325"/>
              <a:gd name="connsiteX1" fmla="*/ 200025 w 828675"/>
              <a:gd name="connsiteY1" fmla="*/ 4505325 h 4505325"/>
              <a:gd name="connsiteX2" fmla="*/ 828675 w 828675"/>
              <a:gd name="connsiteY2" fmla="*/ 4495800 h 4505325"/>
              <a:gd name="connsiteX3" fmla="*/ 790575 w 828675"/>
              <a:gd name="connsiteY3" fmla="*/ 76200 h 4505325"/>
              <a:gd name="connsiteX4" fmla="*/ 0 w 828675"/>
              <a:gd name="connsiteY4" fmla="*/ 0 h 4505325"/>
              <a:gd name="connsiteX0" fmla="*/ 0 w 838200"/>
              <a:gd name="connsiteY0" fmla="*/ 0 h 4819650"/>
              <a:gd name="connsiteX1" fmla="*/ 209550 w 838200"/>
              <a:gd name="connsiteY1" fmla="*/ 4819650 h 4819650"/>
              <a:gd name="connsiteX2" fmla="*/ 838200 w 838200"/>
              <a:gd name="connsiteY2" fmla="*/ 4810125 h 4819650"/>
              <a:gd name="connsiteX3" fmla="*/ 800100 w 838200"/>
              <a:gd name="connsiteY3" fmla="*/ 390525 h 4819650"/>
              <a:gd name="connsiteX4" fmla="*/ 0 w 838200"/>
              <a:gd name="connsiteY4" fmla="*/ 0 h 4819650"/>
              <a:gd name="connsiteX0" fmla="*/ 0 w 838200"/>
              <a:gd name="connsiteY0" fmla="*/ 0 h 4819650"/>
              <a:gd name="connsiteX1" fmla="*/ 209550 w 838200"/>
              <a:gd name="connsiteY1" fmla="*/ 4819650 h 4819650"/>
              <a:gd name="connsiteX2" fmla="*/ 838200 w 838200"/>
              <a:gd name="connsiteY2" fmla="*/ 4810125 h 4819650"/>
              <a:gd name="connsiteX3" fmla="*/ 800100 w 838200"/>
              <a:gd name="connsiteY3" fmla="*/ 390525 h 4819650"/>
              <a:gd name="connsiteX4" fmla="*/ 0 w 838200"/>
              <a:gd name="connsiteY4" fmla="*/ 0 h 4819650"/>
              <a:gd name="connsiteX0" fmla="*/ 0 w 838200"/>
              <a:gd name="connsiteY0" fmla="*/ 0 h 4819650"/>
              <a:gd name="connsiteX1" fmla="*/ 209550 w 838200"/>
              <a:gd name="connsiteY1" fmla="*/ 4819650 h 4819650"/>
              <a:gd name="connsiteX2" fmla="*/ 838200 w 838200"/>
              <a:gd name="connsiteY2" fmla="*/ 4810125 h 4819650"/>
              <a:gd name="connsiteX3" fmla="*/ 800100 w 838200"/>
              <a:gd name="connsiteY3" fmla="*/ 390525 h 4819650"/>
              <a:gd name="connsiteX4" fmla="*/ 0 w 838200"/>
              <a:gd name="connsiteY4" fmla="*/ 0 h 4819650"/>
              <a:gd name="connsiteX0" fmla="*/ 0 w 838200"/>
              <a:gd name="connsiteY0" fmla="*/ 66675 h 4886325"/>
              <a:gd name="connsiteX1" fmla="*/ 209550 w 838200"/>
              <a:gd name="connsiteY1" fmla="*/ 4886325 h 4886325"/>
              <a:gd name="connsiteX2" fmla="*/ 838200 w 838200"/>
              <a:gd name="connsiteY2" fmla="*/ 4876800 h 4886325"/>
              <a:gd name="connsiteX3" fmla="*/ 819150 w 838200"/>
              <a:gd name="connsiteY3" fmla="*/ 0 h 4886325"/>
              <a:gd name="connsiteX4" fmla="*/ 0 w 838200"/>
              <a:gd name="connsiteY4" fmla="*/ 66675 h 4886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8200" h="4886325">
                <a:moveTo>
                  <a:pt x="0" y="66675"/>
                </a:moveTo>
                <a:cubicBezTo>
                  <a:pt x="368300" y="1946275"/>
                  <a:pt x="260350" y="2844800"/>
                  <a:pt x="209550" y="4886325"/>
                </a:cubicBezTo>
                <a:lnTo>
                  <a:pt x="838200" y="4876800"/>
                </a:lnTo>
                <a:lnTo>
                  <a:pt x="819150" y="0"/>
                </a:lnTo>
                <a:lnTo>
                  <a:pt x="0" y="66675"/>
                </a:lnTo>
                <a:close/>
              </a:path>
            </a:pathLst>
          </a:custGeom>
          <a:solidFill>
            <a:srgbClr val="FFFF00">
              <a:alpha val="25000"/>
            </a:srgbClr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/>
          <p:cNvSpPr/>
          <p:nvPr/>
        </p:nvSpPr>
        <p:spPr>
          <a:xfrm>
            <a:off x="7436480" y="4061354"/>
            <a:ext cx="2545172" cy="2148948"/>
          </a:xfrm>
          <a:custGeom>
            <a:avLst/>
            <a:gdLst>
              <a:gd name="connsiteX0" fmla="*/ 317500 w 730250"/>
              <a:gd name="connsiteY0" fmla="*/ 0 h 3854450"/>
              <a:gd name="connsiteX1" fmla="*/ 317500 w 730250"/>
              <a:gd name="connsiteY1" fmla="*/ 304800 h 3854450"/>
              <a:gd name="connsiteX2" fmla="*/ 234950 w 730250"/>
              <a:gd name="connsiteY2" fmla="*/ 1365250 h 3854450"/>
              <a:gd name="connsiteX3" fmla="*/ 0 w 730250"/>
              <a:gd name="connsiteY3" fmla="*/ 3384550 h 3854450"/>
              <a:gd name="connsiteX4" fmla="*/ 196850 w 730250"/>
              <a:gd name="connsiteY4" fmla="*/ 3498850 h 3854450"/>
              <a:gd name="connsiteX5" fmla="*/ 323850 w 730250"/>
              <a:gd name="connsiteY5" fmla="*/ 3505200 h 3854450"/>
              <a:gd name="connsiteX6" fmla="*/ 603250 w 730250"/>
              <a:gd name="connsiteY6" fmla="*/ 3810000 h 3854450"/>
              <a:gd name="connsiteX7" fmla="*/ 520700 w 730250"/>
              <a:gd name="connsiteY7" fmla="*/ 3810000 h 3854450"/>
              <a:gd name="connsiteX8" fmla="*/ 254000 w 730250"/>
              <a:gd name="connsiteY8" fmla="*/ 3543300 h 3854450"/>
              <a:gd name="connsiteX9" fmla="*/ 254000 w 730250"/>
              <a:gd name="connsiteY9" fmla="*/ 3854450 h 3854450"/>
              <a:gd name="connsiteX10" fmla="*/ 730250 w 730250"/>
              <a:gd name="connsiteY10" fmla="*/ 3854450 h 3854450"/>
              <a:gd name="connsiteX0" fmla="*/ 317500 w 730250"/>
              <a:gd name="connsiteY0" fmla="*/ 0 h 3854450"/>
              <a:gd name="connsiteX1" fmla="*/ 317500 w 730250"/>
              <a:gd name="connsiteY1" fmla="*/ 304800 h 3854450"/>
              <a:gd name="connsiteX2" fmla="*/ 234950 w 730250"/>
              <a:gd name="connsiteY2" fmla="*/ 1365250 h 3854450"/>
              <a:gd name="connsiteX3" fmla="*/ 0 w 730250"/>
              <a:gd name="connsiteY3" fmla="*/ 3384550 h 3854450"/>
              <a:gd name="connsiteX4" fmla="*/ 196850 w 730250"/>
              <a:gd name="connsiteY4" fmla="*/ 3498850 h 3854450"/>
              <a:gd name="connsiteX5" fmla="*/ 323850 w 730250"/>
              <a:gd name="connsiteY5" fmla="*/ 3505200 h 3854450"/>
              <a:gd name="connsiteX6" fmla="*/ 603250 w 730250"/>
              <a:gd name="connsiteY6" fmla="*/ 3810000 h 3854450"/>
              <a:gd name="connsiteX7" fmla="*/ 520700 w 730250"/>
              <a:gd name="connsiteY7" fmla="*/ 3810000 h 3854450"/>
              <a:gd name="connsiteX8" fmla="*/ 254000 w 730250"/>
              <a:gd name="connsiteY8" fmla="*/ 3543300 h 3854450"/>
              <a:gd name="connsiteX9" fmla="*/ 254000 w 730250"/>
              <a:gd name="connsiteY9" fmla="*/ 3854450 h 3854450"/>
              <a:gd name="connsiteX10" fmla="*/ 730250 w 730250"/>
              <a:gd name="connsiteY10" fmla="*/ 3854450 h 3854450"/>
              <a:gd name="connsiteX0" fmla="*/ 317500 w 730250"/>
              <a:gd name="connsiteY0" fmla="*/ 0 h 3854450"/>
              <a:gd name="connsiteX1" fmla="*/ 317500 w 730250"/>
              <a:gd name="connsiteY1" fmla="*/ 304800 h 3854450"/>
              <a:gd name="connsiteX2" fmla="*/ 234950 w 730250"/>
              <a:gd name="connsiteY2" fmla="*/ 1365250 h 3854450"/>
              <a:gd name="connsiteX3" fmla="*/ 0 w 730250"/>
              <a:gd name="connsiteY3" fmla="*/ 3384550 h 3854450"/>
              <a:gd name="connsiteX4" fmla="*/ 196850 w 730250"/>
              <a:gd name="connsiteY4" fmla="*/ 3498850 h 3854450"/>
              <a:gd name="connsiteX5" fmla="*/ 323850 w 730250"/>
              <a:gd name="connsiteY5" fmla="*/ 3505200 h 3854450"/>
              <a:gd name="connsiteX6" fmla="*/ 603250 w 730250"/>
              <a:gd name="connsiteY6" fmla="*/ 3810000 h 3854450"/>
              <a:gd name="connsiteX7" fmla="*/ 520700 w 730250"/>
              <a:gd name="connsiteY7" fmla="*/ 3810000 h 3854450"/>
              <a:gd name="connsiteX8" fmla="*/ 254000 w 730250"/>
              <a:gd name="connsiteY8" fmla="*/ 3543300 h 3854450"/>
              <a:gd name="connsiteX9" fmla="*/ 254000 w 730250"/>
              <a:gd name="connsiteY9" fmla="*/ 3854450 h 3854450"/>
              <a:gd name="connsiteX10" fmla="*/ 730250 w 730250"/>
              <a:gd name="connsiteY10" fmla="*/ 3854450 h 3854450"/>
              <a:gd name="connsiteX0" fmla="*/ 317500 w 730250"/>
              <a:gd name="connsiteY0" fmla="*/ 0 h 3854450"/>
              <a:gd name="connsiteX1" fmla="*/ 317500 w 730250"/>
              <a:gd name="connsiteY1" fmla="*/ 304800 h 3854450"/>
              <a:gd name="connsiteX2" fmla="*/ 234950 w 730250"/>
              <a:gd name="connsiteY2" fmla="*/ 1365250 h 3854450"/>
              <a:gd name="connsiteX3" fmla="*/ 0 w 730250"/>
              <a:gd name="connsiteY3" fmla="*/ 3384550 h 3854450"/>
              <a:gd name="connsiteX4" fmla="*/ 196850 w 730250"/>
              <a:gd name="connsiteY4" fmla="*/ 3498850 h 3854450"/>
              <a:gd name="connsiteX5" fmla="*/ 323850 w 730250"/>
              <a:gd name="connsiteY5" fmla="*/ 3505200 h 3854450"/>
              <a:gd name="connsiteX6" fmla="*/ 603250 w 730250"/>
              <a:gd name="connsiteY6" fmla="*/ 3810000 h 3854450"/>
              <a:gd name="connsiteX7" fmla="*/ 520700 w 730250"/>
              <a:gd name="connsiteY7" fmla="*/ 3810000 h 3854450"/>
              <a:gd name="connsiteX8" fmla="*/ 254000 w 730250"/>
              <a:gd name="connsiteY8" fmla="*/ 3543300 h 3854450"/>
              <a:gd name="connsiteX9" fmla="*/ 254000 w 730250"/>
              <a:gd name="connsiteY9" fmla="*/ 3854450 h 3854450"/>
              <a:gd name="connsiteX10" fmla="*/ 730250 w 730250"/>
              <a:gd name="connsiteY10" fmla="*/ 3854450 h 3854450"/>
              <a:gd name="connsiteX0" fmla="*/ 317500 w 730250"/>
              <a:gd name="connsiteY0" fmla="*/ 0 h 3854450"/>
              <a:gd name="connsiteX1" fmla="*/ 317500 w 730250"/>
              <a:gd name="connsiteY1" fmla="*/ 304800 h 3854450"/>
              <a:gd name="connsiteX2" fmla="*/ 234950 w 730250"/>
              <a:gd name="connsiteY2" fmla="*/ 1365250 h 3854450"/>
              <a:gd name="connsiteX3" fmla="*/ 0 w 730250"/>
              <a:gd name="connsiteY3" fmla="*/ 3384550 h 3854450"/>
              <a:gd name="connsiteX4" fmla="*/ 196850 w 730250"/>
              <a:gd name="connsiteY4" fmla="*/ 3498850 h 3854450"/>
              <a:gd name="connsiteX5" fmla="*/ 323850 w 730250"/>
              <a:gd name="connsiteY5" fmla="*/ 3505200 h 3854450"/>
              <a:gd name="connsiteX6" fmla="*/ 603250 w 730250"/>
              <a:gd name="connsiteY6" fmla="*/ 3810000 h 3854450"/>
              <a:gd name="connsiteX7" fmla="*/ 520700 w 730250"/>
              <a:gd name="connsiteY7" fmla="*/ 3810000 h 3854450"/>
              <a:gd name="connsiteX8" fmla="*/ 254000 w 730250"/>
              <a:gd name="connsiteY8" fmla="*/ 3543300 h 3854450"/>
              <a:gd name="connsiteX9" fmla="*/ 254000 w 730250"/>
              <a:gd name="connsiteY9" fmla="*/ 3854450 h 3854450"/>
              <a:gd name="connsiteX10" fmla="*/ 730250 w 730250"/>
              <a:gd name="connsiteY10" fmla="*/ 3854450 h 3854450"/>
              <a:gd name="connsiteX0" fmla="*/ 317500 w 730250"/>
              <a:gd name="connsiteY0" fmla="*/ 0 h 3854450"/>
              <a:gd name="connsiteX1" fmla="*/ 317500 w 730250"/>
              <a:gd name="connsiteY1" fmla="*/ 304800 h 3854450"/>
              <a:gd name="connsiteX2" fmla="*/ 234950 w 730250"/>
              <a:gd name="connsiteY2" fmla="*/ 1365250 h 3854450"/>
              <a:gd name="connsiteX3" fmla="*/ 0 w 730250"/>
              <a:gd name="connsiteY3" fmla="*/ 3384550 h 3854450"/>
              <a:gd name="connsiteX4" fmla="*/ 184150 w 730250"/>
              <a:gd name="connsiteY4" fmla="*/ 3502025 h 3854450"/>
              <a:gd name="connsiteX5" fmla="*/ 323850 w 730250"/>
              <a:gd name="connsiteY5" fmla="*/ 3505200 h 3854450"/>
              <a:gd name="connsiteX6" fmla="*/ 603250 w 730250"/>
              <a:gd name="connsiteY6" fmla="*/ 3810000 h 3854450"/>
              <a:gd name="connsiteX7" fmla="*/ 520700 w 730250"/>
              <a:gd name="connsiteY7" fmla="*/ 3810000 h 3854450"/>
              <a:gd name="connsiteX8" fmla="*/ 254000 w 730250"/>
              <a:gd name="connsiteY8" fmla="*/ 3543300 h 3854450"/>
              <a:gd name="connsiteX9" fmla="*/ 254000 w 730250"/>
              <a:gd name="connsiteY9" fmla="*/ 3854450 h 3854450"/>
              <a:gd name="connsiteX10" fmla="*/ 730250 w 730250"/>
              <a:gd name="connsiteY10" fmla="*/ 3854450 h 3854450"/>
              <a:gd name="connsiteX0" fmla="*/ 317500 w 730250"/>
              <a:gd name="connsiteY0" fmla="*/ 0 h 3854450"/>
              <a:gd name="connsiteX1" fmla="*/ 317500 w 730250"/>
              <a:gd name="connsiteY1" fmla="*/ 304800 h 3854450"/>
              <a:gd name="connsiteX2" fmla="*/ 234950 w 730250"/>
              <a:gd name="connsiteY2" fmla="*/ 1365250 h 3854450"/>
              <a:gd name="connsiteX3" fmla="*/ 0 w 730250"/>
              <a:gd name="connsiteY3" fmla="*/ 3384550 h 3854450"/>
              <a:gd name="connsiteX4" fmla="*/ 184150 w 730250"/>
              <a:gd name="connsiteY4" fmla="*/ 3502025 h 3854450"/>
              <a:gd name="connsiteX5" fmla="*/ 323850 w 730250"/>
              <a:gd name="connsiteY5" fmla="*/ 3505200 h 3854450"/>
              <a:gd name="connsiteX6" fmla="*/ 603250 w 730250"/>
              <a:gd name="connsiteY6" fmla="*/ 3810000 h 3854450"/>
              <a:gd name="connsiteX7" fmla="*/ 520700 w 730250"/>
              <a:gd name="connsiteY7" fmla="*/ 3810000 h 3854450"/>
              <a:gd name="connsiteX8" fmla="*/ 254000 w 730250"/>
              <a:gd name="connsiteY8" fmla="*/ 3543300 h 3854450"/>
              <a:gd name="connsiteX9" fmla="*/ 254000 w 730250"/>
              <a:gd name="connsiteY9" fmla="*/ 3854450 h 3854450"/>
              <a:gd name="connsiteX10" fmla="*/ 730250 w 730250"/>
              <a:gd name="connsiteY10" fmla="*/ 3854450 h 3854450"/>
              <a:gd name="connsiteX0" fmla="*/ 317500 w 730250"/>
              <a:gd name="connsiteY0" fmla="*/ 0 h 3854450"/>
              <a:gd name="connsiteX1" fmla="*/ 317500 w 730250"/>
              <a:gd name="connsiteY1" fmla="*/ 304800 h 3854450"/>
              <a:gd name="connsiteX2" fmla="*/ 234950 w 730250"/>
              <a:gd name="connsiteY2" fmla="*/ 1365250 h 3854450"/>
              <a:gd name="connsiteX3" fmla="*/ 0 w 730250"/>
              <a:gd name="connsiteY3" fmla="*/ 3384550 h 3854450"/>
              <a:gd name="connsiteX4" fmla="*/ 184150 w 730250"/>
              <a:gd name="connsiteY4" fmla="*/ 3502025 h 3854450"/>
              <a:gd name="connsiteX5" fmla="*/ 323850 w 730250"/>
              <a:gd name="connsiteY5" fmla="*/ 3505200 h 3854450"/>
              <a:gd name="connsiteX6" fmla="*/ 603250 w 730250"/>
              <a:gd name="connsiteY6" fmla="*/ 3810000 h 3854450"/>
              <a:gd name="connsiteX7" fmla="*/ 520700 w 730250"/>
              <a:gd name="connsiteY7" fmla="*/ 3810000 h 3854450"/>
              <a:gd name="connsiteX8" fmla="*/ 254000 w 730250"/>
              <a:gd name="connsiteY8" fmla="*/ 3543300 h 3854450"/>
              <a:gd name="connsiteX9" fmla="*/ 254000 w 730250"/>
              <a:gd name="connsiteY9" fmla="*/ 3854450 h 3854450"/>
              <a:gd name="connsiteX10" fmla="*/ 730250 w 730250"/>
              <a:gd name="connsiteY10" fmla="*/ 3854450 h 3854450"/>
              <a:gd name="connsiteX0" fmla="*/ 317500 w 730250"/>
              <a:gd name="connsiteY0" fmla="*/ 0 h 3854450"/>
              <a:gd name="connsiteX1" fmla="*/ 317500 w 730250"/>
              <a:gd name="connsiteY1" fmla="*/ 304800 h 3854450"/>
              <a:gd name="connsiteX2" fmla="*/ 234950 w 730250"/>
              <a:gd name="connsiteY2" fmla="*/ 1365250 h 3854450"/>
              <a:gd name="connsiteX3" fmla="*/ 0 w 730250"/>
              <a:gd name="connsiteY3" fmla="*/ 3384550 h 3854450"/>
              <a:gd name="connsiteX4" fmla="*/ 184150 w 730250"/>
              <a:gd name="connsiteY4" fmla="*/ 3502025 h 3854450"/>
              <a:gd name="connsiteX5" fmla="*/ 323850 w 730250"/>
              <a:gd name="connsiteY5" fmla="*/ 3505200 h 3854450"/>
              <a:gd name="connsiteX6" fmla="*/ 603250 w 730250"/>
              <a:gd name="connsiteY6" fmla="*/ 3810000 h 3854450"/>
              <a:gd name="connsiteX7" fmla="*/ 520700 w 730250"/>
              <a:gd name="connsiteY7" fmla="*/ 3810000 h 3854450"/>
              <a:gd name="connsiteX8" fmla="*/ 254000 w 730250"/>
              <a:gd name="connsiteY8" fmla="*/ 3543300 h 3854450"/>
              <a:gd name="connsiteX9" fmla="*/ 254000 w 730250"/>
              <a:gd name="connsiteY9" fmla="*/ 3854450 h 3854450"/>
              <a:gd name="connsiteX10" fmla="*/ 730250 w 730250"/>
              <a:gd name="connsiteY10" fmla="*/ 3854450 h 3854450"/>
              <a:gd name="connsiteX0" fmla="*/ 317500 w 730250"/>
              <a:gd name="connsiteY0" fmla="*/ 0 h 3854450"/>
              <a:gd name="connsiteX1" fmla="*/ 317500 w 730250"/>
              <a:gd name="connsiteY1" fmla="*/ 304800 h 3854450"/>
              <a:gd name="connsiteX2" fmla="*/ 63500 w 730250"/>
              <a:gd name="connsiteY2" fmla="*/ 854075 h 3854450"/>
              <a:gd name="connsiteX3" fmla="*/ 234950 w 730250"/>
              <a:gd name="connsiteY3" fmla="*/ 1365250 h 3854450"/>
              <a:gd name="connsiteX4" fmla="*/ 0 w 730250"/>
              <a:gd name="connsiteY4" fmla="*/ 3384550 h 3854450"/>
              <a:gd name="connsiteX5" fmla="*/ 184150 w 730250"/>
              <a:gd name="connsiteY5" fmla="*/ 3502025 h 3854450"/>
              <a:gd name="connsiteX6" fmla="*/ 323850 w 730250"/>
              <a:gd name="connsiteY6" fmla="*/ 3505200 h 3854450"/>
              <a:gd name="connsiteX7" fmla="*/ 603250 w 730250"/>
              <a:gd name="connsiteY7" fmla="*/ 3810000 h 3854450"/>
              <a:gd name="connsiteX8" fmla="*/ 520700 w 730250"/>
              <a:gd name="connsiteY8" fmla="*/ 3810000 h 3854450"/>
              <a:gd name="connsiteX9" fmla="*/ 254000 w 730250"/>
              <a:gd name="connsiteY9" fmla="*/ 3543300 h 3854450"/>
              <a:gd name="connsiteX10" fmla="*/ 254000 w 730250"/>
              <a:gd name="connsiteY10" fmla="*/ 3854450 h 3854450"/>
              <a:gd name="connsiteX11" fmla="*/ 730250 w 730250"/>
              <a:gd name="connsiteY11" fmla="*/ 3854450 h 3854450"/>
              <a:gd name="connsiteX0" fmla="*/ 317500 w 730250"/>
              <a:gd name="connsiteY0" fmla="*/ 0 h 3854450"/>
              <a:gd name="connsiteX1" fmla="*/ 317500 w 730250"/>
              <a:gd name="connsiteY1" fmla="*/ 304800 h 3854450"/>
              <a:gd name="connsiteX2" fmla="*/ 63500 w 730250"/>
              <a:gd name="connsiteY2" fmla="*/ 854075 h 3854450"/>
              <a:gd name="connsiteX3" fmla="*/ 234950 w 730250"/>
              <a:gd name="connsiteY3" fmla="*/ 1365250 h 3854450"/>
              <a:gd name="connsiteX4" fmla="*/ 0 w 730250"/>
              <a:gd name="connsiteY4" fmla="*/ 3384550 h 3854450"/>
              <a:gd name="connsiteX5" fmla="*/ 184150 w 730250"/>
              <a:gd name="connsiteY5" fmla="*/ 3502025 h 3854450"/>
              <a:gd name="connsiteX6" fmla="*/ 323850 w 730250"/>
              <a:gd name="connsiteY6" fmla="*/ 3505200 h 3854450"/>
              <a:gd name="connsiteX7" fmla="*/ 603250 w 730250"/>
              <a:gd name="connsiteY7" fmla="*/ 3810000 h 3854450"/>
              <a:gd name="connsiteX8" fmla="*/ 520700 w 730250"/>
              <a:gd name="connsiteY8" fmla="*/ 3810000 h 3854450"/>
              <a:gd name="connsiteX9" fmla="*/ 254000 w 730250"/>
              <a:gd name="connsiteY9" fmla="*/ 3543300 h 3854450"/>
              <a:gd name="connsiteX10" fmla="*/ 254000 w 730250"/>
              <a:gd name="connsiteY10" fmla="*/ 3854450 h 3854450"/>
              <a:gd name="connsiteX11" fmla="*/ 730250 w 730250"/>
              <a:gd name="connsiteY11" fmla="*/ 3854450 h 3854450"/>
              <a:gd name="connsiteX0" fmla="*/ 317500 w 730250"/>
              <a:gd name="connsiteY0" fmla="*/ 0 h 3854450"/>
              <a:gd name="connsiteX1" fmla="*/ 317500 w 730250"/>
              <a:gd name="connsiteY1" fmla="*/ 304800 h 3854450"/>
              <a:gd name="connsiteX2" fmla="*/ 234950 w 730250"/>
              <a:gd name="connsiteY2" fmla="*/ 1365250 h 3854450"/>
              <a:gd name="connsiteX3" fmla="*/ 0 w 730250"/>
              <a:gd name="connsiteY3" fmla="*/ 3384550 h 3854450"/>
              <a:gd name="connsiteX4" fmla="*/ 184150 w 730250"/>
              <a:gd name="connsiteY4" fmla="*/ 3502025 h 3854450"/>
              <a:gd name="connsiteX5" fmla="*/ 323850 w 730250"/>
              <a:gd name="connsiteY5" fmla="*/ 3505200 h 3854450"/>
              <a:gd name="connsiteX6" fmla="*/ 603250 w 730250"/>
              <a:gd name="connsiteY6" fmla="*/ 3810000 h 3854450"/>
              <a:gd name="connsiteX7" fmla="*/ 520700 w 730250"/>
              <a:gd name="connsiteY7" fmla="*/ 3810000 h 3854450"/>
              <a:gd name="connsiteX8" fmla="*/ 254000 w 730250"/>
              <a:gd name="connsiteY8" fmla="*/ 3543300 h 3854450"/>
              <a:gd name="connsiteX9" fmla="*/ 254000 w 730250"/>
              <a:gd name="connsiteY9" fmla="*/ 3854450 h 3854450"/>
              <a:gd name="connsiteX10" fmla="*/ 730250 w 730250"/>
              <a:gd name="connsiteY10" fmla="*/ 3854450 h 3854450"/>
              <a:gd name="connsiteX0" fmla="*/ 343958 w 756708"/>
              <a:gd name="connsiteY0" fmla="*/ 0 h 3854450"/>
              <a:gd name="connsiteX1" fmla="*/ 343958 w 756708"/>
              <a:gd name="connsiteY1" fmla="*/ 304800 h 3854450"/>
              <a:gd name="connsiteX2" fmla="*/ 261408 w 756708"/>
              <a:gd name="connsiteY2" fmla="*/ 1365250 h 3854450"/>
              <a:gd name="connsiteX3" fmla="*/ 26458 w 756708"/>
              <a:gd name="connsiteY3" fmla="*/ 3384550 h 3854450"/>
              <a:gd name="connsiteX4" fmla="*/ 210608 w 756708"/>
              <a:gd name="connsiteY4" fmla="*/ 3502025 h 3854450"/>
              <a:gd name="connsiteX5" fmla="*/ 350308 w 756708"/>
              <a:gd name="connsiteY5" fmla="*/ 3505200 h 3854450"/>
              <a:gd name="connsiteX6" fmla="*/ 629708 w 756708"/>
              <a:gd name="connsiteY6" fmla="*/ 3810000 h 3854450"/>
              <a:gd name="connsiteX7" fmla="*/ 547158 w 756708"/>
              <a:gd name="connsiteY7" fmla="*/ 3810000 h 3854450"/>
              <a:gd name="connsiteX8" fmla="*/ 280458 w 756708"/>
              <a:gd name="connsiteY8" fmla="*/ 3543300 h 3854450"/>
              <a:gd name="connsiteX9" fmla="*/ 280458 w 756708"/>
              <a:gd name="connsiteY9" fmla="*/ 3854450 h 3854450"/>
              <a:gd name="connsiteX10" fmla="*/ 756708 w 756708"/>
              <a:gd name="connsiteY10" fmla="*/ 3854450 h 3854450"/>
              <a:gd name="connsiteX0" fmla="*/ 343958 w 756708"/>
              <a:gd name="connsiteY0" fmla="*/ 0 h 3854450"/>
              <a:gd name="connsiteX1" fmla="*/ 343958 w 756708"/>
              <a:gd name="connsiteY1" fmla="*/ 304800 h 3854450"/>
              <a:gd name="connsiteX2" fmla="*/ 261408 w 756708"/>
              <a:gd name="connsiteY2" fmla="*/ 1365250 h 3854450"/>
              <a:gd name="connsiteX3" fmla="*/ 26458 w 756708"/>
              <a:gd name="connsiteY3" fmla="*/ 3384550 h 3854450"/>
              <a:gd name="connsiteX4" fmla="*/ 210608 w 756708"/>
              <a:gd name="connsiteY4" fmla="*/ 3502025 h 3854450"/>
              <a:gd name="connsiteX5" fmla="*/ 350308 w 756708"/>
              <a:gd name="connsiteY5" fmla="*/ 3505200 h 3854450"/>
              <a:gd name="connsiteX6" fmla="*/ 629708 w 756708"/>
              <a:gd name="connsiteY6" fmla="*/ 3810000 h 3854450"/>
              <a:gd name="connsiteX7" fmla="*/ 547158 w 756708"/>
              <a:gd name="connsiteY7" fmla="*/ 3810000 h 3854450"/>
              <a:gd name="connsiteX8" fmla="*/ 280458 w 756708"/>
              <a:gd name="connsiteY8" fmla="*/ 3543300 h 3854450"/>
              <a:gd name="connsiteX9" fmla="*/ 280458 w 756708"/>
              <a:gd name="connsiteY9" fmla="*/ 3854450 h 3854450"/>
              <a:gd name="connsiteX10" fmla="*/ 756708 w 756708"/>
              <a:gd name="connsiteY10" fmla="*/ 3854450 h 3854450"/>
              <a:gd name="connsiteX0" fmla="*/ 343958 w 826558"/>
              <a:gd name="connsiteY0" fmla="*/ 0 h 3854450"/>
              <a:gd name="connsiteX1" fmla="*/ 343958 w 826558"/>
              <a:gd name="connsiteY1" fmla="*/ 304800 h 3854450"/>
              <a:gd name="connsiteX2" fmla="*/ 261408 w 826558"/>
              <a:gd name="connsiteY2" fmla="*/ 1365250 h 3854450"/>
              <a:gd name="connsiteX3" fmla="*/ 26458 w 826558"/>
              <a:gd name="connsiteY3" fmla="*/ 3384550 h 3854450"/>
              <a:gd name="connsiteX4" fmla="*/ 210608 w 826558"/>
              <a:gd name="connsiteY4" fmla="*/ 3502025 h 3854450"/>
              <a:gd name="connsiteX5" fmla="*/ 350308 w 826558"/>
              <a:gd name="connsiteY5" fmla="*/ 3505200 h 3854450"/>
              <a:gd name="connsiteX6" fmla="*/ 629708 w 826558"/>
              <a:gd name="connsiteY6" fmla="*/ 3810000 h 3854450"/>
              <a:gd name="connsiteX7" fmla="*/ 547158 w 826558"/>
              <a:gd name="connsiteY7" fmla="*/ 3810000 h 3854450"/>
              <a:gd name="connsiteX8" fmla="*/ 280458 w 826558"/>
              <a:gd name="connsiteY8" fmla="*/ 3543300 h 3854450"/>
              <a:gd name="connsiteX9" fmla="*/ 280458 w 826558"/>
              <a:gd name="connsiteY9" fmla="*/ 3854450 h 3854450"/>
              <a:gd name="connsiteX10" fmla="*/ 826558 w 826558"/>
              <a:gd name="connsiteY10" fmla="*/ 3854450 h 3854450"/>
              <a:gd name="connsiteX0" fmla="*/ 343958 w 826558"/>
              <a:gd name="connsiteY0" fmla="*/ 0 h 3854450"/>
              <a:gd name="connsiteX1" fmla="*/ 343958 w 826558"/>
              <a:gd name="connsiteY1" fmla="*/ 304800 h 3854450"/>
              <a:gd name="connsiteX2" fmla="*/ 261408 w 826558"/>
              <a:gd name="connsiteY2" fmla="*/ 1365250 h 3854450"/>
              <a:gd name="connsiteX3" fmla="*/ 664633 w 826558"/>
              <a:gd name="connsiteY3" fmla="*/ 1485900 h 3854450"/>
              <a:gd name="connsiteX4" fmla="*/ 26458 w 826558"/>
              <a:gd name="connsiteY4" fmla="*/ 3384550 h 3854450"/>
              <a:gd name="connsiteX5" fmla="*/ 210608 w 826558"/>
              <a:gd name="connsiteY5" fmla="*/ 3502025 h 3854450"/>
              <a:gd name="connsiteX6" fmla="*/ 350308 w 826558"/>
              <a:gd name="connsiteY6" fmla="*/ 3505200 h 3854450"/>
              <a:gd name="connsiteX7" fmla="*/ 629708 w 826558"/>
              <a:gd name="connsiteY7" fmla="*/ 3810000 h 3854450"/>
              <a:gd name="connsiteX8" fmla="*/ 547158 w 826558"/>
              <a:gd name="connsiteY8" fmla="*/ 3810000 h 3854450"/>
              <a:gd name="connsiteX9" fmla="*/ 280458 w 826558"/>
              <a:gd name="connsiteY9" fmla="*/ 3543300 h 3854450"/>
              <a:gd name="connsiteX10" fmla="*/ 280458 w 826558"/>
              <a:gd name="connsiteY10" fmla="*/ 3854450 h 3854450"/>
              <a:gd name="connsiteX11" fmla="*/ 826558 w 826558"/>
              <a:gd name="connsiteY11" fmla="*/ 3854450 h 3854450"/>
              <a:gd name="connsiteX0" fmla="*/ 343958 w 826558"/>
              <a:gd name="connsiteY0" fmla="*/ 0 h 3854450"/>
              <a:gd name="connsiteX1" fmla="*/ 343958 w 826558"/>
              <a:gd name="connsiteY1" fmla="*/ 304800 h 3854450"/>
              <a:gd name="connsiteX2" fmla="*/ 261408 w 826558"/>
              <a:gd name="connsiteY2" fmla="*/ 1365250 h 3854450"/>
              <a:gd name="connsiteX3" fmla="*/ 664633 w 826558"/>
              <a:gd name="connsiteY3" fmla="*/ 1485900 h 3854450"/>
              <a:gd name="connsiteX4" fmla="*/ 236008 w 826558"/>
              <a:gd name="connsiteY4" fmla="*/ 1511300 h 3854450"/>
              <a:gd name="connsiteX5" fmla="*/ 26458 w 826558"/>
              <a:gd name="connsiteY5" fmla="*/ 3384550 h 3854450"/>
              <a:gd name="connsiteX6" fmla="*/ 210608 w 826558"/>
              <a:gd name="connsiteY6" fmla="*/ 3502025 h 3854450"/>
              <a:gd name="connsiteX7" fmla="*/ 350308 w 826558"/>
              <a:gd name="connsiteY7" fmla="*/ 3505200 h 3854450"/>
              <a:gd name="connsiteX8" fmla="*/ 629708 w 826558"/>
              <a:gd name="connsiteY8" fmla="*/ 3810000 h 3854450"/>
              <a:gd name="connsiteX9" fmla="*/ 547158 w 826558"/>
              <a:gd name="connsiteY9" fmla="*/ 3810000 h 3854450"/>
              <a:gd name="connsiteX10" fmla="*/ 280458 w 826558"/>
              <a:gd name="connsiteY10" fmla="*/ 3543300 h 3854450"/>
              <a:gd name="connsiteX11" fmla="*/ 280458 w 826558"/>
              <a:gd name="connsiteY11" fmla="*/ 3854450 h 3854450"/>
              <a:gd name="connsiteX12" fmla="*/ 826558 w 826558"/>
              <a:gd name="connsiteY12" fmla="*/ 3854450 h 3854450"/>
              <a:gd name="connsiteX0" fmla="*/ 343958 w 826558"/>
              <a:gd name="connsiteY0" fmla="*/ 0 h 3854450"/>
              <a:gd name="connsiteX1" fmla="*/ 343958 w 826558"/>
              <a:gd name="connsiteY1" fmla="*/ 304800 h 3854450"/>
              <a:gd name="connsiteX2" fmla="*/ 261408 w 826558"/>
              <a:gd name="connsiteY2" fmla="*/ 1365250 h 3854450"/>
              <a:gd name="connsiteX3" fmla="*/ 664633 w 826558"/>
              <a:gd name="connsiteY3" fmla="*/ 1485900 h 3854450"/>
              <a:gd name="connsiteX4" fmla="*/ 236008 w 826558"/>
              <a:gd name="connsiteY4" fmla="*/ 1511300 h 3854450"/>
              <a:gd name="connsiteX5" fmla="*/ 26458 w 826558"/>
              <a:gd name="connsiteY5" fmla="*/ 3384550 h 3854450"/>
              <a:gd name="connsiteX6" fmla="*/ 210608 w 826558"/>
              <a:gd name="connsiteY6" fmla="*/ 3502025 h 3854450"/>
              <a:gd name="connsiteX7" fmla="*/ 350308 w 826558"/>
              <a:gd name="connsiteY7" fmla="*/ 3505200 h 3854450"/>
              <a:gd name="connsiteX8" fmla="*/ 629708 w 826558"/>
              <a:gd name="connsiteY8" fmla="*/ 3810000 h 3854450"/>
              <a:gd name="connsiteX9" fmla="*/ 547158 w 826558"/>
              <a:gd name="connsiteY9" fmla="*/ 3810000 h 3854450"/>
              <a:gd name="connsiteX10" fmla="*/ 280458 w 826558"/>
              <a:gd name="connsiteY10" fmla="*/ 3543300 h 3854450"/>
              <a:gd name="connsiteX11" fmla="*/ 280458 w 826558"/>
              <a:gd name="connsiteY11" fmla="*/ 3854450 h 3854450"/>
              <a:gd name="connsiteX12" fmla="*/ 826558 w 826558"/>
              <a:gd name="connsiteY12" fmla="*/ 3854450 h 3854450"/>
              <a:gd name="connsiteX0" fmla="*/ 343958 w 826558"/>
              <a:gd name="connsiteY0" fmla="*/ 0 h 3854450"/>
              <a:gd name="connsiteX1" fmla="*/ 343958 w 826558"/>
              <a:gd name="connsiteY1" fmla="*/ 304800 h 3854450"/>
              <a:gd name="connsiteX2" fmla="*/ 261408 w 826558"/>
              <a:gd name="connsiteY2" fmla="*/ 1365250 h 3854450"/>
              <a:gd name="connsiteX3" fmla="*/ 664633 w 826558"/>
              <a:gd name="connsiteY3" fmla="*/ 1485900 h 3854450"/>
              <a:gd name="connsiteX4" fmla="*/ 236008 w 826558"/>
              <a:gd name="connsiteY4" fmla="*/ 1511300 h 3854450"/>
              <a:gd name="connsiteX5" fmla="*/ 26458 w 826558"/>
              <a:gd name="connsiteY5" fmla="*/ 3384550 h 3854450"/>
              <a:gd name="connsiteX6" fmla="*/ 210608 w 826558"/>
              <a:gd name="connsiteY6" fmla="*/ 3502025 h 3854450"/>
              <a:gd name="connsiteX7" fmla="*/ 350308 w 826558"/>
              <a:gd name="connsiteY7" fmla="*/ 3505200 h 3854450"/>
              <a:gd name="connsiteX8" fmla="*/ 629708 w 826558"/>
              <a:gd name="connsiteY8" fmla="*/ 3810000 h 3854450"/>
              <a:gd name="connsiteX9" fmla="*/ 547158 w 826558"/>
              <a:gd name="connsiteY9" fmla="*/ 3810000 h 3854450"/>
              <a:gd name="connsiteX10" fmla="*/ 280458 w 826558"/>
              <a:gd name="connsiteY10" fmla="*/ 3543300 h 3854450"/>
              <a:gd name="connsiteX11" fmla="*/ 280458 w 826558"/>
              <a:gd name="connsiteY11" fmla="*/ 3854450 h 3854450"/>
              <a:gd name="connsiteX12" fmla="*/ 826558 w 826558"/>
              <a:gd name="connsiteY12" fmla="*/ 3854450 h 3854450"/>
              <a:gd name="connsiteX0" fmla="*/ 353483 w 836083"/>
              <a:gd name="connsiteY0" fmla="*/ 0 h 3854450"/>
              <a:gd name="connsiteX1" fmla="*/ 353483 w 836083"/>
              <a:gd name="connsiteY1" fmla="*/ 304800 h 3854450"/>
              <a:gd name="connsiteX2" fmla="*/ 261408 w 836083"/>
              <a:gd name="connsiteY2" fmla="*/ 1298575 h 3854450"/>
              <a:gd name="connsiteX3" fmla="*/ 674158 w 836083"/>
              <a:gd name="connsiteY3" fmla="*/ 1485900 h 3854450"/>
              <a:gd name="connsiteX4" fmla="*/ 245533 w 836083"/>
              <a:gd name="connsiteY4" fmla="*/ 1511300 h 3854450"/>
              <a:gd name="connsiteX5" fmla="*/ 35983 w 836083"/>
              <a:gd name="connsiteY5" fmla="*/ 3384550 h 3854450"/>
              <a:gd name="connsiteX6" fmla="*/ 220133 w 836083"/>
              <a:gd name="connsiteY6" fmla="*/ 3502025 h 3854450"/>
              <a:gd name="connsiteX7" fmla="*/ 359833 w 836083"/>
              <a:gd name="connsiteY7" fmla="*/ 3505200 h 3854450"/>
              <a:gd name="connsiteX8" fmla="*/ 639233 w 836083"/>
              <a:gd name="connsiteY8" fmla="*/ 3810000 h 3854450"/>
              <a:gd name="connsiteX9" fmla="*/ 556683 w 836083"/>
              <a:gd name="connsiteY9" fmla="*/ 3810000 h 3854450"/>
              <a:gd name="connsiteX10" fmla="*/ 289983 w 836083"/>
              <a:gd name="connsiteY10" fmla="*/ 3543300 h 3854450"/>
              <a:gd name="connsiteX11" fmla="*/ 289983 w 836083"/>
              <a:gd name="connsiteY11" fmla="*/ 3854450 h 3854450"/>
              <a:gd name="connsiteX12" fmla="*/ 836083 w 836083"/>
              <a:gd name="connsiteY12" fmla="*/ 3854450 h 3854450"/>
              <a:gd name="connsiteX0" fmla="*/ 353483 w 836083"/>
              <a:gd name="connsiteY0" fmla="*/ 0 h 3854450"/>
              <a:gd name="connsiteX1" fmla="*/ 353483 w 836083"/>
              <a:gd name="connsiteY1" fmla="*/ 304800 h 3854450"/>
              <a:gd name="connsiteX2" fmla="*/ 261408 w 836083"/>
              <a:gd name="connsiteY2" fmla="*/ 1298575 h 3854450"/>
              <a:gd name="connsiteX3" fmla="*/ 674158 w 836083"/>
              <a:gd name="connsiteY3" fmla="*/ 1485900 h 3854450"/>
              <a:gd name="connsiteX4" fmla="*/ 245533 w 836083"/>
              <a:gd name="connsiteY4" fmla="*/ 1511300 h 3854450"/>
              <a:gd name="connsiteX5" fmla="*/ 35983 w 836083"/>
              <a:gd name="connsiteY5" fmla="*/ 3384550 h 3854450"/>
              <a:gd name="connsiteX6" fmla="*/ 220133 w 836083"/>
              <a:gd name="connsiteY6" fmla="*/ 3502025 h 3854450"/>
              <a:gd name="connsiteX7" fmla="*/ 359833 w 836083"/>
              <a:gd name="connsiteY7" fmla="*/ 3505200 h 3854450"/>
              <a:gd name="connsiteX8" fmla="*/ 639233 w 836083"/>
              <a:gd name="connsiteY8" fmla="*/ 3810000 h 3854450"/>
              <a:gd name="connsiteX9" fmla="*/ 556683 w 836083"/>
              <a:gd name="connsiteY9" fmla="*/ 3810000 h 3854450"/>
              <a:gd name="connsiteX10" fmla="*/ 289983 w 836083"/>
              <a:gd name="connsiteY10" fmla="*/ 3543300 h 3854450"/>
              <a:gd name="connsiteX11" fmla="*/ 289983 w 836083"/>
              <a:gd name="connsiteY11" fmla="*/ 3854450 h 3854450"/>
              <a:gd name="connsiteX12" fmla="*/ 836083 w 836083"/>
              <a:gd name="connsiteY12" fmla="*/ 3854450 h 3854450"/>
              <a:gd name="connsiteX0" fmla="*/ 363008 w 845608"/>
              <a:gd name="connsiteY0" fmla="*/ 0 h 3854450"/>
              <a:gd name="connsiteX1" fmla="*/ 363008 w 845608"/>
              <a:gd name="connsiteY1" fmla="*/ 304800 h 3854450"/>
              <a:gd name="connsiteX2" fmla="*/ 270933 w 845608"/>
              <a:gd name="connsiteY2" fmla="*/ 1298575 h 3854450"/>
              <a:gd name="connsiteX3" fmla="*/ 683683 w 845608"/>
              <a:gd name="connsiteY3" fmla="*/ 1485900 h 3854450"/>
              <a:gd name="connsiteX4" fmla="*/ 255058 w 845608"/>
              <a:gd name="connsiteY4" fmla="*/ 1511300 h 3854450"/>
              <a:gd name="connsiteX5" fmla="*/ 45508 w 845608"/>
              <a:gd name="connsiteY5" fmla="*/ 3384550 h 3854450"/>
              <a:gd name="connsiteX6" fmla="*/ 229658 w 845608"/>
              <a:gd name="connsiteY6" fmla="*/ 3502025 h 3854450"/>
              <a:gd name="connsiteX7" fmla="*/ 369358 w 845608"/>
              <a:gd name="connsiteY7" fmla="*/ 3505200 h 3854450"/>
              <a:gd name="connsiteX8" fmla="*/ 648758 w 845608"/>
              <a:gd name="connsiteY8" fmla="*/ 3810000 h 3854450"/>
              <a:gd name="connsiteX9" fmla="*/ 566208 w 845608"/>
              <a:gd name="connsiteY9" fmla="*/ 3810000 h 3854450"/>
              <a:gd name="connsiteX10" fmla="*/ 299508 w 845608"/>
              <a:gd name="connsiteY10" fmla="*/ 3543300 h 3854450"/>
              <a:gd name="connsiteX11" fmla="*/ 299508 w 845608"/>
              <a:gd name="connsiteY11" fmla="*/ 3854450 h 3854450"/>
              <a:gd name="connsiteX12" fmla="*/ 845608 w 845608"/>
              <a:gd name="connsiteY12" fmla="*/ 3854450 h 3854450"/>
              <a:gd name="connsiteX0" fmla="*/ 363008 w 845608"/>
              <a:gd name="connsiteY0" fmla="*/ 0 h 3854450"/>
              <a:gd name="connsiteX1" fmla="*/ 363008 w 845608"/>
              <a:gd name="connsiteY1" fmla="*/ 304800 h 3854450"/>
              <a:gd name="connsiteX2" fmla="*/ 270933 w 845608"/>
              <a:gd name="connsiteY2" fmla="*/ 1270000 h 3854450"/>
              <a:gd name="connsiteX3" fmla="*/ 683683 w 845608"/>
              <a:gd name="connsiteY3" fmla="*/ 1485900 h 3854450"/>
              <a:gd name="connsiteX4" fmla="*/ 255058 w 845608"/>
              <a:gd name="connsiteY4" fmla="*/ 1511300 h 3854450"/>
              <a:gd name="connsiteX5" fmla="*/ 45508 w 845608"/>
              <a:gd name="connsiteY5" fmla="*/ 3384550 h 3854450"/>
              <a:gd name="connsiteX6" fmla="*/ 229658 w 845608"/>
              <a:gd name="connsiteY6" fmla="*/ 3502025 h 3854450"/>
              <a:gd name="connsiteX7" fmla="*/ 369358 w 845608"/>
              <a:gd name="connsiteY7" fmla="*/ 3505200 h 3854450"/>
              <a:gd name="connsiteX8" fmla="*/ 648758 w 845608"/>
              <a:gd name="connsiteY8" fmla="*/ 3810000 h 3854450"/>
              <a:gd name="connsiteX9" fmla="*/ 566208 w 845608"/>
              <a:gd name="connsiteY9" fmla="*/ 3810000 h 3854450"/>
              <a:gd name="connsiteX10" fmla="*/ 299508 w 845608"/>
              <a:gd name="connsiteY10" fmla="*/ 3543300 h 3854450"/>
              <a:gd name="connsiteX11" fmla="*/ 299508 w 845608"/>
              <a:gd name="connsiteY11" fmla="*/ 3854450 h 3854450"/>
              <a:gd name="connsiteX12" fmla="*/ 845608 w 845608"/>
              <a:gd name="connsiteY12" fmla="*/ 3854450 h 3854450"/>
              <a:gd name="connsiteX0" fmla="*/ 363008 w 845608"/>
              <a:gd name="connsiteY0" fmla="*/ 0 h 3854450"/>
              <a:gd name="connsiteX1" fmla="*/ 363008 w 845608"/>
              <a:gd name="connsiteY1" fmla="*/ 304800 h 3854450"/>
              <a:gd name="connsiteX2" fmla="*/ 270933 w 845608"/>
              <a:gd name="connsiteY2" fmla="*/ 1270000 h 3854450"/>
              <a:gd name="connsiteX3" fmla="*/ 683683 w 845608"/>
              <a:gd name="connsiteY3" fmla="*/ 1485900 h 3854450"/>
              <a:gd name="connsiteX4" fmla="*/ 255058 w 845608"/>
              <a:gd name="connsiteY4" fmla="*/ 1511300 h 3854450"/>
              <a:gd name="connsiteX5" fmla="*/ 45508 w 845608"/>
              <a:gd name="connsiteY5" fmla="*/ 3384550 h 3854450"/>
              <a:gd name="connsiteX6" fmla="*/ 229658 w 845608"/>
              <a:gd name="connsiteY6" fmla="*/ 3502025 h 3854450"/>
              <a:gd name="connsiteX7" fmla="*/ 369358 w 845608"/>
              <a:gd name="connsiteY7" fmla="*/ 3505200 h 3854450"/>
              <a:gd name="connsiteX8" fmla="*/ 648758 w 845608"/>
              <a:gd name="connsiteY8" fmla="*/ 3810000 h 3854450"/>
              <a:gd name="connsiteX9" fmla="*/ 566208 w 845608"/>
              <a:gd name="connsiteY9" fmla="*/ 3810000 h 3854450"/>
              <a:gd name="connsiteX10" fmla="*/ 299508 w 845608"/>
              <a:gd name="connsiteY10" fmla="*/ 3543300 h 3854450"/>
              <a:gd name="connsiteX11" fmla="*/ 299508 w 845608"/>
              <a:gd name="connsiteY11" fmla="*/ 3854450 h 3854450"/>
              <a:gd name="connsiteX12" fmla="*/ 845608 w 845608"/>
              <a:gd name="connsiteY12" fmla="*/ 3854450 h 3854450"/>
              <a:gd name="connsiteX0" fmla="*/ 363008 w 845608"/>
              <a:gd name="connsiteY0" fmla="*/ 0 h 3549650"/>
              <a:gd name="connsiteX1" fmla="*/ 270933 w 845608"/>
              <a:gd name="connsiteY1" fmla="*/ 965200 h 3549650"/>
              <a:gd name="connsiteX2" fmla="*/ 683683 w 845608"/>
              <a:gd name="connsiteY2" fmla="*/ 1181100 h 3549650"/>
              <a:gd name="connsiteX3" fmla="*/ 255058 w 845608"/>
              <a:gd name="connsiteY3" fmla="*/ 1206500 h 3549650"/>
              <a:gd name="connsiteX4" fmla="*/ 45508 w 845608"/>
              <a:gd name="connsiteY4" fmla="*/ 3079750 h 3549650"/>
              <a:gd name="connsiteX5" fmla="*/ 229658 w 845608"/>
              <a:gd name="connsiteY5" fmla="*/ 3197225 h 3549650"/>
              <a:gd name="connsiteX6" fmla="*/ 369358 w 845608"/>
              <a:gd name="connsiteY6" fmla="*/ 3200400 h 3549650"/>
              <a:gd name="connsiteX7" fmla="*/ 648758 w 845608"/>
              <a:gd name="connsiteY7" fmla="*/ 3505200 h 3549650"/>
              <a:gd name="connsiteX8" fmla="*/ 566208 w 845608"/>
              <a:gd name="connsiteY8" fmla="*/ 3505200 h 3549650"/>
              <a:gd name="connsiteX9" fmla="*/ 299508 w 845608"/>
              <a:gd name="connsiteY9" fmla="*/ 3238500 h 3549650"/>
              <a:gd name="connsiteX10" fmla="*/ 299508 w 845608"/>
              <a:gd name="connsiteY10" fmla="*/ 3549650 h 3549650"/>
              <a:gd name="connsiteX11" fmla="*/ 845608 w 845608"/>
              <a:gd name="connsiteY11" fmla="*/ 3549650 h 3549650"/>
              <a:gd name="connsiteX0" fmla="*/ 225425 w 800100"/>
              <a:gd name="connsiteY0" fmla="*/ 0 h 2584450"/>
              <a:gd name="connsiteX1" fmla="*/ 638175 w 800100"/>
              <a:gd name="connsiteY1" fmla="*/ 215900 h 2584450"/>
              <a:gd name="connsiteX2" fmla="*/ 209550 w 800100"/>
              <a:gd name="connsiteY2" fmla="*/ 241300 h 2584450"/>
              <a:gd name="connsiteX3" fmla="*/ 0 w 800100"/>
              <a:gd name="connsiteY3" fmla="*/ 2114550 h 2584450"/>
              <a:gd name="connsiteX4" fmla="*/ 184150 w 800100"/>
              <a:gd name="connsiteY4" fmla="*/ 2232025 h 2584450"/>
              <a:gd name="connsiteX5" fmla="*/ 323850 w 800100"/>
              <a:gd name="connsiteY5" fmla="*/ 2235200 h 2584450"/>
              <a:gd name="connsiteX6" fmla="*/ 603250 w 800100"/>
              <a:gd name="connsiteY6" fmla="*/ 2540000 h 2584450"/>
              <a:gd name="connsiteX7" fmla="*/ 520700 w 800100"/>
              <a:gd name="connsiteY7" fmla="*/ 2540000 h 2584450"/>
              <a:gd name="connsiteX8" fmla="*/ 254000 w 800100"/>
              <a:gd name="connsiteY8" fmla="*/ 2273300 h 2584450"/>
              <a:gd name="connsiteX9" fmla="*/ 254000 w 800100"/>
              <a:gd name="connsiteY9" fmla="*/ 2584450 h 2584450"/>
              <a:gd name="connsiteX10" fmla="*/ 800100 w 800100"/>
              <a:gd name="connsiteY10" fmla="*/ 2584450 h 2584450"/>
              <a:gd name="connsiteX0" fmla="*/ 638175 w 800100"/>
              <a:gd name="connsiteY0" fmla="*/ 0 h 2368550"/>
              <a:gd name="connsiteX1" fmla="*/ 209550 w 800100"/>
              <a:gd name="connsiteY1" fmla="*/ 25400 h 2368550"/>
              <a:gd name="connsiteX2" fmla="*/ 0 w 800100"/>
              <a:gd name="connsiteY2" fmla="*/ 1898650 h 2368550"/>
              <a:gd name="connsiteX3" fmla="*/ 184150 w 800100"/>
              <a:gd name="connsiteY3" fmla="*/ 2016125 h 2368550"/>
              <a:gd name="connsiteX4" fmla="*/ 323850 w 800100"/>
              <a:gd name="connsiteY4" fmla="*/ 2019300 h 2368550"/>
              <a:gd name="connsiteX5" fmla="*/ 603250 w 800100"/>
              <a:gd name="connsiteY5" fmla="*/ 2324100 h 2368550"/>
              <a:gd name="connsiteX6" fmla="*/ 520700 w 800100"/>
              <a:gd name="connsiteY6" fmla="*/ 2324100 h 2368550"/>
              <a:gd name="connsiteX7" fmla="*/ 254000 w 800100"/>
              <a:gd name="connsiteY7" fmla="*/ 2057400 h 2368550"/>
              <a:gd name="connsiteX8" fmla="*/ 254000 w 800100"/>
              <a:gd name="connsiteY8" fmla="*/ 2368550 h 2368550"/>
              <a:gd name="connsiteX9" fmla="*/ 800100 w 800100"/>
              <a:gd name="connsiteY9" fmla="*/ 2368550 h 2368550"/>
              <a:gd name="connsiteX0" fmla="*/ 209550 w 800100"/>
              <a:gd name="connsiteY0" fmla="*/ 0 h 2343150"/>
              <a:gd name="connsiteX1" fmla="*/ 0 w 800100"/>
              <a:gd name="connsiteY1" fmla="*/ 1873250 h 2343150"/>
              <a:gd name="connsiteX2" fmla="*/ 184150 w 800100"/>
              <a:gd name="connsiteY2" fmla="*/ 1990725 h 2343150"/>
              <a:gd name="connsiteX3" fmla="*/ 323850 w 800100"/>
              <a:gd name="connsiteY3" fmla="*/ 1993900 h 2343150"/>
              <a:gd name="connsiteX4" fmla="*/ 603250 w 800100"/>
              <a:gd name="connsiteY4" fmla="*/ 2298700 h 2343150"/>
              <a:gd name="connsiteX5" fmla="*/ 520700 w 800100"/>
              <a:gd name="connsiteY5" fmla="*/ 2298700 h 2343150"/>
              <a:gd name="connsiteX6" fmla="*/ 254000 w 800100"/>
              <a:gd name="connsiteY6" fmla="*/ 2032000 h 2343150"/>
              <a:gd name="connsiteX7" fmla="*/ 254000 w 800100"/>
              <a:gd name="connsiteY7" fmla="*/ 2343150 h 2343150"/>
              <a:gd name="connsiteX8" fmla="*/ 800100 w 800100"/>
              <a:gd name="connsiteY8" fmla="*/ 2343150 h 2343150"/>
              <a:gd name="connsiteX0" fmla="*/ 126093 w 800100"/>
              <a:gd name="connsiteY0" fmla="*/ 0 h 1566636"/>
              <a:gd name="connsiteX1" fmla="*/ 0 w 800100"/>
              <a:gd name="connsiteY1" fmla="*/ 1096736 h 1566636"/>
              <a:gd name="connsiteX2" fmla="*/ 184150 w 800100"/>
              <a:gd name="connsiteY2" fmla="*/ 1214211 h 1566636"/>
              <a:gd name="connsiteX3" fmla="*/ 323850 w 800100"/>
              <a:gd name="connsiteY3" fmla="*/ 1217386 h 1566636"/>
              <a:gd name="connsiteX4" fmla="*/ 603250 w 800100"/>
              <a:gd name="connsiteY4" fmla="*/ 1522186 h 1566636"/>
              <a:gd name="connsiteX5" fmla="*/ 520700 w 800100"/>
              <a:gd name="connsiteY5" fmla="*/ 1522186 h 1566636"/>
              <a:gd name="connsiteX6" fmla="*/ 254000 w 800100"/>
              <a:gd name="connsiteY6" fmla="*/ 1255486 h 1566636"/>
              <a:gd name="connsiteX7" fmla="*/ 254000 w 800100"/>
              <a:gd name="connsiteY7" fmla="*/ 1566636 h 1566636"/>
              <a:gd name="connsiteX8" fmla="*/ 800100 w 800100"/>
              <a:gd name="connsiteY8" fmla="*/ 1566636 h 1566636"/>
              <a:gd name="connsiteX0" fmla="*/ 114812 w 788819"/>
              <a:gd name="connsiteY0" fmla="*/ 0 h 1566636"/>
              <a:gd name="connsiteX1" fmla="*/ 0 w 788819"/>
              <a:gd name="connsiteY1" fmla="*/ 1074174 h 1566636"/>
              <a:gd name="connsiteX2" fmla="*/ 172869 w 788819"/>
              <a:gd name="connsiteY2" fmla="*/ 1214211 h 1566636"/>
              <a:gd name="connsiteX3" fmla="*/ 312569 w 788819"/>
              <a:gd name="connsiteY3" fmla="*/ 1217386 h 1566636"/>
              <a:gd name="connsiteX4" fmla="*/ 591969 w 788819"/>
              <a:gd name="connsiteY4" fmla="*/ 1522186 h 1566636"/>
              <a:gd name="connsiteX5" fmla="*/ 509419 w 788819"/>
              <a:gd name="connsiteY5" fmla="*/ 1522186 h 1566636"/>
              <a:gd name="connsiteX6" fmla="*/ 242719 w 788819"/>
              <a:gd name="connsiteY6" fmla="*/ 1255486 h 1566636"/>
              <a:gd name="connsiteX7" fmla="*/ 242719 w 788819"/>
              <a:gd name="connsiteY7" fmla="*/ 1566636 h 1566636"/>
              <a:gd name="connsiteX8" fmla="*/ 788819 w 788819"/>
              <a:gd name="connsiteY8" fmla="*/ 1566636 h 1566636"/>
              <a:gd name="connsiteX0" fmla="*/ 114812 w 788819"/>
              <a:gd name="connsiteY0" fmla="*/ 0 h 1566636"/>
              <a:gd name="connsiteX1" fmla="*/ 0 w 788819"/>
              <a:gd name="connsiteY1" fmla="*/ 1074174 h 1566636"/>
              <a:gd name="connsiteX2" fmla="*/ 172869 w 788819"/>
              <a:gd name="connsiteY2" fmla="*/ 1214211 h 1566636"/>
              <a:gd name="connsiteX3" fmla="*/ 312569 w 788819"/>
              <a:gd name="connsiteY3" fmla="*/ 1217386 h 1566636"/>
              <a:gd name="connsiteX4" fmla="*/ 591969 w 788819"/>
              <a:gd name="connsiteY4" fmla="*/ 1522186 h 1566636"/>
              <a:gd name="connsiteX5" fmla="*/ 551639 w 788819"/>
              <a:gd name="connsiteY5" fmla="*/ 1524196 h 1566636"/>
              <a:gd name="connsiteX6" fmla="*/ 242719 w 788819"/>
              <a:gd name="connsiteY6" fmla="*/ 1255486 h 1566636"/>
              <a:gd name="connsiteX7" fmla="*/ 242719 w 788819"/>
              <a:gd name="connsiteY7" fmla="*/ 1566636 h 1566636"/>
              <a:gd name="connsiteX8" fmla="*/ 788819 w 788819"/>
              <a:gd name="connsiteY8" fmla="*/ 1566636 h 1566636"/>
              <a:gd name="connsiteX0" fmla="*/ 114812 w 788819"/>
              <a:gd name="connsiteY0" fmla="*/ 0 h 1566636"/>
              <a:gd name="connsiteX1" fmla="*/ 0 w 788819"/>
              <a:gd name="connsiteY1" fmla="*/ 1074174 h 1566636"/>
              <a:gd name="connsiteX2" fmla="*/ 172869 w 788819"/>
              <a:gd name="connsiteY2" fmla="*/ 1214211 h 1566636"/>
              <a:gd name="connsiteX3" fmla="*/ 312569 w 788819"/>
              <a:gd name="connsiteY3" fmla="*/ 1217386 h 1566636"/>
              <a:gd name="connsiteX4" fmla="*/ 591969 w 788819"/>
              <a:gd name="connsiteY4" fmla="*/ 1522186 h 1566636"/>
              <a:gd name="connsiteX5" fmla="*/ 551639 w 788819"/>
              <a:gd name="connsiteY5" fmla="*/ 1524196 h 1566636"/>
              <a:gd name="connsiteX6" fmla="*/ 240708 w 788819"/>
              <a:gd name="connsiteY6" fmla="*/ 1237392 h 1566636"/>
              <a:gd name="connsiteX7" fmla="*/ 242719 w 788819"/>
              <a:gd name="connsiteY7" fmla="*/ 1566636 h 1566636"/>
              <a:gd name="connsiteX8" fmla="*/ 788819 w 788819"/>
              <a:gd name="connsiteY8" fmla="*/ 1566636 h 1566636"/>
              <a:gd name="connsiteX0" fmla="*/ 114812 w 788819"/>
              <a:gd name="connsiteY0" fmla="*/ 0 h 1566636"/>
              <a:gd name="connsiteX1" fmla="*/ 0 w 788819"/>
              <a:gd name="connsiteY1" fmla="*/ 1074174 h 1566636"/>
              <a:gd name="connsiteX2" fmla="*/ 172869 w 788819"/>
              <a:gd name="connsiteY2" fmla="*/ 1214211 h 1566636"/>
              <a:gd name="connsiteX3" fmla="*/ 312569 w 788819"/>
              <a:gd name="connsiteY3" fmla="*/ 1217386 h 1566636"/>
              <a:gd name="connsiteX4" fmla="*/ 591969 w 788819"/>
              <a:gd name="connsiteY4" fmla="*/ 1522186 h 1566636"/>
              <a:gd name="connsiteX5" fmla="*/ 551639 w 788819"/>
              <a:gd name="connsiteY5" fmla="*/ 1524196 h 1566636"/>
              <a:gd name="connsiteX6" fmla="*/ 240708 w 788819"/>
              <a:gd name="connsiteY6" fmla="*/ 1237392 h 1566636"/>
              <a:gd name="connsiteX7" fmla="*/ 242719 w 788819"/>
              <a:gd name="connsiteY7" fmla="*/ 1566636 h 1566636"/>
              <a:gd name="connsiteX8" fmla="*/ 788819 w 788819"/>
              <a:gd name="connsiteY8" fmla="*/ 1566636 h 1566636"/>
              <a:gd name="connsiteX0" fmla="*/ 114812 w 788819"/>
              <a:gd name="connsiteY0" fmla="*/ 0 h 1566636"/>
              <a:gd name="connsiteX1" fmla="*/ 0 w 788819"/>
              <a:gd name="connsiteY1" fmla="*/ 1074174 h 1566636"/>
              <a:gd name="connsiteX2" fmla="*/ 172869 w 788819"/>
              <a:gd name="connsiteY2" fmla="*/ 1214211 h 1566636"/>
              <a:gd name="connsiteX3" fmla="*/ 312569 w 788819"/>
              <a:gd name="connsiteY3" fmla="*/ 1217386 h 1566636"/>
              <a:gd name="connsiteX4" fmla="*/ 591969 w 788819"/>
              <a:gd name="connsiteY4" fmla="*/ 1522186 h 1566636"/>
              <a:gd name="connsiteX5" fmla="*/ 551639 w 788819"/>
              <a:gd name="connsiteY5" fmla="*/ 1524196 h 1566636"/>
              <a:gd name="connsiteX6" fmla="*/ 240708 w 788819"/>
              <a:gd name="connsiteY6" fmla="*/ 1237392 h 1566636"/>
              <a:gd name="connsiteX7" fmla="*/ 242719 w 788819"/>
              <a:gd name="connsiteY7" fmla="*/ 1566636 h 1566636"/>
              <a:gd name="connsiteX8" fmla="*/ 788819 w 788819"/>
              <a:gd name="connsiteY8" fmla="*/ 1566636 h 1566636"/>
              <a:gd name="connsiteX0" fmla="*/ 114812 w 788819"/>
              <a:gd name="connsiteY0" fmla="*/ 0 h 1566636"/>
              <a:gd name="connsiteX1" fmla="*/ 0 w 788819"/>
              <a:gd name="connsiteY1" fmla="*/ 1074174 h 1566636"/>
              <a:gd name="connsiteX2" fmla="*/ 293434 w 788819"/>
              <a:gd name="connsiteY2" fmla="*/ 1218441 h 1566636"/>
              <a:gd name="connsiteX3" fmla="*/ 312569 w 788819"/>
              <a:gd name="connsiteY3" fmla="*/ 1217386 h 1566636"/>
              <a:gd name="connsiteX4" fmla="*/ 591969 w 788819"/>
              <a:gd name="connsiteY4" fmla="*/ 1522186 h 1566636"/>
              <a:gd name="connsiteX5" fmla="*/ 551639 w 788819"/>
              <a:gd name="connsiteY5" fmla="*/ 1524196 h 1566636"/>
              <a:gd name="connsiteX6" fmla="*/ 240708 w 788819"/>
              <a:gd name="connsiteY6" fmla="*/ 1237392 h 1566636"/>
              <a:gd name="connsiteX7" fmla="*/ 242719 w 788819"/>
              <a:gd name="connsiteY7" fmla="*/ 1566636 h 1566636"/>
              <a:gd name="connsiteX8" fmla="*/ 788819 w 788819"/>
              <a:gd name="connsiteY8" fmla="*/ 1566636 h 1566636"/>
              <a:gd name="connsiteX0" fmla="*/ 0 w 674007"/>
              <a:gd name="connsiteY0" fmla="*/ 0 h 1566636"/>
              <a:gd name="connsiteX1" fmla="*/ 219385 w 674007"/>
              <a:gd name="connsiteY1" fmla="*/ 469235 h 1566636"/>
              <a:gd name="connsiteX2" fmla="*/ 178622 w 674007"/>
              <a:gd name="connsiteY2" fmla="*/ 1218441 h 1566636"/>
              <a:gd name="connsiteX3" fmla="*/ 197757 w 674007"/>
              <a:gd name="connsiteY3" fmla="*/ 1217386 h 1566636"/>
              <a:gd name="connsiteX4" fmla="*/ 477157 w 674007"/>
              <a:gd name="connsiteY4" fmla="*/ 1522186 h 1566636"/>
              <a:gd name="connsiteX5" fmla="*/ 436827 w 674007"/>
              <a:gd name="connsiteY5" fmla="*/ 1524196 h 1566636"/>
              <a:gd name="connsiteX6" fmla="*/ 125896 w 674007"/>
              <a:gd name="connsiteY6" fmla="*/ 1237392 h 1566636"/>
              <a:gd name="connsiteX7" fmla="*/ 127907 w 674007"/>
              <a:gd name="connsiteY7" fmla="*/ 1566636 h 1566636"/>
              <a:gd name="connsiteX8" fmla="*/ 674007 w 674007"/>
              <a:gd name="connsiteY8" fmla="*/ 1566636 h 1566636"/>
              <a:gd name="connsiteX0" fmla="*/ 138500 w 548111"/>
              <a:gd name="connsiteY0" fmla="*/ 0 h 1655473"/>
              <a:gd name="connsiteX1" fmla="*/ 93489 w 548111"/>
              <a:gd name="connsiteY1" fmla="*/ 558072 h 1655473"/>
              <a:gd name="connsiteX2" fmla="*/ 52726 w 548111"/>
              <a:gd name="connsiteY2" fmla="*/ 1307278 h 1655473"/>
              <a:gd name="connsiteX3" fmla="*/ 71861 w 548111"/>
              <a:gd name="connsiteY3" fmla="*/ 1306223 h 1655473"/>
              <a:gd name="connsiteX4" fmla="*/ 351261 w 548111"/>
              <a:gd name="connsiteY4" fmla="*/ 1611023 h 1655473"/>
              <a:gd name="connsiteX5" fmla="*/ 310931 w 548111"/>
              <a:gd name="connsiteY5" fmla="*/ 1613033 h 1655473"/>
              <a:gd name="connsiteX6" fmla="*/ 0 w 548111"/>
              <a:gd name="connsiteY6" fmla="*/ 1326229 h 1655473"/>
              <a:gd name="connsiteX7" fmla="*/ 2011 w 548111"/>
              <a:gd name="connsiteY7" fmla="*/ 1655473 h 1655473"/>
              <a:gd name="connsiteX8" fmla="*/ 548111 w 548111"/>
              <a:gd name="connsiteY8" fmla="*/ 1655473 h 1655473"/>
              <a:gd name="connsiteX0" fmla="*/ 138500 w 548111"/>
              <a:gd name="connsiteY0" fmla="*/ 0 h 1655473"/>
              <a:gd name="connsiteX1" fmla="*/ 129447 w 548111"/>
              <a:gd name="connsiteY1" fmla="*/ 564417 h 1655473"/>
              <a:gd name="connsiteX2" fmla="*/ 52726 w 548111"/>
              <a:gd name="connsiteY2" fmla="*/ 1307278 h 1655473"/>
              <a:gd name="connsiteX3" fmla="*/ 71861 w 548111"/>
              <a:gd name="connsiteY3" fmla="*/ 1306223 h 1655473"/>
              <a:gd name="connsiteX4" fmla="*/ 351261 w 548111"/>
              <a:gd name="connsiteY4" fmla="*/ 1611023 h 1655473"/>
              <a:gd name="connsiteX5" fmla="*/ 310931 w 548111"/>
              <a:gd name="connsiteY5" fmla="*/ 1613033 h 1655473"/>
              <a:gd name="connsiteX6" fmla="*/ 0 w 548111"/>
              <a:gd name="connsiteY6" fmla="*/ 1326229 h 1655473"/>
              <a:gd name="connsiteX7" fmla="*/ 2011 w 548111"/>
              <a:gd name="connsiteY7" fmla="*/ 1655473 h 1655473"/>
              <a:gd name="connsiteX8" fmla="*/ 548111 w 548111"/>
              <a:gd name="connsiteY8" fmla="*/ 1655473 h 1655473"/>
              <a:gd name="connsiteX0" fmla="*/ 138500 w 548111"/>
              <a:gd name="connsiteY0" fmla="*/ 0 h 1655473"/>
              <a:gd name="connsiteX1" fmla="*/ 129447 w 548111"/>
              <a:gd name="connsiteY1" fmla="*/ 564417 h 1655473"/>
              <a:gd name="connsiteX2" fmla="*/ 52726 w 548111"/>
              <a:gd name="connsiteY2" fmla="*/ 1307278 h 1655473"/>
              <a:gd name="connsiteX3" fmla="*/ 71861 w 548111"/>
              <a:gd name="connsiteY3" fmla="*/ 1306223 h 1655473"/>
              <a:gd name="connsiteX4" fmla="*/ 351261 w 548111"/>
              <a:gd name="connsiteY4" fmla="*/ 1611023 h 1655473"/>
              <a:gd name="connsiteX5" fmla="*/ 310931 w 548111"/>
              <a:gd name="connsiteY5" fmla="*/ 1613033 h 1655473"/>
              <a:gd name="connsiteX6" fmla="*/ 0 w 548111"/>
              <a:gd name="connsiteY6" fmla="*/ 1326229 h 1655473"/>
              <a:gd name="connsiteX7" fmla="*/ 2011 w 548111"/>
              <a:gd name="connsiteY7" fmla="*/ 1655473 h 1655473"/>
              <a:gd name="connsiteX8" fmla="*/ 548111 w 548111"/>
              <a:gd name="connsiteY8" fmla="*/ 1655473 h 1655473"/>
              <a:gd name="connsiteX0" fmla="*/ 138500 w 548111"/>
              <a:gd name="connsiteY0" fmla="*/ 0 h 1655473"/>
              <a:gd name="connsiteX1" fmla="*/ 129447 w 548111"/>
              <a:gd name="connsiteY1" fmla="*/ 564417 h 1655473"/>
              <a:gd name="connsiteX2" fmla="*/ 71861 w 548111"/>
              <a:gd name="connsiteY2" fmla="*/ 1306223 h 1655473"/>
              <a:gd name="connsiteX3" fmla="*/ 351261 w 548111"/>
              <a:gd name="connsiteY3" fmla="*/ 1611023 h 1655473"/>
              <a:gd name="connsiteX4" fmla="*/ 310931 w 548111"/>
              <a:gd name="connsiteY4" fmla="*/ 1613033 h 1655473"/>
              <a:gd name="connsiteX5" fmla="*/ 0 w 548111"/>
              <a:gd name="connsiteY5" fmla="*/ 1326229 h 1655473"/>
              <a:gd name="connsiteX6" fmla="*/ 2011 w 548111"/>
              <a:gd name="connsiteY6" fmla="*/ 1655473 h 1655473"/>
              <a:gd name="connsiteX7" fmla="*/ 548111 w 548111"/>
              <a:gd name="connsiteY7" fmla="*/ 1655473 h 1655473"/>
              <a:gd name="connsiteX0" fmla="*/ 138500 w 548111"/>
              <a:gd name="connsiteY0" fmla="*/ 0 h 1655473"/>
              <a:gd name="connsiteX1" fmla="*/ 129447 w 548111"/>
              <a:gd name="connsiteY1" fmla="*/ 564417 h 1655473"/>
              <a:gd name="connsiteX2" fmla="*/ 52824 w 548111"/>
              <a:gd name="connsiteY2" fmla="*/ 1304108 h 1655473"/>
              <a:gd name="connsiteX3" fmla="*/ 351261 w 548111"/>
              <a:gd name="connsiteY3" fmla="*/ 1611023 h 1655473"/>
              <a:gd name="connsiteX4" fmla="*/ 310931 w 548111"/>
              <a:gd name="connsiteY4" fmla="*/ 1613033 h 1655473"/>
              <a:gd name="connsiteX5" fmla="*/ 0 w 548111"/>
              <a:gd name="connsiteY5" fmla="*/ 1326229 h 1655473"/>
              <a:gd name="connsiteX6" fmla="*/ 2011 w 548111"/>
              <a:gd name="connsiteY6" fmla="*/ 1655473 h 1655473"/>
              <a:gd name="connsiteX7" fmla="*/ 548111 w 548111"/>
              <a:gd name="connsiteY7" fmla="*/ 1655473 h 1655473"/>
              <a:gd name="connsiteX0" fmla="*/ 138500 w 548111"/>
              <a:gd name="connsiteY0" fmla="*/ 0 h 1655473"/>
              <a:gd name="connsiteX1" fmla="*/ 129447 w 548111"/>
              <a:gd name="connsiteY1" fmla="*/ 564417 h 1655473"/>
              <a:gd name="connsiteX2" fmla="*/ 52824 w 548111"/>
              <a:gd name="connsiteY2" fmla="*/ 1304108 h 1655473"/>
              <a:gd name="connsiteX3" fmla="*/ 351261 w 548111"/>
              <a:gd name="connsiteY3" fmla="*/ 1611023 h 1655473"/>
              <a:gd name="connsiteX4" fmla="*/ 310931 w 548111"/>
              <a:gd name="connsiteY4" fmla="*/ 1613033 h 1655473"/>
              <a:gd name="connsiteX5" fmla="*/ 0 w 548111"/>
              <a:gd name="connsiteY5" fmla="*/ 1326229 h 1655473"/>
              <a:gd name="connsiteX6" fmla="*/ 2011 w 548111"/>
              <a:gd name="connsiteY6" fmla="*/ 1655473 h 1655473"/>
              <a:gd name="connsiteX7" fmla="*/ 548111 w 548111"/>
              <a:gd name="connsiteY7" fmla="*/ 1655473 h 1655473"/>
              <a:gd name="connsiteX0" fmla="*/ 138500 w 548111"/>
              <a:gd name="connsiteY0" fmla="*/ 0 h 1655473"/>
              <a:gd name="connsiteX1" fmla="*/ 123102 w 548111"/>
              <a:gd name="connsiteY1" fmla="*/ 564417 h 1655473"/>
              <a:gd name="connsiteX2" fmla="*/ 52824 w 548111"/>
              <a:gd name="connsiteY2" fmla="*/ 1304108 h 1655473"/>
              <a:gd name="connsiteX3" fmla="*/ 351261 w 548111"/>
              <a:gd name="connsiteY3" fmla="*/ 1611023 h 1655473"/>
              <a:gd name="connsiteX4" fmla="*/ 310931 w 548111"/>
              <a:gd name="connsiteY4" fmla="*/ 1613033 h 1655473"/>
              <a:gd name="connsiteX5" fmla="*/ 0 w 548111"/>
              <a:gd name="connsiteY5" fmla="*/ 1326229 h 1655473"/>
              <a:gd name="connsiteX6" fmla="*/ 2011 w 548111"/>
              <a:gd name="connsiteY6" fmla="*/ 1655473 h 1655473"/>
              <a:gd name="connsiteX7" fmla="*/ 548111 w 548111"/>
              <a:gd name="connsiteY7" fmla="*/ 1655473 h 1655473"/>
              <a:gd name="connsiteX0" fmla="*/ 138500 w 548111"/>
              <a:gd name="connsiteY0" fmla="*/ 0 h 1655473"/>
              <a:gd name="connsiteX1" fmla="*/ 123102 w 548111"/>
              <a:gd name="connsiteY1" fmla="*/ 564417 h 1655473"/>
              <a:gd name="connsiteX2" fmla="*/ 52824 w 548111"/>
              <a:gd name="connsiteY2" fmla="*/ 1304108 h 1655473"/>
              <a:gd name="connsiteX3" fmla="*/ 351261 w 548111"/>
              <a:gd name="connsiteY3" fmla="*/ 1611023 h 1655473"/>
              <a:gd name="connsiteX4" fmla="*/ 310931 w 548111"/>
              <a:gd name="connsiteY4" fmla="*/ 1613033 h 1655473"/>
              <a:gd name="connsiteX5" fmla="*/ 0 w 548111"/>
              <a:gd name="connsiteY5" fmla="*/ 1326229 h 1655473"/>
              <a:gd name="connsiteX6" fmla="*/ 2011 w 548111"/>
              <a:gd name="connsiteY6" fmla="*/ 1655473 h 1655473"/>
              <a:gd name="connsiteX7" fmla="*/ 548111 w 548111"/>
              <a:gd name="connsiteY7" fmla="*/ 1655473 h 1655473"/>
              <a:gd name="connsiteX0" fmla="*/ 138500 w 548111"/>
              <a:gd name="connsiteY0" fmla="*/ 0 h 1655473"/>
              <a:gd name="connsiteX1" fmla="*/ 123102 w 548111"/>
              <a:gd name="connsiteY1" fmla="*/ 564417 h 1655473"/>
              <a:gd name="connsiteX2" fmla="*/ 52824 w 548111"/>
              <a:gd name="connsiteY2" fmla="*/ 1304108 h 1655473"/>
              <a:gd name="connsiteX3" fmla="*/ 310931 w 548111"/>
              <a:gd name="connsiteY3" fmla="*/ 1613033 h 1655473"/>
              <a:gd name="connsiteX4" fmla="*/ 0 w 548111"/>
              <a:gd name="connsiteY4" fmla="*/ 1326229 h 1655473"/>
              <a:gd name="connsiteX5" fmla="*/ 2011 w 548111"/>
              <a:gd name="connsiteY5" fmla="*/ 1655473 h 1655473"/>
              <a:gd name="connsiteX6" fmla="*/ 548111 w 548111"/>
              <a:gd name="connsiteY6" fmla="*/ 1655473 h 1655473"/>
              <a:gd name="connsiteX0" fmla="*/ 138500 w 548111"/>
              <a:gd name="connsiteY0" fmla="*/ 0 h 1655473"/>
              <a:gd name="connsiteX1" fmla="*/ 123102 w 548111"/>
              <a:gd name="connsiteY1" fmla="*/ 564417 h 1655473"/>
              <a:gd name="connsiteX2" fmla="*/ 52824 w 548111"/>
              <a:gd name="connsiteY2" fmla="*/ 1304108 h 1655473"/>
              <a:gd name="connsiteX3" fmla="*/ 0 w 548111"/>
              <a:gd name="connsiteY3" fmla="*/ 1326229 h 1655473"/>
              <a:gd name="connsiteX4" fmla="*/ 2011 w 548111"/>
              <a:gd name="connsiteY4" fmla="*/ 1655473 h 1655473"/>
              <a:gd name="connsiteX5" fmla="*/ 548111 w 548111"/>
              <a:gd name="connsiteY5" fmla="*/ 1655473 h 1655473"/>
              <a:gd name="connsiteX0" fmla="*/ 138500 w 548111"/>
              <a:gd name="connsiteY0" fmla="*/ 0 h 1655473"/>
              <a:gd name="connsiteX1" fmla="*/ 123102 w 548111"/>
              <a:gd name="connsiteY1" fmla="*/ 564417 h 1655473"/>
              <a:gd name="connsiteX2" fmla="*/ 0 w 548111"/>
              <a:gd name="connsiteY2" fmla="*/ 1326229 h 1655473"/>
              <a:gd name="connsiteX3" fmla="*/ 2011 w 548111"/>
              <a:gd name="connsiteY3" fmla="*/ 1655473 h 1655473"/>
              <a:gd name="connsiteX4" fmla="*/ 548111 w 548111"/>
              <a:gd name="connsiteY4" fmla="*/ 1655473 h 1655473"/>
              <a:gd name="connsiteX0" fmla="*/ 138500 w 548111"/>
              <a:gd name="connsiteY0" fmla="*/ 0 h 1655473"/>
              <a:gd name="connsiteX1" fmla="*/ 123102 w 548111"/>
              <a:gd name="connsiteY1" fmla="*/ 564417 h 1655473"/>
              <a:gd name="connsiteX2" fmla="*/ 0 w 548111"/>
              <a:gd name="connsiteY2" fmla="*/ 1254313 h 1655473"/>
              <a:gd name="connsiteX3" fmla="*/ 2011 w 548111"/>
              <a:gd name="connsiteY3" fmla="*/ 1655473 h 1655473"/>
              <a:gd name="connsiteX4" fmla="*/ 548111 w 548111"/>
              <a:gd name="connsiteY4" fmla="*/ 1655473 h 1655473"/>
              <a:gd name="connsiteX0" fmla="*/ 138500 w 548111"/>
              <a:gd name="connsiteY0" fmla="*/ 0 h 1655473"/>
              <a:gd name="connsiteX1" fmla="*/ 123102 w 548111"/>
              <a:gd name="connsiteY1" fmla="*/ 564417 h 1655473"/>
              <a:gd name="connsiteX2" fmla="*/ 0 w 548111"/>
              <a:gd name="connsiteY2" fmla="*/ 1254313 h 1655473"/>
              <a:gd name="connsiteX3" fmla="*/ 2011 w 548111"/>
              <a:gd name="connsiteY3" fmla="*/ 1655473 h 1655473"/>
              <a:gd name="connsiteX4" fmla="*/ 548111 w 548111"/>
              <a:gd name="connsiteY4" fmla="*/ 1655473 h 1655473"/>
              <a:gd name="connsiteX0" fmla="*/ 138500 w 548111"/>
              <a:gd name="connsiteY0" fmla="*/ 0 h 1655473"/>
              <a:gd name="connsiteX1" fmla="*/ 123102 w 548111"/>
              <a:gd name="connsiteY1" fmla="*/ 564417 h 1655473"/>
              <a:gd name="connsiteX2" fmla="*/ 0 w 548111"/>
              <a:gd name="connsiteY2" fmla="*/ 1254313 h 1655473"/>
              <a:gd name="connsiteX3" fmla="*/ 2011 w 548111"/>
              <a:gd name="connsiteY3" fmla="*/ 1655473 h 1655473"/>
              <a:gd name="connsiteX4" fmla="*/ 548111 w 548111"/>
              <a:gd name="connsiteY4" fmla="*/ 1655473 h 1655473"/>
              <a:gd name="connsiteX0" fmla="*/ 143701 w 553312"/>
              <a:gd name="connsiteY0" fmla="*/ 0 h 1655473"/>
              <a:gd name="connsiteX1" fmla="*/ 128303 w 553312"/>
              <a:gd name="connsiteY1" fmla="*/ 564417 h 1655473"/>
              <a:gd name="connsiteX2" fmla="*/ 5201 w 553312"/>
              <a:gd name="connsiteY2" fmla="*/ 1254313 h 1655473"/>
              <a:gd name="connsiteX3" fmla="*/ 7212 w 553312"/>
              <a:gd name="connsiteY3" fmla="*/ 1655473 h 1655473"/>
              <a:gd name="connsiteX4" fmla="*/ 553312 w 553312"/>
              <a:gd name="connsiteY4" fmla="*/ 1655473 h 1655473"/>
              <a:gd name="connsiteX0" fmla="*/ 143701 w 553312"/>
              <a:gd name="connsiteY0" fmla="*/ 0 h 1655473"/>
              <a:gd name="connsiteX1" fmla="*/ 124073 w 553312"/>
              <a:gd name="connsiteY1" fmla="*/ 862656 h 1655473"/>
              <a:gd name="connsiteX2" fmla="*/ 5201 w 553312"/>
              <a:gd name="connsiteY2" fmla="*/ 1254313 h 1655473"/>
              <a:gd name="connsiteX3" fmla="*/ 7212 w 553312"/>
              <a:gd name="connsiteY3" fmla="*/ 1655473 h 1655473"/>
              <a:gd name="connsiteX4" fmla="*/ 553312 w 553312"/>
              <a:gd name="connsiteY4" fmla="*/ 1655473 h 1655473"/>
              <a:gd name="connsiteX0" fmla="*/ 124073 w 553312"/>
              <a:gd name="connsiteY0" fmla="*/ 0 h 792817"/>
              <a:gd name="connsiteX1" fmla="*/ 5201 w 553312"/>
              <a:gd name="connsiteY1" fmla="*/ 391657 h 792817"/>
              <a:gd name="connsiteX2" fmla="*/ 7212 w 553312"/>
              <a:gd name="connsiteY2" fmla="*/ 792817 h 792817"/>
              <a:gd name="connsiteX3" fmla="*/ 553312 w 553312"/>
              <a:gd name="connsiteY3" fmla="*/ 792817 h 792817"/>
              <a:gd name="connsiteX0" fmla="*/ 93359 w 553312"/>
              <a:gd name="connsiteY0" fmla="*/ 0 h 475435"/>
              <a:gd name="connsiteX1" fmla="*/ 5201 w 553312"/>
              <a:gd name="connsiteY1" fmla="*/ 74275 h 475435"/>
              <a:gd name="connsiteX2" fmla="*/ 7212 w 553312"/>
              <a:gd name="connsiteY2" fmla="*/ 475435 h 475435"/>
              <a:gd name="connsiteX3" fmla="*/ 553312 w 553312"/>
              <a:gd name="connsiteY3" fmla="*/ 475435 h 475435"/>
              <a:gd name="connsiteX0" fmla="*/ 88158 w 548111"/>
              <a:gd name="connsiteY0" fmla="*/ 0 h 475435"/>
              <a:gd name="connsiteX1" fmla="*/ 0 w 548111"/>
              <a:gd name="connsiteY1" fmla="*/ 74275 h 475435"/>
              <a:gd name="connsiteX2" fmla="*/ 2011 w 548111"/>
              <a:gd name="connsiteY2" fmla="*/ 475435 h 475435"/>
              <a:gd name="connsiteX3" fmla="*/ 548111 w 548111"/>
              <a:gd name="connsiteY3" fmla="*/ 475435 h 475435"/>
              <a:gd name="connsiteX0" fmla="*/ 88158 w 548111"/>
              <a:gd name="connsiteY0" fmla="*/ 0 h 475435"/>
              <a:gd name="connsiteX1" fmla="*/ 0 w 548111"/>
              <a:gd name="connsiteY1" fmla="*/ 94751 h 475435"/>
              <a:gd name="connsiteX2" fmla="*/ 2011 w 548111"/>
              <a:gd name="connsiteY2" fmla="*/ 475435 h 475435"/>
              <a:gd name="connsiteX3" fmla="*/ 548111 w 548111"/>
              <a:gd name="connsiteY3" fmla="*/ 475435 h 475435"/>
              <a:gd name="connsiteX0" fmla="*/ 62776 w 548111"/>
              <a:gd name="connsiteY0" fmla="*/ 0 h 546143"/>
              <a:gd name="connsiteX1" fmla="*/ 0 w 548111"/>
              <a:gd name="connsiteY1" fmla="*/ 165459 h 546143"/>
              <a:gd name="connsiteX2" fmla="*/ 2011 w 548111"/>
              <a:gd name="connsiteY2" fmla="*/ 546143 h 546143"/>
              <a:gd name="connsiteX3" fmla="*/ 548111 w 548111"/>
              <a:gd name="connsiteY3" fmla="*/ 546143 h 546143"/>
              <a:gd name="connsiteX0" fmla="*/ 62776 w 548111"/>
              <a:gd name="connsiteY0" fmla="*/ 0 h 546143"/>
              <a:gd name="connsiteX1" fmla="*/ 0 w 548111"/>
              <a:gd name="connsiteY1" fmla="*/ 165459 h 546143"/>
              <a:gd name="connsiteX2" fmla="*/ 2011 w 548111"/>
              <a:gd name="connsiteY2" fmla="*/ 359108 h 546143"/>
              <a:gd name="connsiteX3" fmla="*/ 548111 w 548111"/>
              <a:gd name="connsiteY3" fmla="*/ 546143 h 546143"/>
              <a:gd name="connsiteX0" fmla="*/ 62776 w 548111"/>
              <a:gd name="connsiteY0" fmla="*/ 0 h 571233"/>
              <a:gd name="connsiteX1" fmla="*/ 0 w 548111"/>
              <a:gd name="connsiteY1" fmla="*/ 165459 h 571233"/>
              <a:gd name="connsiteX2" fmla="*/ 2011 w 548111"/>
              <a:gd name="connsiteY2" fmla="*/ 359108 h 571233"/>
              <a:gd name="connsiteX3" fmla="*/ 214036 w 548111"/>
              <a:gd name="connsiteY3" fmla="*/ 571233 h 571233"/>
              <a:gd name="connsiteX4" fmla="*/ 548111 w 548111"/>
              <a:gd name="connsiteY4" fmla="*/ 546143 h 571233"/>
              <a:gd name="connsiteX0" fmla="*/ 62776 w 548111"/>
              <a:gd name="connsiteY0" fmla="*/ 0 h 571233"/>
              <a:gd name="connsiteX1" fmla="*/ 0 w 548111"/>
              <a:gd name="connsiteY1" fmla="*/ 165459 h 571233"/>
              <a:gd name="connsiteX2" fmla="*/ 2011 w 548111"/>
              <a:gd name="connsiteY2" fmla="*/ 359108 h 571233"/>
              <a:gd name="connsiteX3" fmla="*/ 214036 w 548111"/>
              <a:gd name="connsiteY3" fmla="*/ 571233 h 571233"/>
              <a:gd name="connsiteX4" fmla="*/ 548111 w 548111"/>
              <a:gd name="connsiteY4" fmla="*/ 564390 h 571233"/>
              <a:gd name="connsiteX0" fmla="*/ 62776 w 545996"/>
              <a:gd name="connsiteY0" fmla="*/ 0 h 571233"/>
              <a:gd name="connsiteX1" fmla="*/ 0 w 545996"/>
              <a:gd name="connsiteY1" fmla="*/ 165459 h 571233"/>
              <a:gd name="connsiteX2" fmla="*/ 2011 w 545996"/>
              <a:gd name="connsiteY2" fmla="*/ 359108 h 571233"/>
              <a:gd name="connsiteX3" fmla="*/ 214036 w 545996"/>
              <a:gd name="connsiteY3" fmla="*/ 571233 h 571233"/>
              <a:gd name="connsiteX4" fmla="*/ 545996 w 545996"/>
              <a:gd name="connsiteY4" fmla="*/ 571233 h 571233"/>
              <a:gd name="connsiteX0" fmla="*/ 28933 w 545996"/>
              <a:gd name="connsiteY0" fmla="*/ 0 h 489120"/>
              <a:gd name="connsiteX1" fmla="*/ 0 w 545996"/>
              <a:gd name="connsiteY1" fmla="*/ 83346 h 489120"/>
              <a:gd name="connsiteX2" fmla="*/ 2011 w 545996"/>
              <a:gd name="connsiteY2" fmla="*/ 276995 h 489120"/>
              <a:gd name="connsiteX3" fmla="*/ 214036 w 545996"/>
              <a:gd name="connsiteY3" fmla="*/ 489120 h 489120"/>
              <a:gd name="connsiteX4" fmla="*/ 545996 w 545996"/>
              <a:gd name="connsiteY4" fmla="*/ 489120 h 489120"/>
              <a:gd name="connsiteX0" fmla="*/ 6043 w 545996"/>
              <a:gd name="connsiteY0" fmla="*/ 0 h 520970"/>
              <a:gd name="connsiteX1" fmla="*/ 0 w 545996"/>
              <a:gd name="connsiteY1" fmla="*/ 115196 h 520970"/>
              <a:gd name="connsiteX2" fmla="*/ 2011 w 545996"/>
              <a:gd name="connsiteY2" fmla="*/ 308845 h 520970"/>
              <a:gd name="connsiteX3" fmla="*/ 214036 w 545996"/>
              <a:gd name="connsiteY3" fmla="*/ 520970 h 520970"/>
              <a:gd name="connsiteX4" fmla="*/ 545996 w 545996"/>
              <a:gd name="connsiteY4" fmla="*/ 520970 h 520970"/>
              <a:gd name="connsiteX0" fmla="*/ 21549 w 561502"/>
              <a:gd name="connsiteY0" fmla="*/ 0 h 520970"/>
              <a:gd name="connsiteX1" fmla="*/ 0 w 561502"/>
              <a:gd name="connsiteY1" fmla="*/ 84143 h 520970"/>
              <a:gd name="connsiteX2" fmla="*/ 17517 w 561502"/>
              <a:gd name="connsiteY2" fmla="*/ 308845 h 520970"/>
              <a:gd name="connsiteX3" fmla="*/ 229542 w 561502"/>
              <a:gd name="connsiteY3" fmla="*/ 520970 h 520970"/>
              <a:gd name="connsiteX4" fmla="*/ 561502 w 561502"/>
              <a:gd name="connsiteY4" fmla="*/ 520970 h 520970"/>
              <a:gd name="connsiteX0" fmla="*/ 18595 w 561502"/>
              <a:gd name="connsiteY0" fmla="*/ 0 h 514600"/>
              <a:gd name="connsiteX1" fmla="*/ 0 w 561502"/>
              <a:gd name="connsiteY1" fmla="*/ 77773 h 514600"/>
              <a:gd name="connsiteX2" fmla="*/ 17517 w 561502"/>
              <a:gd name="connsiteY2" fmla="*/ 302475 h 514600"/>
              <a:gd name="connsiteX3" fmla="*/ 229542 w 561502"/>
              <a:gd name="connsiteY3" fmla="*/ 514600 h 514600"/>
              <a:gd name="connsiteX4" fmla="*/ 561502 w 561502"/>
              <a:gd name="connsiteY4" fmla="*/ 514600 h 514600"/>
              <a:gd name="connsiteX0" fmla="*/ 22287 w 565194"/>
              <a:gd name="connsiteY0" fmla="*/ 0 h 514600"/>
              <a:gd name="connsiteX1" fmla="*/ 0 w 565194"/>
              <a:gd name="connsiteY1" fmla="*/ 80958 h 514600"/>
              <a:gd name="connsiteX2" fmla="*/ 21209 w 565194"/>
              <a:gd name="connsiteY2" fmla="*/ 302475 h 514600"/>
              <a:gd name="connsiteX3" fmla="*/ 233234 w 565194"/>
              <a:gd name="connsiteY3" fmla="*/ 514600 h 514600"/>
              <a:gd name="connsiteX4" fmla="*/ 565194 w 565194"/>
              <a:gd name="connsiteY4" fmla="*/ 514600 h 514600"/>
              <a:gd name="connsiteX0" fmla="*/ 22287 w 565194"/>
              <a:gd name="connsiteY0" fmla="*/ 0 h 514600"/>
              <a:gd name="connsiteX1" fmla="*/ 0 w 565194"/>
              <a:gd name="connsiteY1" fmla="*/ 80958 h 514600"/>
              <a:gd name="connsiteX2" fmla="*/ 21209 w 565194"/>
              <a:gd name="connsiteY2" fmla="*/ 302475 h 514600"/>
              <a:gd name="connsiteX3" fmla="*/ 233234 w 565194"/>
              <a:gd name="connsiteY3" fmla="*/ 514600 h 514600"/>
              <a:gd name="connsiteX4" fmla="*/ 565194 w 565194"/>
              <a:gd name="connsiteY4" fmla="*/ 514600 h 514600"/>
              <a:gd name="connsiteX0" fmla="*/ 22287 w 565194"/>
              <a:gd name="connsiteY0" fmla="*/ 0 h 514600"/>
              <a:gd name="connsiteX1" fmla="*/ 0 w 565194"/>
              <a:gd name="connsiteY1" fmla="*/ 80958 h 514600"/>
              <a:gd name="connsiteX2" fmla="*/ 4964 w 565194"/>
              <a:gd name="connsiteY2" fmla="*/ 284161 h 514600"/>
              <a:gd name="connsiteX3" fmla="*/ 233234 w 565194"/>
              <a:gd name="connsiteY3" fmla="*/ 514600 h 514600"/>
              <a:gd name="connsiteX4" fmla="*/ 565194 w 565194"/>
              <a:gd name="connsiteY4" fmla="*/ 514600 h 514600"/>
              <a:gd name="connsiteX0" fmla="*/ 22287 w 565194"/>
              <a:gd name="connsiteY0" fmla="*/ 0 h 514600"/>
              <a:gd name="connsiteX1" fmla="*/ 0 w 565194"/>
              <a:gd name="connsiteY1" fmla="*/ 80958 h 514600"/>
              <a:gd name="connsiteX2" fmla="*/ 1272 w 565194"/>
              <a:gd name="connsiteY2" fmla="*/ 280976 h 514600"/>
              <a:gd name="connsiteX3" fmla="*/ 233234 w 565194"/>
              <a:gd name="connsiteY3" fmla="*/ 514600 h 514600"/>
              <a:gd name="connsiteX4" fmla="*/ 565194 w 565194"/>
              <a:gd name="connsiteY4" fmla="*/ 514600 h 51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5194" h="514600">
                <a:moveTo>
                  <a:pt x="22287" y="0"/>
                </a:moveTo>
                <a:lnTo>
                  <a:pt x="0" y="80958"/>
                </a:lnTo>
                <a:lnTo>
                  <a:pt x="1272" y="280976"/>
                </a:lnTo>
                <a:lnTo>
                  <a:pt x="233234" y="514600"/>
                </a:lnTo>
                <a:lnTo>
                  <a:pt x="565194" y="514600"/>
                </a:lnTo>
              </a:path>
            </a:pathLst>
          </a:custGeom>
          <a:ln w="76200">
            <a:solidFill>
              <a:srgbClr val="2B913C"/>
            </a:solidFill>
            <a:prstDash val="solid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/>
          <p:cNvSpPr/>
          <p:nvPr/>
        </p:nvSpPr>
        <p:spPr>
          <a:xfrm flipH="1" flipV="1">
            <a:off x="5413829" y="2273432"/>
            <a:ext cx="2126325" cy="1788755"/>
          </a:xfrm>
          <a:custGeom>
            <a:avLst/>
            <a:gdLst>
              <a:gd name="connsiteX0" fmla="*/ 361950 w 2162175"/>
              <a:gd name="connsiteY0" fmla="*/ 0 h 4867275"/>
              <a:gd name="connsiteX1" fmla="*/ 142875 w 2162175"/>
              <a:gd name="connsiteY1" fmla="*/ 657225 h 4867275"/>
              <a:gd name="connsiteX2" fmla="*/ 19050 w 2162175"/>
              <a:gd name="connsiteY2" fmla="*/ 2733675 h 4867275"/>
              <a:gd name="connsiteX3" fmla="*/ 0 w 2162175"/>
              <a:gd name="connsiteY3" fmla="*/ 4867275 h 4867275"/>
              <a:gd name="connsiteX4" fmla="*/ 2162175 w 2162175"/>
              <a:gd name="connsiteY4" fmla="*/ 4867275 h 4867275"/>
              <a:gd name="connsiteX0" fmla="*/ 361950 w 361950"/>
              <a:gd name="connsiteY0" fmla="*/ 0 h 4867275"/>
              <a:gd name="connsiteX1" fmla="*/ 142875 w 361950"/>
              <a:gd name="connsiteY1" fmla="*/ 657225 h 4867275"/>
              <a:gd name="connsiteX2" fmla="*/ 19050 w 361950"/>
              <a:gd name="connsiteY2" fmla="*/ 2733675 h 4867275"/>
              <a:gd name="connsiteX3" fmla="*/ 0 w 361950"/>
              <a:gd name="connsiteY3" fmla="*/ 4867275 h 4867275"/>
              <a:gd name="connsiteX0" fmla="*/ 342900 w 342900"/>
              <a:gd name="connsiteY0" fmla="*/ 0 h 2733675"/>
              <a:gd name="connsiteX1" fmla="*/ 123825 w 342900"/>
              <a:gd name="connsiteY1" fmla="*/ 657225 h 2733675"/>
              <a:gd name="connsiteX2" fmla="*/ 0 w 342900"/>
              <a:gd name="connsiteY2" fmla="*/ 2733675 h 2733675"/>
              <a:gd name="connsiteX0" fmla="*/ 342900 w 342900"/>
              <a:gd name="connsiteY0" fmla="*/ 0 h 3019425"/>
              <a:gd name="connsiteX1" fmla="*/ 123825 w 342900"/>
              <a:gd name="connsiteY1" fmla="*/ 657225 h 3019425"/>
              <a:gd name="connsiteX2" fmla="*/ 0 w 342900"/>
              <a:gd name="connsiteY2" fmla="*/ 3019425 h 3019425"/>
              <a:gd name="connsiteX0" fmla="*/ 0 w 238125"/>
              <a:gd name="connsiteY0" fmla="*/ 0 h 3295650"/>
              <a:gd name="connsiteX1" fmla="*/ 238125 w 238125"/>
              <a:gd name="connsiteY1" fmla="*/ 933450 h 3295650"/>
              <a:gd name="connsiteX2" fmla="*/ 114300 w 238125"/>
              <a:gd name="connsiteY2" fmla="*/ 3295650 h 3295650"/>
              <a:gd name="connsiteX0" fmla="*/ 0 w 2589439"/>
              <a:gd name="connsiteY0" fmla="*/ 1225764 h 2362200"/>
              <a:gd name="connsiteX1" fmla="*/ 2589439 w 2589439"/>
              <a:gd name="connsiteY1" fmla="*/ 0 h 2362200"/>
              <a:gd name="connsiteX2" fmla="*/ 2465614 w 2589439"/>
              <a:gd name="connsiteY2" fmla="*/ 2362200 h 2362200"/>
              <a:gd name="connsiteX0" fmla="*/ 0 w 2465614"/>
              <a:gd name="connsiteY0" fmla="*/ 0 h 1136436"/>
              <a:gd name="connsiteX1" fmla="*/ 883584 w 2465614"/>
              <a:gd name="connsiteY1" fmla="*/ 165046 h 1136436"/>
              <a:gd name="connsiteX2" fmla="*/ 2465614 w 2465614"/>
              <a:gd name="connsiteY2" fmla="*/ 1136436 h 1136436"/>
              <a:gd name="connsiteX0" fmla="*/ 0 w 1835523"/>
              <a:gd name="connsiteY0" fmla="*/ 0 h 829074"/>
              <a:gd name="connsiteX1" fmla="*/ 883584 w 1835523"/>
              <a:gd name="connsiteY1" fmla="*/ 165046 h 829074"/>
              <a:gd name="connsiteX2" fmla="*/ 1835523 w 1835523"/>
              <a:gd name="connsiteY2" fmla="*/ 829074 h 829074"/>
              <a:gd name="connsiteX0" fmla="*/ 0 w 1835523"/>
              <a:gd name="connsiteY0" fmla="*/ 0 h 829074"/>
              <a:gd name="connsiteX1" fmla="*/ 883584 w 1835523"/>
              <a:gd name="connsiteY1" fmla="*/ 165046 h 829074"/>
              <a:gd name="connsiteX2" fmla="*/ 1284864 w 1835523"/>
              <a:gd name="connsiteY2" fmla="*/ 478192 h 829074"/>
              <a:gd name="connsiteX3" fmla="*/ 1835523 w 1835523"/>
              <a:gd name="connsiteY3" fmla="*/ 829074 h 829074"/>
              <a:gd name="connsiteX0" fmla="*/ 0 w 1835523"/>
              <a:gd name="connsiteY0" fmla="*/ 0 h 829074"/>
              <a:gd name="connsiteX1" fmla="*/ 883584 w 1835523"/>
              <a:gd name="connsiteY1" fmla="*/ 165046 h 829074"/>
              <a:gd name="connsiteX2" fmla="*/ 734210 w 1835523"/>
              <a:gd name="connsiteY2" fmla="*/ 506138 h 829074"/>
              <a:gd name="connsiteX3" fmla="*/ 1835523 w 1835523"/>
              <a:gd name="connsiteY3" fmla="*/ 829074 h 829074"/>
              <a:gd name="connsiteX0" fmla="*/ 0 w 11196665"/>
              <a:gd name="connsiteY0" fmla="*/ 0 h 931544"/>
              <a:gd name="connsiteX1" fmla="*/ 883584 w 11196665"/>
              <a:gd name="connsiteY1" fmla="*/ 165046 h 931544"/>
              <a:gd name="connsiteX2" fmla="*/ 734210 w 11196665"/>
              <a:gd name="connsiteY2" fmla="*/ 506138 h 931544"/>
              <a:gd name="connsiteX3" fmla="*/ 11196665 w 11196665"/>
              <a:gd name="connsiteY3" fmla="*/ 931544 h 931544"/>
              <a:gd name="connsiteX0" fmla="*/ 0 w 11196665"/>
              <a:gd name="connsiteY0" fmla="*/ 0 h 931544"/>
              <a:gd name="connsiteX1" fmla="*/ 700033 w 11196665"/>
              <a:gd name="connsiteY1" fmla="*/ 180572 h 931544"/>
              <a:gd name="connsiteX2" fmla="*/ 734210 w 11196665"/>
              <a:gd name="connsiteY2" fmla="*/ 506138 h 931544"/>
              <a:gd name="connsiteX3" fmla="*/ 11196665 w 11196665"/>
              <a:gd name="connsiteY3" fmla="*/ 931544 h 931544"/>
              <a:gd name="connsiteX0" fmla="*/ 0 w 11196665"/>
              <a:gd name="connsiteY0" fmla="*/ 0 h 953280"/>
              <a:gd name="connsiteX1" fmla="*/ 700033 w 11196665"/>
              <a:gd name="connsiteY1" fmla="*/ 202308 h 953280"/>
              <a:gd name="connsiteX2" fmla="*/ 734210 w 11196665"/>
              <a:gd name="connsiteY2" fmla="*/ 527874 h 953280"/>
              <a:gd name="connsiteX3" fmla="*/ 11196665 w 11196665"/>
              <a:gd name="connsiteY3" fmla="*/ 953280 h 953280"/>
              <a:gd name="connsiteX0" fmla="*/ 0 w 13353396"/>
              <a:gd name="connsiteY0" fmla="*/ 0 h 863231"/>
              <a:gd name="connsiteX1" fmla="*/ 2856764 w 13353396"/>
              <a:gd name="connsiteY1" fmla="*/ 112259 h 863231"/>
              <a:gd name="connsiteX2" fmla="*/ 2890941 w 13353396"/>
              <a:gd name="connsiteY2" fmla="*/ 437825 h 863231"/>
              <a:gd name="connsiteX3" fmla="*/ 13353396 w 13353396"/>
              <a:gd name="connsiteY3" fmla="*/ 863231 h 863231"/>
              <a:gd name="connsiteX0" fmla="*/ 0 w 13239632"/>
              <a:gd name="connsiteY0" fmla="*/ 0 h 740060"/>
              <a:gd name="connsiteX1" fmla="*/ 2856764 w 13239632"/>
              <a:gd name="connsiteY1" fmla="*/ 112259 h 740060"/>
              <a:gd name="connsiteX2" fmla="*/ 2890941 w 13239632"/>
              <a:gd name="connsiteY2" fmla="*/ 437825 h 740060"/>
              <a:gd name="connsiteX3" fmla="*/ 13239632 w 13239632"/>
              <a:gd name="connsiteY3" fmla="*/ 740060 h 740060"/>
              <a:gd name="connsiteX0" fmla="*/ 0 w 14434153"/>
              <a:gd name="connsiteY0" fmla="*/ 0 h 755456"/>
              <a:gd name="connsiteX1" fmla="*/ 2856764 w 14434153"/>
              <a:gd name="connsiteY1" fmla="*/ 112259 h 755456"/>
              <a:gd name="connsiteX2" fmla="*/ 2890941 w 14434153"/>
              <a:gd name="connsiteY2" fmla="*/ 437825 h 755456"/>
              <a:gd name="connsiteX3" fmla="*/ 14434153 w 14434153"/>
              <a:gd name="connsiteY3" fmla="*/ 755456 h 755456"/>
              <a:gd name="connsiteX0" fmla="*/ 0 w 14434153"/>
              <a:gd name="connsiteY0" fmla="*/ 0 h 755456"/>
              <a:gd name="connsiteX1" fmla="*/ 2856764 w 14434153"/>
              <a:gd name="connsiteY1" fmla="*/ 112259 h 755456"/>
              <a:gd name="connsiteX2" fmla="*/ 9489250 w 14434153"/>
              <a:gd name="connsiteY2" fmla="*/ 611034 h 755456"/>
              <a:gd name="connsiteX3" fmla="*/ 14434153 w 14434153"/>
              <a:gd name="connsiteY3" fmla="*/ 755456 h 755456"/>
              <a:gd name="connsiteX0" fmla="*/ 0 w 14434153"/>
              <a:gd name="connsiteY0" fmla="*/ 0 h 755456"/>
              <a:gd name="connsiteX1" fmla="*/ 2856764 w 14434153"/>
              <a:gd name="connsiteY1" fmla="*/ 112259 h 755456"/>
              <a:gd name="connsiteX2" fmla="*/ 3079437 w 14434153"/>
              <a:gd name="connsiteY2" fmla="*/ 511734 h 755456"/>
              <a:gd name="connsiteX3" fmla="*/ 9489250 w 14434153"/>
              <a:gd name="connsiteY3" fmla="*/ 611034 h 755456"/>
              <a:gd name="connsiteX4" fmla="*/ 14434153 w 14434153"/>
              <a:gd name="connsiteY4" fmla="*/ 755456 h 755456"/>
              <a:gd name="connsiteX0" fmla="*/ 0 w 14434153"/>
              <a:gd name="connsiteY0" fmla="*/ 0 h 755456"/>
              <a:gd name="connsiteX1" fmla="*/ 2231063 w 14434153"/>
              <a:gd name="connsiteY1" fmla="*/ 100712 h 755456"/>
              <a:gd name="connsiteX2" fmla="*/ 3079437 w 14434153"/>
              <a:gd name="connsiteY2" fmla="*/ 511734 h 755456"/>
              <a:gd name="connsiteX3" fmla="*/ 9489250 w 14434153"/>
              <a:gd name="connsiteY3" fmla="*/ 611034 h 755456"/>
              <a:gd name="connsiteX4" fmla="*/ 14434153 w 14434153"/>
              <a:gd name="connsiteY4" fmla="*/ 755456 h 755456"/>
              <a:gd name="connsiteX0" fmla="*/ 0 w 14434153"/>
              <a:gd name="connsiteY0" fmla="*/ 0 h 755456"/>
              <a:gd name="connsiteX1" fmla="*/ 1031687 w 14434153"/>
              <a:gd name="connsiteY1" fmla="*/ 61390 h 755456"/>
              <a:gd name="connsiteX2" fmla="*/ 2231063 w 14434153"/>
              <a:gd name="connsiteY2" fmla="*/ 100712 h 755456"/>
              <a:gd name="connsiteX3" fmla="*/ 3079437 w 14434153"/>
              <a:gd name="connsiteY3" fmla="*/ 511734 h 755456"/>
              <a:gd name="connsiteX4" fmla="*/ 9489250 w 14434153"/>
              <a:gd name="connsiteY4" fmla="*/ 611034 h 755456"/>
              <a:gd name="connsiteX5" fmla="*/ 14434153 w 14434153"/>
              <a:gd name="connsiteY5" fmla="*/ 755456 h 755456"/>
              <a:gd name="connsiteX0" fmla="*/ 0 w 14434153"/>
              <a:gd name="connsiteY0" fmla="*/ 0 h 755456"/>
              <a:gd name="connsiteX1" fmla="*/ 2231063 w 14434153"/>
              <a:gd name="connsiteY1" fmla="*/ 100712 h 755456"/>
              <a:gd name="connsiteX2" fmla="*/ 3079437 w 14434153"/>
              <a:gd name="connsiteY2" fmla="*/ 511734 h 755456"/>
              <a:gd name="connsiteX3" fmla="*/ 9489250 w 14434153"/>
              <a:gd name="connsiteY3" fmla="*/ 611034 h 755456"/>
              <a:gd name="connsiteX4" fmla="*/ 14434153 w 14434153"/>
              <a:gd name="connsiteY4" fmla="*/ 755456 h 755456"/>
              <a:gd name="connsiteX0" fmla="*/ 0 w 13012104"/>
              <a:gd name="connsiteY0" fmla="*/ 0 h 774701"/>
              <a:gd name="connsiteX1" fmla="*/ 809014 w 13012104"/>
              <a:gd name="connsiteY1" fmla="*/ 119957 h 774701"/>
              <a:gd name="connsiteX2" fmla="*/ 1657388 w 13012104"/>
              <a:gd name="connsiteY2" fmla="*/ 530979 h 774701"/>
              <a:gd name="connsiteX3" fmla="*/ 8067201 w 13012104"/>
              <a:gd name="connsiteY3" fmla="*/ 630279 h 774701"/>
              <a:gd name="connsiteX4" fmla="*/ 13012104 w 13012104"/>
              <a:gd name="connsiteY4" fmla="*/ 774701 h 774701"/>
              <a:gd name="connsiteX0" fmla="*/ 0 w 13012104"/>
              <a:gd name="connsiteY0" fmla="*/ 0 h 774701"/>
              <a:gd name="connsiteX1" fmla="*/ 1150306 w 13012104"/>
              <a:gd name="connsiteY1" fmla="*/ 304713 h 774701"/>
              <a:gd name="connsiteX2" fmla="*/ 1657388 w 13012104"/>
              <a:gd name="connsiteY2" fmla="*/ 530979 h 774701"/>
              <a:gd name="connsiteX3" fmla="*/ 8067201 w 13012104"/>
              <a:gd name="connsiteY3" fmla="*/ 630279 h 774701"/>
              <a:gd name="connsiteX4" fmla="*/ 13012104 w 13012104"/>
              <a:gd name="connsiteY4" fmla="*/ 774701 h 774701"/>
              <a:gd name="connsiteX0" fmla="*/ 0 w 13012104"/>
              <a:gd name="connsiteY0" fmla="*/ 0 h 774701"/>
              <a:gd name="connsiteX1" fmla="*/ 1150306 w 13012104"/>
              <a:gd name="connsiteY1" fmla="*/ 304713 h 774701"/>
              <a:gd name="connsiteX2" fmla="*/ 8067201 w 13012104"/>
              <a:gd name="connsiteY2" fmla="*/ 630279 h 774701"/>
              <a:gd name="connsiteX3" fmla="*/ 13012104 w 13012104"/>
              <a:gd name="connsiteY3" fmla="*/ 774701 h 774701"/>
              <a:gd name="connsiteX0" fmla="*/ 0 w 13012104"/>
              <a:gd name="connsiteY0" fmla="*/ 0 h 774701"/>
              <a:gd name="connsiteX1" fmla="*/ 1150306 w 13012104"/>
              <a:gd name="connsiteY1" fmla="*/ 304713 h 774701"/>
              <a:gd name="connsiteX2" fmla="*/ 7555263 w 13012104"/>
              <a:gd name="connsiteY2" fmla="*/ 637977 h 774701"/>
              <a:gd name="connsiteX3" fmla="*/ 13012104 w 13012104"/>
              <a:gd name="connsiteY3" fmla="*/ 774701 h 774701"/>
              <a:gd name="connsiteX0" fmla="*/ 0 w 13353396"/>
              <a:gd name="connsiteY0" fmla="*/ 0 h 763154"/>
              <a:gd name="connsiteX1" fmla="*/ 1150306 w 13353396"/>
              <a:gd name="connsiteY1" fmla="*/ 304713 h 763154"/>
              <a:gd name="connsiteX2" fmla="*/ 7555263 w 13353396"/>
              <a:gd name="connsiteY2" fmla="*/ 637977 h 763154"/>
              <a:gd name="connsiteX3" fmla="*/ 13353396 w 13353396"/>
              <a:gd name="connsiteY3" fmla="*/ 763154 h 763154"/>
              <a:gd name="connsiteX0" fmla="*/ 0 w 13353396"/>
              <a:gd name="connsiteY0" fmla="*/ 0 h 763154"/>
              <a:gd name="connsiteX1" fmla="*/ 1719125 w 13353396"/>
              <a:gd name="connsiteY1" fmla="*/ 504866 h 763154"/>
              <a:gd name="connsiteX2" fmla="*/ 7555263 w 13353396"/>
              <a:gd name="connsiteY2" fmla="*/ 637977 h 763154"/>
              <a:gd name="connsiteX3" fmla="*/ 13353396 w 13353396"/>
              <a:gd name="connsiteY3" fmla="*/ 763154 h 763154"/>
              <a:gd name="connsiteX0" fmla="*/ 0 w 12698116"/>
              <a:gd name="connsiteY0" fmla="*/ 0 h 722843"/>
              <a:gd name="connsiteX1" fmla="*/ 1063845 w 12698116"/>
              <a:gd name="connsiteY1" fmla="*/ 464555 h 722843"/>
              <a:gd name="connsiteX2" fmla="*/ 6899983 w 12698116"/>
              <a:gd name="connsiteY2" fmla="*/ 597666 h 722843"/>
              <a:gd name="connsiteX3" fmla="*/ 12698116 w 12698116"/>
              <a:gd name="connsiteY3" fmla="*/ 722843 h 722843"/>
              <a:gd name="connsiteX0" fmla="*/ 0 w 12698116"/>
              <a:gd name="connsiteY0" fmla="*/ 0 h 722843"/>
              <a:gd name="connsiteX1" fmla="*/ 1629350 w 12698116"/>
              <a:gd name="connsiteY1" fmla="*/ 465751 h 722843"/>
              <a:gd name="connsiteX2" fmla="*/ 6899983 w 12698116"/>
              <a:gd name="connsiteY2" fmla="*/ 597666 h 722843"/>
              <a:gd name="connsiteX3" fmla="*/ 12698116 w 12698116"/>
              <a:gd name="connsiteY3" fmla="*/ 722843 h 722843"/>
              <a:gd name="connsiteX0" fmla="*/ 0 w 12698116"/>
              <a:gd name="connsiteY0" fmla="*/ 0 h 722843"/>
              <a:gd name="connsiteX1" fmla="*/ 1894435 w 12698116"/>
              <a:gd name="connsiteY1" fmla="*/ 468143 h 722843"/>
              <a:gd name="connsiteX2" fmla="*/ 6899983 w 12698116"/>
              <a:gd name="connsiteY2" fmla="*/ 597666 h 722843"/>
              <a:gd name="connsiteX3" fmla="*/ 12698116 w 12698116"/>
              <a:gd name="connsiteY3" fmla="*/ 722843 h 722843"/>
              <a:gd name="connsiteX0" fmla="*/ 0 w 12698116"/>
              <a:gd name="connsiteY0" fmla="*/ 0 h 722843"/>
              <a:gd name="connsiteX1" fmla="*/ 1982795 w 12698116"/>
              <a:gd name="connsiteY1" fmla="*/ 499235 h 722843"/>
              <a:gd name="connsiteX2" fmla="*/ 6899983 w 12698116"/>
              <a:gd name="connsiteY2" fmla="*/ 597666 h 722843"/>
              <a:gd name="connsiteX3" fmla="*/ 12698116 w 12698116"/>
              <a:gd name="connsiteY3" fmla="*/ 722843 h 722843"/>
              <a:gd name="connsiteX0" fmla="*/ 0 w 12698116"/>
              <a:gd name="connsiteY0" fmla="*/ 0 h 722843"/>
              <a:gd name="connsiteX1" fmla="*/ 2088825 w 12698116"/>
              <a:gd name="connsiteY1" fmla="*/ 521956 h 722843"/>
              <a:gd name="connsiteX2" fmla="*/ 6899983 w 12698116"/>
              <a:gd name="connsiteY2" fmla="*/ 597666 h 722843"/>
              <a:gd name="connsiteX3" fmla="*/ 12698116 w 12698116"/>
              <a:gd name="connsiteY3" fmla="*/ 722843 h 722843"/>
              <a:gd name="connsiteX0" fmla="*/ 0 w 12698116"/>
              <a:gd name="connsiteY0" fmla="*/ 0 h 722843"/>
              <a:gd name="connsiteX1" fmla="*/ 2088825 w 12698116"/>
              <a:gd name="connsiteY1" fmla="*/ 521956 h 722843"/>
              <a:gd name="connsiteX2" fmla="*/ 12698116 w 12698116"/>
              <a:gd name="connsiteY2" fmla="*/ 722843 h 722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698116" h="722843">
                <a:moveTo>
                  <a:pt x="0" y="0"/>
                </a:moveTo>
                <a:lnTo>
                  <a:pt x="2088825" y="521956"/>
                </a:lnTo>
                <a:lnTo>
                  <a:pt x="12698116" y="722843"/>
                </a:lnTo>
              </a:path>
            </a:pathLst>
          </a:custGeom>
          <a:ln w="76200">
            <a:solidFill>
              <a:srgbClr val="2B913C"/>
            </a:solidFill>
            <a:prstDash val="solid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7550342" y="-1228724"/>
            <a:ext cx="421632" cy="5279831"/>
          </a:xfrm>
          <a:custGeom>
            <a:avLst/>
            <a:gdLst>
              <a:gd name="connsiteX0" fmla="*/ 317500 w 730250"/>
              <a:gd name="connsiteY0" fmla="*/ 0 h 3854450"/>
              <a:gd name="connsiteX1" fmla="*/ 317500 w 730250"/>
              <a:gd name="connsiteY1" fmla="*/ 304800 h 3854450"/>
              <a:gd name="connsiteX2" fmla="*/ 234950 w 730250"/>
              <a:gd name="connsiteY2" fmla="*/ 1365250 h 3854450"/>
              <a:gd name="connsiteX3" fmla="*/ 0 w 730250"/>
              <a:gd name="connsiteY3" fmla="*/ 3384550 h 3854450"/>
              <a:gd name="connsiteX4" fmla="*/ 196850 w 730250"/>
              <a:gd name="connsiteY4" fmla="*/ 3498850 h 3854450"/>
              <a:gd name="connsiteX5" fmla="*/ 323850 w 730250"/>
              <a:gd name="connsiteY5" fmla="*/ 3505200 h 3854450"/>
              <a:gd name="connsiteX6" fmla="*/ 603250 w 730250"/>
              <a:gd name="connsiteY6" fmla="*/ 3810000 h 3854450"/>
              <a:gd name="connsiteX7" fmla="*/ 520700 w 730250"/>
              <a:gd name="connsiteY7" fmla="*/ 3810000 h 3854450"/>
              <a:gd name="connsiteX8" fmla="*/ 254000 w 730250"/>
              <a:gd name="connsiteY8" fmla="*/ 3543300 h 3854450"/>
              <a:gd name="connsiteX9" fmla="*/ 254000 w 730250"/>
              <a:gd name="connsiteY9" fmla="*/ 3854450 h 3854450"/>
              <a:gd name="connsiteX10" fmla="*/ 730250 w 730250"/>
              <a:gd name="connsiteY10" fmla="*/ 3854450 h 3854450"/>
              <a:gd name="connsiteX0" fmla="*/ 317500 w 730250"/>
              <a:gd name="connsiteY0" fmla="*/ 0 h 3854450"/>
              <a:gd name="connsiteX1" fmla="*/ 317500 w 730250"/>
              <a:gd name="connsiteY1" fmla="*/ 304800 h 3854450"/>
              <a:gd name="connsiteX2" fmla="*/ 234950 w 730250"/>
              <a:gd name="connsiteY2" fmla="*/ 1365250 h 3854450"/>
              <a:gd name="connsiteX3" fmla="*/ 0 w 730250"/>
              <a:gd name="connsiteY3" fmla="*/ 3384550 h 3854450"/>
              <a:gd name="connsiteX4" fmla="*/ 196850 w 730250"/>
              <a:gd name="connsiteY4" fmla="*/ 3498850 h 3854450"/>
              <a:gd name="connsiteX5" fmla="*/ 323850 w 730250"/>
              <a:gd name="connsiteY5" fmla="*/ 3505200 h 3854450"/>
              <a:gd name="connsiteX6" fmla="*/ 603250 w 730250"/>
              <a:gd name="connsiteY6" fmla="*/ 3810000 h 3854450"/>
              <a:gd name="connsiteX7" fmla="*/ 520700 w 730250"/>
              <a:gd name="connsiteY7" fmla="*/ 3810000 h 3854450"/>
              <a:gd name="connsiteX8" fmla="*/ 254000 w 730250"/>
              <a:gd name="connsiteY8" fmla="*/ 3543300 h 3854450"/>
              <a:gd name="connsiteX9" fmla="*/ 254000 w 730250"/>
              <a:gd name="connsiteY9" fmla="*/ 3854450 h 3854450"/>
              <a:gd name="connsiteX10" fmla="*/ 730250 w 730250"/>
              <a:gd name="connsiteY10" fmla="*/ 3854450 h 3854450"/>
              <a:gd name="connsiteX0" fmla="*/ 317500 w 730250"/>
              <a:gd name="connsiteY0" fmla="*/ 0 h 3854450"/>
              <a:gd name="connsiteX1" fmla="*/ 317500 w 730250"/>
              <a:gd name="connsiteY1" fmla="*/ 304800 h 3854450"/>
              <a:gd name="connsiteX2" fmla="*/ 234950 w 730250"/>
              <a:gd name="connsiteY2" fmla="*/ 1365250 h 3854450"/>
              <a:gd name="connsiteX3" fmla="*/ 0 w 730250"/>
              <a:gd name="connsiteY3" fmla="*/ 3384550 h 3854450"/>
              <a:gd name="connsiteX4" fmla="*/ 196850 w 730250"/>
              <a:gd name="connsiteY4" fmla="*/ 3498850 h 3854450"/>
              <a:gd name="connsiteX5" fmla="*/ 323850 w 730250"/>
              <a:gd name="connsiteY5" fmla="*/ 3505200 h 3854450"/>
              <a:gd name="connsiteX6" fmla="*/ 603250 w 730250"/>
              <a:gd name="connsiteY6" fmla="*/ 3810000 h 3854450"/>
              <a:gd name="connsiteX7" fmla="*/ 520700 w 730250"/>
              <a:gd name="connsiteY7" fmla="*/ 3810000 h 3854450"/>
              <a:gd name="connsiteX8" fmla="*/ 254000 w 730250"/>
              <a:gd name="connsiteY8" fmla="*/ 3543300 h 3854450"/>
              <a:gd name="connsiteX9" fmla="*/ 254000 w 730250"/>
              <a:gd name="connsiteY9" fmla="*/ 3854450 h 3854450"/>
              <a:gd name="connsiteX10" fmla="*/ 730250 w 730250"/>
              <a:gd name="connsiteY10" fmla="*/ 3854450 h 3854450"/>
              <a:gd name="connsiteX0" fmla="*/ 317500 w 730250"/>
              <a:gd name="connsiteY0" fmla="*/ 0 h 3854450"/>
              <a:gd name="connsiteX1" fmla="*/ 317500 w 730250"/>
              <a:gd name="connsiteY1" fmla="*/ 304800 h 3854450"/>
              <a:gd name="connsiteX2" fmla="*/ 234950 w 730250"/>
              <a:gd name="connsiteY2" fmla="*/ 1365250 h 3854450"/>
              <a:gd name="connsiteX3" fmla="*/ 0 w 730250"/>
              <a:gd name="connsiteY3" fmla="*/ 3384550 h 3854450"/>
              <a:gd name="connsiteX4" fmla="*/ 196850 w 730250"/>
              <a:gd name="connsiteY4" fmla="*/ 3498850 h 3854450"/>
              <a:gd name="connsiteX5" fmla="*/ 323850 w 730250"/>
              <a:gd name="connsiteY5" fmla="*/ 3505200 h 3854450"/>
              <a:gd name="connsiteX6" fmla="*/ 603250 w 730250"/>
              <a:gd name="connsiteY6" fmla="*/ 3810000 h 3854450"/>
              <a:gd name="connsiteX7" fmla="*/ 520700 w 730250"/>
              <a:gd name="connsiteY7" fmla="*/ 3810000 h 3854450"/>
              <a:gd name="connsiteX8" fmla="*/ 254000 w 730250"/>
              <a:gd name="connsiteY8" fmla="*/ 3543300 h 3854450"/>
              <a:gd name="connsiteX9" fmla="*/ 254000 w 730250"/>
              <a:gd name="connsiteY9" fmla="*/ 3854450 h 3854450"/>
              <a:gd name="connsiteX10" fmla="*/ 730250 w 730250"/>
              <a:gd name="connsiteY10" fmla="*/ 3854450 h 3854450"/>
              <a:gd name="connsiteX0" fmla="*/ 317500 w 730250"/>
              <a:gd name="connsiteY0" fmla="*/ 0 h 3854450"/>
              <a:gd name="connsiteX1" fmla="*/ 317500 w 730250"/>
              <a:gd name="connsiteY1" fmla="*/ 304800 h 3854450"/>
              <a:gd name="connsiteX2" fmla="*/ 234950 w 730250"/>
              <a:gd name="connsiteY2" fmla="*/ 1365250 h 3854450"/>
              <a:gd name="connsiteX3" fmla="*/ 0 w 730250"/>
              <a:gd name="connsiteY3" fmla="*/ 3384550 h 3854450"/>
              <a:gd name="connsiteX4" fmla="*/ 196850 w 730250"/>
              <a:gd name="connsiteY4" fmla="*/ 3498850 h 3854450"/>
              <a:gd name="connsiteX5" fmla="*/ 323850 w 730250"/>
              <a:gd name="connsiteY5" fmla="*/ 3505200 h 3854450"/>
              <a:gd name="connsiteX6" fmla="*/ 603250 w 730250"/>
              <a:gd name="connsiteY6" fmla="*/ 3810000 h 3854450"/>
              <a:gd name="connsiteX7" fmla="*/ 520700 w 730250"/>
              <a:gd name="connsiteY7" fmla="*/ 3810000 h 3854450"/>
              <a:gd name="connsiteX8" fmla="*/ 254000 w 730250"/>
              <a:gd name="connsiteY8" fmla="*/ 3543300 h 3854450"/>
              <a:gd name="connsiteX9" fmla="*/ 254000 w 730250"/>
              <a:gd name="connsiteY9" fmla="*/ 3854450 h 3854450"/>
              <a:gd name="connsiteX10" fmla="*/ 730250 w 730250"/>
              <a:gd name="connsiteY10" fmla="*/ 3854450 h 3854450"/>
              <a:gd name="connsiteX0" fmla="*/ 317500 w 730250"/>
              <a:gd name="connsiteY0" fmla="*/ 0 h 3854450"/>
              <a:gd name="connsiteX1" fmla="*/ 317500 w 730250"/>
              <a:gd name="connsiteY1" fmla="*/ 304800 h 3854450"/>
              <a:gd name="connsiteX2" fmla="*/ 234950 w 730250"/>
              <a:gd name="connsiteY2" fmla="*/ 1365250 h 3854450"/>
              <a:gd name="connsiteX3" fmla="*/ 0 w 730250"/>
              <a:gd name="connsiteY3" fmla="*/ 3384550 h 3854450"/>
              <a:gd name="connsiteX4" fmla="*/ 184150 w 730250"/>
              <a:gd name="connsiteY4" fmla="*/ 3502025 h 3854450"/>
              <a:gd name="connsiteX5" fmla="*/ 323850 w 730250"/>
              <a:gd name="connsiteY5" fmla="*/ 3505200 h 3854450"/>
              <a:gd name="connsiteX6" fmla="*/ 603250 w 730250"/>
              <a:gd name="connsiteY6" fmla="*/ 3810000 h 3854450"/>
              <a:gd name="connsiteX7" fmla="*/ 520700 w 730250"/>
              <a:gd name="connsiteY7" fmla="*/ 3810000 h 3854450"/>
              <a:gd name="connsiteX8" fmla="*/ 254000 w 730250"/>
              <a:gd name="connsiteY8" fmla="*/ 3543300 h 3854450"/>
              <a:gd name="connsiteX9" fmla="*/ 254000 w 730250"/>
              <a:gd name="connsiteY9" fmla="*/ 3854450 h 3854450"/>
              <a:gd name="connsiteX10" fmla="*/ 730250 w 730250"/>
              <a:gd name="connsiteY10" fmla="*/ 3854450 h 3854450"/>
              <a:gd name="connsiteX0" fmla="*/ 317500 w 730250"/>
              <a:gd name="connsiteY0" fmla="*/ 0 h 3854450"/>
              <a:gd name="connsiteX1" fmla="*/ 317500 w 730250"/>
              <a:gd name="connsiteY1" fmla="*/ 304800 h 3854450"/>
              <a:gd name="connsiteX2" fmla="*/ 234950 w 730250"/>
              <a:gd name="connsiteY2" fmla="*/ 1365250 h 3854450"/>
              <a:gd name="connsiteX3" fmla="*/ 0 w 730250"/>
              <a:gd name="connsiteY3" fmla="*/ 3384550 h 3854450"/>
              <a:gd name="connsiteX4" fmla="*/ 184150 w 730250"/>
              <a:gd name="connsiteY4" fmla="*/ 3502025 h 3854450"/>
              <a:gd name="connsiteX5" fmla="*/ 323850 w 730250"/>
              <a:gd name="connsiteY5" fmla="*/ 3505200 h 3854450"/>
              <a:gd name="connsiteX6" fmla="*/ 603250 w 730250"/>
              <a:gd name="connsiteY6" fmla="*/ 3810000 h 3854450"/>
              <a:gd name="connsiteX7" fmla="*/ 520700 w 730250"/>
              <a:gd name="connsiteY7" fmla="*/ 3810000 h 3854450"/>
              <a:gd name="connsiteX8" fmla="*/ 254000 w 730250"/>
              <a:gd name="connsiteY8" fmla="*/ 3543300 h 3854450"/>
              <a:gd name="connsiteX9" fmla="*/ 254000 w 730250"/>
              <a:gd name="connsiteY9" fmla="*/ 3854450 h 3854450"/>
              <a:gd name="connsiteX10" fmla="*/ 730250 w 730250"/>
              <a:gd name="connsiteY10" fmla="*/ 3854450 h 3854450"/>
              <a:gd name="connsiteX0" fmla="*/ 317500 w 730250"/>
              <a:gd name="connsiteY0" fmla="*/ 0 h 3854450"/>
              <a:gd name="connsiteX1" fmla="*/ 317500 w 730250"/>
              <a:gd name="connsiteY1" fmla="*/ 304800 h 3854450"/>
              <a:gd name="connsiteX2" fmla="*/ 234950 w 730250"/>
              <a:gd name="connsiteY2" fmla="*/ 1365250 h 3854450"/>
              <a:gd name="connsiteX3" fmla="*/ 0 w 730250"/>
              <a:gd name="connsiteY3" fmla="*/ 3384550 h 3854450"/>
              <a:gd name="connsiteX4" fmla="*/ 184150 w 730250"/>
              <a:gd name="connsiteY4" fmla="*/ 3502025 h 3854450"/>
              <a:gd name="connsiteX5" fmla="*/ 323850 w 730250"/>
              <a:gd name="connsiteY5" fmla="*/ 3505200 h 3854450"/>
              <a:gd name="connsiteX6" fmla="*/ 603250 w 730250"/>
              <a:gd name="connsiteY6" fmla="*/ 3810000 h 3854450"/>
              <a:gd name="connsiteX7" fmla="*/ 520700 w 730250"/>
              <a:gd name="connsiteY7" fmla="*/ 3810000 h 3854450"/>
              <a:gd name="connsiteX8" fmla="*/ 254000 w 730250"/>
              <a:gd name="connsiteY8" fmla="*/ 3543300 h 3854450"/>
              <a:gd name="connsiteX9" fmla="*/ 254000 w 730250"/>
              <a:gd name="connsiteY9" fmla="*/ 3854450 h 3854450"/>
              <a:gd name="connsiteX10" fmla="*/ 730250 w 730250"/>
              <a:gd name="connsiteY10" fmla="*/ 3854450 h 3854450"/>
              <a:gd name="connsiteX0" fmla="*/ 317500 w 730250"/>
              <a:gd name="connsiteY0" fmla="*/ 0 h 3854450"/>
              <a:gd name="connsiteX1" fmla="*/ 317500 w 730250"/>
              <a:gd name="connsiteY1" fmla="*/ 304800 h 3854450"/>
              <a:gd name="connsiteX2" fmla="*/ 234950 w 730250"/>
              <a:gd name="connsiteY2" fmla="*/ 1365250 h 3854450"/>
              <a:gd name="connsiteX3" fmla="*/ 0 w 730250"/>
              <a:gd name="connsiteY3" fmla="*/ 3384550 h 3854450"/>
              <a:gd name="connsiteX4" fmla="*/ 184150 w 730250"/>
              <a:gd name="connsiteY4" fmla="*/ 3502025 h 3854450"/>
              <a:gd name="connsiteX5" fmla="*/ 323850 w 730250"/>
              <a:gd name="connsiteY5" fmla="*/ 3505200 h 3854450"/>
              <a:gd name="connsiteX6" fmla="*/ 603250 w 730250"/>
              <a:gd name="connsiteY6" fmla="*/ 3810000 h 3854450"/>
              <a:gd name="connsiteX7" fmla="*/ 520700 w 730250"/>
              <a:gd name="connsiteY7" fmla="*/ 3810000 h 3854450"/>
              <a:gd name="connsiteX8" fmla="*/ 254000 w 730250"/>
              <a:gd name="connsiteY8" fmla="*/ 3543300 h 3854450"/>
              <a:gd name="connsiteX9" fmla="*/ 254000 w 730250"/>
              <a:gd name="connsiteY9" fmla="*/ 3854450 h 3854450"/>
              <a:gd name="connsiteX10" fmla="*/ 730250 w 730250"/>
              <a:gd name="connsiteY10" fmla="*/ 3854450 h 3854450"/>
              <a:gd name="connsiteX0" fmla="*/ 317500 w 730250"/>
              <a:gd name="connsiteY0" fmla="*/ 0 h 3854450"/>
              <a:gd name="connsiteX1" fmla="*/ 317500 w 730250"/>
              <a:gd name="connsiteY1" fmla="*/ 304800 h 3854450"/>
              <a:gd name="connsiteX2" fmla="*/ 63500 w 730250"/>
              <a:gd name="connsiteY2" fmla="*/ 854075 h 3854450"/>
              <a:gd name="connsiteX3" fmla="*/ 234950 w 730250"/>
              <a:gd name="connsiteY3" fmla="*/ 1365250 h 3854450"/>
              <a:gd name="connsiteX4" fmla="*/ 0 w 730250"/>
              <a:gd name="connsiteY4" fmla="*/ 3384550 h 3854450"/>
              <a:gd name="connsiteX5" fmla="*/ 184150 w 730250"/>
              <a:gd name="connsiteY5" fmla="*/ 3502025 h 3854450"/>
              <a:gd name="connsiteX6" fmla="*/ 323850 w 730250"/>
              <a:gd name="connsiteY6" fmla="*/ 3505200 h 3854450"/>
              <a:gd name="connsiteX7" fmla="*/ 603250 w 730250"/>
              <a:gd name="connsiteY7" fmla="*/ 3810000 h 3854450"/>
              <a:gd name="connsiteX8" fmla="*/ 520700 w 730250"/>
              <a:gd name="connsiteY8" fmla="*/ 3810000 h 3854450"/>
              <a:gd name="connsiteX9" fmla="*/ 254000 w 730250"/>
              <a:gd name="connsiteY9" fmla="*/ 3543300 h 3854450"/>
              <a:gd name="connsiteX10" fmla="*/ 254000 w 730250"/>
              <a:gd name="connsiteY10" fmla="*/ 3854450 h 3854450"/>
              <a:gd name="connsiteX11" fmla="*/ 730250 w 730250"/>
              <a:gd name="connsiteY11" fmla="*/ 3854450 h 3854450"/>
              <a:gd name="connsiteX0" fmla="*/ 317500 w 730250"/>
              <a:gd name="connsiteY0" fmla="*/ 0 h 3854450"/>
              <a:gd name="connsiteX1" fmla="*/ 317500 w 730250"/>
              <a:gd name="connsiteY1" fmla="*/ 304800 h 3854450"/>
              <a:gd name="connsiteX2" fmla="*/ 63500 w 730250"/>
              <a:gd name="connsiteY2" fmla="*/ 854075 h 3854450"/>
              <a:gd name="connsiteX3" fmla="*/ 234950 w 730250"/>
              <a:gd name="connsiteY3" fmla="*/ 1365250 h 3854450"/>
              <a:gd name="connsiteX4" fmla="*/ 0 w 730250"/>
              <a:gd name="connsiteY4" fmla="*/ 3384550 h 3854450"/>
              <a:gd name="connsiteX5" fmla="*/ 184150 w 730250"/>
              <a:gd name="connsiteY5" fmla="*/ 3502025 h 3854450"/>
              <a:gd name="connsiteX6" fmla="*/ 323850 w 730250"/>
              <a:gd name="connsiteY6" fmla="*/ 3505200 h 3854450"/>
              <a:gd name="connsiteX7" fmla="*/ 603250 w 730250"/>
              <a:gd name="connsiteY7" fmla="*/ 3810000 h 3854450"/>
              <a:gd name="connsiteX8" fmla="*/ 520700 w 730250"/>
              <a:gd name="connsiteY8" fmla="*/ 3810000 h 3854450"/>
              <a:gd name="connsiteX9" fmla="*/ 254000 w 730250"/>
              <a:gd name="connsiteY9" fmla="*/ 3543300 h 3854450"/>
              <a:gd name="connsiteX10" fmla="*/ 254000 w 730250"/>
              <a:gd name="connsiteY10" fmla="*/ 3854450 h 3854450"/>
              <a:gd name="connsiteX11" fmla="*/ 730250 w 730250"/>
              <a:gd name="connsiteY11" fmla="*/ 3854450 h 3854450"/>
              <a:gd name="connsiteX0" fmla="*/ 317500 w 730250"/>
              <a:gd name="connsiteY0" fmla="*/ 0 h 3854450"/>
              <a:gd name="connsiteX1" fmla="*/ 317500 w 730250"/>
              <a:gd name="connsiteY1" fmla="*/ 304800 h 3854450"/>
              <a:gd name="connsiteX2" fmla="*/ 234950 w 730250"/>
              <a:gd name="connsiteY2" fmla="*/ 1365250 h 3854450"/>
              <a:gd name="connsiteX3" fmla="*/ 0 w 730250"/>
              <a:gd name="connsiteY3" fmla="*/ 3384550 h 3854450"/>
              <a:gd name="connsiteX4" fmla="*/ 184150 w 730250"/>
              <a:gd name="connsiteY4" fmla="*/ 3502025 h 3854450"/>
              <a:gd name="connsiteX5" fmla="*/ 323850 w 730250"/>
              <a:gd name="connsiteY5" fmla="*/ 3505200 h 3854450"/>
              <a:gd name="connsiteX6" fmla="*/ 603250 w 730250"/>
              <a:gd name="connsiteY6" fmla="*/ 3810000 h 3854450"/>
              <a:gd name="connsiteX7" fmla="*/ 520700 w 730250"/>
              <a:gd name="connsiteY7" fmla="*/ 3810000 h 3854450"/>
              <a:gd name="connsiteX8" fmla="*/ 254000 w 730250"/>
              <a:gd name="connsiteY8" fmla="*/ 3543300 h 3854450"/>
              <a:gd name="connsiteX9" fmla="*/ 254000 w 730250"/>
              <a:gd name="connsiteY9" fmla="*/ 3854450 h 3854450"/>
              <a:gd name="connsiteX10" fmla="*/ 730250 w 730250"/>
              <a:gd name="connsiteY10" fmla="*/ 3854450 h 3854450"/>
              <a:gd name="connsiteX0" fmla="*/ 343958 w 756708"/>
              <a:gd name="connsiteY0" fmla="*/ 0 h 3854450"/>
              <a:gd name="connsiteX1" fmla="*/ 343958 w 756708"/>
              <a:gd name="connsiteY1" fmla="*/ 304800 h 3854450"/>
              <a:gd name="connsiteX2" fmla="*/ 261408 w 756708"/>
              <a:gd name="connsiteY2" fmla="*/ 1365250 h 3854450"/>
              <a:gd name="connsiteX3" fmla="*/ 26458 w 756708"/>
              <a:gd name="connsiteY3" fmla="*/ 3384550 h 3854450"/>
              <a:gd name="connsiteX4" fmla="*/ 210608 w 756708"/>
              <a:gd name="connsiteY4" fmla="*/ 3502025 h 3854450"/>
              <a:gd name="connsiteX5" fmla="*/ 350308 w 756708"/>
              <a:gd name="connsiteY5" fmla="*/ 3505200 h 3854450"/>
              <a:gd name="connsiteX6" fmla="*/ 629708 w 756708"/>
              <a:gd name="connsiteY6" fmla="*/ 3810000 h 3854450"/>
              <a:gd name="connsiteX7" fmla="*/ 547158 w 756708"/>
              <a:gd name="connsiteY7" fmla="*/ 3810000 h 3854450"/>
              <a:gd name="connsiteX8" fmla="*/ 280458 w 756708"/>
              <a:gd name="connsiteY8" fmla="*/ 3543300 h 3854450"/>
              <a:gd name="connsiteX9" fmla="*/ 280458 w 756708"/>
              <a:gd name="connsiteY9" fmla="*/ 3854450 h 3854450"/>
              <a:gd name="connsiteX10" fmla="*/ 756708 w 756708"/>
              <a:gd name="connsiteY10" fmla="*/ 3854450 h 3854450"/>
              <a:gd name="connsiteX0" fmla="*/ 343958 w 756708"/>
              <a:gd name="connsiteY0" fmla="*/ 0 h 3854450"/>
              <a:gd name="connsiteX1" fmla="*/ 343958 w 756708"/>
              <a:gd name="connsiteY1" fmla="*/ 304800 h 3854450"/>
              <a:gd name="connsiteX2" fmla="*/ 261408 w 756708"/>
              <a:gd name="connsiteY2" fmla="*/ 1365250 h 3854450"/>
              <a:gd name="connsiteX3" fmla="*/ 26458 w 756708"/>
              <a:gd name="connsiteY3" fmla="*/ 3384550 h 3854450"/>
              <a:gd name="connsiteX4" fmla="*/ 210608 w 756708"/>
              <a:gd name="connsiteY4" fmla="*/ 3502025 h 3854450"/>
              <a:gd name="connsiteX5" fmla="*/ 350308 w 756708"/>
              <a:gd name="connsiteY5" fmla="*/ 3505200 h 3854450"/>
              <a:gd name="connsiteX6" fmla="*/ 629708 w 756708"/>
              <a:gd name="connsiteY6" fmla="*/ 3810000 h 3854450"/>
              <a:gd name="connsiteX7" fmla="*/ 547158 w 756708"/>
              <a:gd name="connsiteY7" fmla="*/ 3810000 h 3854450"/>
              <a:gd name="connsiteX8" fmla="*/ 280458 w 756708"/>
              <a:gd name="connsiteY8" fmla="*/ 3543300 h 3854450"/>
              <a:gd name="connsiteX9" fmla="*/ 280458 w 756708"/>
              <a:gd name="connsiteY9" fmla="*/ 3854450 h 3854450"/>
              <a:gd name="connsiteX10" fmla="*/ 756708 w 756708"/>
              <a:gd name="connsiteY10" fmla="*/ 3854450 h 3854450"/>
              <a:gd name="connsiteX0" fmla="*/ 343958 w 826558"/>
              <a:gd name="connsiteY0" fmla="*/ 0 h 3854450"/>
              <a:gd name="connsiteX1" fmla="*/ 343958 w 826558"/>
              <a:gd name="connsiteY1" fmla="*/ 304800 h 3854450"/>
              <a:gd name="connsiteX2" fmla="*/ 261408 w 826558"/>
              <a:gd name="connsiteY2" fmla="*/ 1365250 h 3854450"/>
              <a:gd name="connsiteX3" fmla="*/ 26458 w 826558"/>
              <a:gd name="connsiteY3" fmla="*/ 3384550 h 3854450"/>
              <a:gd name="connsiteX4" fmla="*/ 210608 w 826558"/>
              <a:gd name="connsiteY4" fmla="*/ 3502025 h 3854450"/>
              <a:gd name="connsiteX5" fmla="*/ 350308 w 826558"/>
              <a:gd name="connsiteY5" fmla="*/ 3505200 h 3854450"/>
              <a:gd name="connsiteX6" fmla="*/ 629708 w 826558"/>
              <a:gd name="connsiteY6" fmla="*/ 3810000 h 3854450"/>
              <a:gd name="connsiteX7" fmla="*/ 547158 w 826558"/>
              <a:gd name="connsiteY7" fmla="*/ 3810000 h 3854450"/>
              <a:gd name="connsiteX8" fmla="*/ 280458 w 826558"/>
              <a:gd name="connsiteY8" fmla="*/ 3543300 h 3854450"/>
              <a:gd name="connsiteX9" fmla="*/ 280458 w 826558"/>
              <a:gd name="connsiteY9" fmla="*/ 3854450 h 3854450"/>
              <a:gd name="connsiteX10" fmla="*/ 826558 w 826558"/>
              <a:gd name="connsiteY10" fmla="*/ 3854450 h 3854450"/>
              <a:gd name="connsiteX0" fmla="*/ 343958 w 826558"/>
              <a:gd name="connsiteY0" fmla="*/ 0 h 3854450"/>
              <a:gd name="connsiteX1" fmla="*/ 343958 w 826558"/>
              <a:gd name="connsiteY1" fmla="*/ 304800 h 3854450"/>
              <a:gd name="connsiteX2" fmla="*/ 261408 w 826558"/>
              <a:gd name="connsiteY2" fmla="*/ 1365250 h 3854450"/>
              <a:gd name="connsiteX3" fmla="*/ 664633 w 826558"/>
              <a:gd name="connsiteY3" fmla="*/ 1485900 h 3854450"/>
              <a:gd name="connsiteX4" fmla="*/ 26458 w 826558"/>
              <a:gd name="connsiteY4" fmla="*/ 3384550 h 3854450"/>
              <a:gd name="connsiteX5" fmla="*/ 210608 w 826558"/>
              <a:gd name="connsiteY5" fmla="*/ 3502025 h 3854450"/>
              <a:gd name="connsiteX6" fmla="*/ 350308 w 826558"/>
              <a:gd name="connsiteY6" fmla="*/ 3505200 h 3854450"/>
              <a:gd name="connsiteX7" fmla="*/ 629708 w 826558"/>
              <a:gd name="connsiteY7" fmla="*/ 3810000 h 3854450"/>
              <a:gd name="connsiteX8" fmla="*/ 547158 w 826558"/>
              <a:gd name="connsiteY8" fmla="*/ 3810000 h 3854450"/>
              <a:gd name="connsiteX9" fmla="*/ 280458 w 826558"/>
              <a:gd name="connsiteY9" fmla="*/ 3543300 h 3854450"/>
              <a:gd name="connsiteX10" fmla="*/ 280458 w 826558"/>
              <a:gd name="connsiteY10" fmla="*/ 3854450 h 3854450"/>
              <a:gd name="connsiteX11" fmla="*/ 826558 w 826558"/>
              <a:gd name="connsiteY11" fmla="*/ 3854450 h 3854450"/>
              <a:gd name="connsiteX0" fmla="*/ 343958 w 826558"/>
              <a:gd name="connsiteY0" fmla="*/ 0 h 3854450"/>
              <a:gd name="connsiteX1" fmla="*/ 343958 w 826558"/>
              <a:gd name="connsiteY1" fmla="*/ 304800 h 3854450"/>
              <a:gd name="connsiteX2" fmla="*/ 261408 w 826558"/>
              <a:gd name="connsiteY2" fmla="*/ 1365250 h 3854450"/>
              <a:gd name="connsiteX3" fmla="*/ 664633 w 826558"/>
              <a:gd name="connsiteY3" fmla="*/ 1485900 h 3854450"/>
              <a:gd name="connsiteX4" fmla="*/ 236008 w 826558"/>
              <a:gd name="connsiteY4" fmla="*/ 1511300 h 3854450"/>
              <a:gd name="connsiteX5" fmla="*/ 26458 w 826558"/>
              <a:gd name="connsiteY5" fmla="*/ 3384550 h 3854450"/>
              <a:gd name="connsiteX6" fmla="*/ 210608 w 826558"/>
              <a:gd name="connsiteY6" fmla="*/ 3502025 h 3854450"/>
              <a:gd name="connsiteX7" fmla="*/ 350308 w 826558"/>
              <a:gd name="connsiteY7" fmla="*/ 3505200 h 3854450"/>
              <a:gd name="connsiteX8" fmla="*/ 629708 w 826558"/>
              <a:gd name="connsiteY8" fmla="*/ 3810000 h 3854450"/>
              <a:gd name="connsiteX9" fmla="*/ 547158 w 826558"/>
              <a:gd name="connsiteY9" fmla="*/ 3810000 h 3854450"/>
              <a:gd name="connsiteX10" fmla="*/ 280458 w 826558"/>
              <a:gd name="connsiteY10" fmla="*/ 3543300 h 3854450"/>
              <a:gd name="connsiteX11" fmla="*/ 280458 w 826558"/>
              <a:gd name="connsiteY11" fmla="*/ 3854450 h 3854450"/>
              <a:gd name="connsiteX12" fmla="*/ 826558 w 826558"/>
              <a:gd name="connsiteY12" fmla="*/ 3854450 h 3854450"/>
              <a:gd name="connsiteX0" fmla="*/ 343958 w 826558"/>
              <a:gd name="connsiteY0" fmla="*/ 0 h 3854450"/>
              <a:gd name="connsiteX1" fmla="*/ 343958 w 826558"/>
              <a:gd name="connsiteY1" fmla="*/ 304800 h 3854450"/>
              <a:gd name="connsiteX2" fmla="*/ 261408 w 826558"/>
              <a:gd name="connsiteY2" fmla="*/ 1365250 h 3854450"/>
              <a:gd name="connsiteX3" fmla="*/ 664633 w 826558"/>
              <a:gd name="connsiteY3" fmla="*/ 1485900 h 3854450"/>
              <a:gd name="connsiteX4" fmla="*/ 236008 w 826558"/>
              <a:gd name="connsiteY4" fmla="*/ 1511300 h 3854450"/>
              <a:gd name="connsiteX5" fmla="*/ 26458 w 826558"/>
              <a:gd name="connsiteY5" fmla="*/ 3384550 h 3854450"/>
              <a:gd name="connsiteX6" fmla="*/ 210608 w 826558"/>
              <a:gd name="connsiteY6" fmla="*/ 3502025 h 3854450"/>
              <a:gd name="connsiteX7" fmla="*/ 350308 w 826558"/>
              <a:gd name="connsiteY7" fmla="*/ 3505200 h 3854450"/>
              <a:gd name="connsiteX8" fmla="*/ 629708 w 826558"/>
              <a:gd name="connsiteY8" fmla="*/ 3810000 h 3854450"/>
              <a:gd name="connsiteX9" fmla="*/ 547158 w 826558"/>
              <a:gd name="connsiteY9" fmla="*/ 3810000 h 3854450"/>
              <a:gd name="connsiteX10" fmla="*/ 280458 w 826558"/>
              <a:gd name="connsiteY10" fmla="*/ 3543300 h 3854450"/>
              <a:gd name="connsiteX11" fmla="*/ 280458 w 826558"/>
              <a:gd name="connsiteY11" fmla="*/ 3854450 h 3854450"/>
              <a:gd name="connsiteX12" fmla="*/ 826558 w 826558"/>
              <a:gd name="connsiteY12" fmla="*/ 3854450 h 3854450"/>
              <a:gd name="connsiteX0" fmla="*/ 343958 w 826558"/>
              <a:gd name="connsiteY0" fmla="*/ 0 h 3854450"/>
              <a:gd name="connsiteX1" fmla="*/ 343958 w 826558"/>
              <a:gd name="connsiteY1" fmla="*/ 304800 h 3854450"/>
              <a:gd name="connsiteX2" fmla="*/ 261408 w 826558"/>
              <a:gd name="connsiteY2" fmla="*/ 1365250 h 3854450"/>
              <a:gd name="connsiteX3" fmla="*/ 664633 w 826558"/>
              <a:gd name="connsiteY3" fmla="*/ 1485900 h 3854450"/>
              <a:gd name="connsiteX4" fmla="*/ 236008 w 826558"/>
              <a:gd name="connsiteY4" fmla="*/ 1511300 h 3854450"/>
              <a:gd name="connsiteX5" fmla="*/ 26458 w 826558"/>
              <a:gd name="connsiteY5" fmla="*/ 3384550 h 3854450"/>
              <a:gd name="connsiteX6" fmla="*/ 210608 w 826558"/>
              <a:gd name="connsiteY6" fmla="*/ 3502025 h 3854450"/>
              <a:gd name="connsiteX7" fmla="*/ 350308 w 826558"/>
              <a:gd name="connsiteY7" fmla="*/ 3505200 h 3854450"/>
              <a:gd name="connsiteX8" fmla="*/ 629708 w 826558"/>
              <a:gd name="connsiteY8" fmla="*/ 3810000 h 3854450"/>
              <a:gd name="connsiteX9" fmla="*/ 547158 w 826558"/>
              <a:gd name="connsiteY9" fmla="*/ 3810000 h 3854450"/>
              <a:gd name="connsiteX10" fmla="*/ 280458 w 826558"/>
              <a:gd name="connsiteY10" fmla="*/ 3543300 h 3854450"/>
              <a:gd name="connsiteX11" fmla="*/ 280458 w 826558"/>
              <a:gd name="connsiteY11" fmla="*/ 3854450 h 3854450"/>
              <a:gd name="connsiteX12" fmla="*/ 826558 w 826558"/>
              <a:gd name="connsiteY12" fmla="*/ 3854450 h 3854450"/>
              <a:gd name="connsiteX0" fmla="*/ 353483 w 836083"/>
              <a:gd name="connsiteY0" fmla="*/ 0 h 3854450"/>
              <a:gd name="connsiteX1" fmla="*/ 353483 w 836083"/>
              <a:gd name="connsiteY1" fmla="*/ 304800 h 3854450"/>
              <a:gd name="connsiteX2" fmla="*/ 261408 w 836083"/>
              <a:gd name="connsiteY2" fmla="*/ 1298575 h 3854450"/>
              <a:gd name="connsiteX3" fmla="*/ 674158 w 836083"/>
              <a:gd name="connsiteY3" fmla="*/ 1485900 h 3854450"/>
              <a:gd name="connsiteX4" fmla="*/ 245533 w 836083"/>
              <a:gd name="connsiteY4" fmla="*/ 1511300 h 3854450"/>
              <a:gd name="connsiteX5" fmla="*/ 35983 w 836083"/>
              <a:gd name="connsiteY5" fmla="*/ 3384550 h 3854450"/>
              <a:gd name="connsiteX6" fmla="*/ 220133 w 836083"/>
              <a:gd name="connsiteY6" fmla="*/ 3502025 h 3854450"/>
              <a:gd name="connsiteX7" fmla="*/ 359833 w 836083"/>
              <a:gd name="connsiteY7" fmla="*/ 3505200 h 3854450"/>
              <a:gd name="connsiteX8" fmla="*/ 639233 w 836083"/>
              <a:gd name="connsiteY8" fmla="*/ 3810000 h 3854450"/>
              <a:gd name="connsiteX9" fmla="*/ 556683 w 836083"/>
              <a:gd name="connsiteY9" fmla="*/ 3810000 h 3854450"/>
              <a:gd name="connsiteX10" fmla="*/ 289983 w 836083"/>
              <a:gd name="connsiteY10" fmla="*/ 3543300 h 3854450"/>
              <a:gd name="connsiteX11" fmla="*/ 289983 w 836083"/>
              <a:gd name="connsiteY11" fmla="*/ 3854450 h 3854450"/>
              <a:gd name="connsiteX12" fmla="*/ 836083 w 836083"/>
              <a:gd name="connsiteY12" fmla="*/ 3854450 h 3854450"/>
              <a:gd name="connsiteX0" fmla="*/ 353483 w 836083"/>
              <a:gd name="connsiteY0" fmla="*/ 0 h 3854450"/>
              <a:gd name="connsiteX1" fmla="*/ 353483 w 836083"/>
              <a:gd name="connsiteY1" fmla="*/ 304800 h 3854450"/>
              <a:gd name="connsiteX2" fmla="*/ 261408 w 836083"/>
              <a:gd name="connsiteY2" fmla="*/ 1298575 h 3854450"/>
              <a:gd name="connsiteX3" fmla="*/ 674158 w 836083"/>
              <a:gd name="connsiteY3" fmla="*/ 1485900 h 3854450"/>
              <a:gd name="connsiteX4" fmla="*/ 245533 w 836083"/>
              <a:gd name="connsiteY4" fmla="*/ 1511300 h 3854450"/>
              <a:gd name="connsiteX5" fmla="*/ 35983 w 836083"/>
              <a:gd name="connsiteY5" fmla="*/ 3384550 h 3854450"/>
              <a:gd name="connsiteX6" fmla="*/ 220133 w 836083"/>
              <a:gd name="connsiteY6" fmla="*/ 3502025 h 3854450"/>
              <a:gd name="connsiteX7" fmla="*/ 359833 w 836083"/>
              <a:gd name="connsiteY7" fmla="*/ 3505200 h 3854450"/>
              <a:gd name="connsiteX8" fmla="*/ 639233 w 836083"/>
              <a:gd name="connsiteY8" fmla="*/ 3810000 h 3854450"/>
              <a:gd name="connsiteX9" fmla="*/ 556683 w 836083"/>
              <a:gd name="connsiteY9" fmla="*/ 3810000 h 3854450"/>
              <a:gd name="connsiteX10" fmla="*/ 289983 w 836083"/>
              <a:gd name="connsiteY10" fmla="*/ 3543300 h 3854450"/>
              <a:gd name="connsiteX11" fmla="*/ 289983 w 836083"/>
              <a:gd name="connsiteY11" fmla="*/ 3854450 h 3854450"/>
              <a:gd name="connsiteX12" fmla="*/ 836083 w 836083"/>
              <a:gd name="connsiteY12" fmla="*/ 3854450 h 3854450"/>
              <a:gd name="connsiteX0" fmla="*/ 363008 w 845608"/>
              <a:gd name="connsiteY0" fmla="*/ 0 h 3854450"/>
              <a:gd name="connsiteX1" fmla="*/ 363008 w 845608"/>
              <a:gd name="connsiteY1" fmla="*/ 304800 h 3854450"/>
              <a:gd name="connsiteX2" fmla="*/ 270933 w 845608"/>
              <a:gd name="connsiteY2" fmla="*/ 1298575 h 3854450"/>
              <a:gd name="connsiteX3" fmla="*/ 683683 w 845608"/>
              <a:gd name="connsiteY3" fmla="*/ 1485900 h 3854450"/>
              <a:gd name="connsiteX4" fmla="*/ 255058 w 845608"/>
              <a:gd name="connsiteY4" fmla="*/ 1511300 h 3854450"/>
              <a:gd name="connsiteX5" fmla="*/ 45508 w 845608"/>
              <a:gd name="connsiteY5" fmla="*/ 3384550 h 3854450"/>
              <a:gd name="connsiteX6" fmla="*/ 229658 w 845608"/>
              <a:gd name="connsiteY6" fmla="*/ 3502025 h 3854450"/>
              <a:gd name="connsiteX7" fmla="*/ 369358 w 845608"/>
              <a:gd name="connsiteY7" fmla="*/ 3505200 h 3854450"/>
              <a:gd name="connsiteX8" fmla="*/ 648758 w 845608"/>
              <a:gd name="connsiteY8" fmla="*/ 3810000 h 3854450"/>
              <a:gd name="connsiteX9" fmla="*/ 566208 w 845608"/>
              <a:gd name="connsiteY9" fmla="*/ 3810000 h 3854450"/>
              <a:gd name="connsiteX10" fmla="*/ 299508 w 845608"/>
              <a:gd name="connsiteY10" fmla="*/ 3543300 h 3854450"/>
              <a:gd name="connsiteX11" fmla="*/ 299508 w 845608"/>
              <a:gd name="connsiteY11" fmla="*/ 3854450 h 3854450"/>
              <a:gd name="connsiteX12" fmla="*/ 845608 w 845608"/>
              <a:gd name="connsiteY12" fmla="*/ 3854450 h 3854450"/>
              <a:gd name="connsiteX0" fmla="*/ 363008 w 845608"/>
              <a:gd name="connsiteY0" fmla="*/ 0 h 3854450"/>
              <a:gd name="connsiteX1" fmla="*/ 363008 w 845608"/>
              <a:gd name="connsiteY1" fmla="*/ 304800 h 3854450"/>
              <a:gd name="connsiteX2" fmla="*/ 270933 w 845608"/>
              <a:gd name="connsiteY2" fmla="*/ 1270000 h 3854450"/>
              <a:gd name="connsiteX3" fmla="*/ 683683 w 845608"/>
              <a:gd name="connsiteY3" fmla="*/ 1485900 h 3854450"/>
              <a:gd name="connsiteX4" fmla="*/ 255058 w 845608"/>
              <a:gd name="connsiteY4" fmla="*/ 1511300 h 3854450"/>
              <a:gd name="connsiteX5" fmla="*/ 45508 w 845608"/>
              <a:gd name="connsiteY5" fmla="*/ 3384550 h 3854450"/>
              <a:gd name="connsiteX6" fmla="*/ 229658 w 845608"/>
              <a:gd name="connsiteY6" fmla="*/ 3502025 h 3854450"/>
              <a:gd name="connsiteX7" fmla="*/ 369358 w 845608"/>
              <a:gd name="connsiteY7" fmla="*/ 3505200 h 3854450"/>
              <a:gd name="connsiteX8" fmla="*/ 648758 w 845608"/>
              <a:gd name="connsiteY8" fmla="*/ 3810000 h 3854450"/>
              <a:gd name="connsiteX9" fmla="*/ 566208 w 845608"/>
              <a:gd name="connsiteY9" fmla="*/ 3810000 h 3854450"/>
              <a:gd name="connsiteX10" fmla="*/ 299508 w 845608"/>
              <a:gd name="connsiteY10" fmla="*/ 3543300 h 3854450"/>
              <a:gd name="connsiteX11" fmla="*/ 299508 w 845608"/>
              <a:gd name="connsiteY11" fmla="*/ 3854450 h 3854450"/>
              <a:gd name="connsiteX12" fmla="*/ 845608 w 845608"/>
              <a:gd name="connsiteY12" fmla="*/ 3854450 h 3854450"/>
              <a:gd name="connsiteX0" fmla="*/ 363008 w 845608"/>
              <a:gd name="connsiteY0" fmla="*/ 0 h 3854450"/>
              <a:gd name="connsiteX1" fmla="*/ 363008 w 845608"/>
              <a:gd name="connsiteY1" fmla="*/ 304800 h 3854450"/>
              <a:gd name="connsiteX2" fmla="*/ 270933 w 845608"/>
              <a:gd name="connsiteY2" fmla="*/ 1270000 h 3854450"/>
              <a:gd name="connsiteX3" fmla="*/ 683683 w 845608"/>
              <a:gd name="connsiteY3" fmla="*/ 1485900 h 3854450"/>
              <a:gd name="connsiteX4" fmla="*/ 255058 w 845608"/>
              <a:gd name="connsiteY4" fmla="*/ 1511300 h 3854450"/>
              <a:gd name="connsiteX5" fmla="*/ 45508 w 845608"/>
              <a:gd name="connsiteY5" fmla="*/ 3384550 h 3854450"/>
              <a:gd name="connsiteX6" fmla="*/ 229658 w 845608"/>
              <a:gd name="connsiteY6" fmla="*/ 3502025 h 3854450"/>
              <a:gd name="connsiteX7" fmla="*/ 369358 w 845608"/>
              <a:gd name="connsiteY7" fmla="*/ 3505200 h 3854450"/>
              <a:gd name="connsiteX8" fmla="*/ 648758 w 845608"/>
              <a:gd name="connsiteY8" fmla="*/ 3810000 h 3854450"/>
              <a:gd name="connsiteX9" fmla="*/ 566208 w 845608"/>
              <a:gd name="connsiteY9" fmla="*/ 3810000 h 3854450"/>
              <a:gd name="connsiteX10" fmla="*/ 299508 w 845608"/>
              <a:gd name="connsiteY10" fmla="*/ 3543300 h 3854450"/>
              <a:gd name="connsiteX11" fmla="*/ 299508 w 845608"/>
              <a:gd name="connsiteY11" fmla="*/ 3854450 h 3854450"/>
              <a:gd name="connsiteX12" fmla="*/ 845608 w 845608"/>
              <a:gd name="connsiteY12" fmla="*/ 3854450 h 3854450"/>
              <a:gd name="connsiteX0" fmla="*/ 363008 w 845608"/>
              <a:gd name="connsiteY0" fmla="*/ 0 h 3549650"/>
              <a:gd name="connsiteX1" fmla="*/ 270933 w 845608"/>
              <a:gd name="connsiteY1" fmla="*/ 965200 h 3549650"/>
              <a:gd name="connsiteX2" fmla="*/ 683683 w 845608"/>
              <a:gd name="connsiteY2" fmla="*/ 1181100 h 3549650"/>
              <a:gd name="connsiteX3" fmla="*/ 255058 w 845608"/>
              <a:gd name="connsiteY3" fmla="*/ 1206500 h 3549650"/>
              <a:gd name="connsiteX4" fmla="*/ 45508 w 845608"/>
              <a:gd name="connsiteY4" fmla="*/ 3079750 h 3549650"/>
              <a:gd name="connsiteX5" fmla="*/ 229658 w 845608"/>
              <a:gd name="connsiteY5" fmla="*/ 3197225 h 3549650"/>
              <a:gd name="connsiteX6" fmla="*/ 369358 w 845608"/>
              <a:gd name="connsiteY6" fmla="*/ 3200400 h 3549650"/>
              <a:gd name="connsiteX7" fmla="*/ 648758 w 845608"/>
              <a:gd name="connsiteY7" fmla="*/ 3505200 h 3549650"/>
              <a:gd name="connsiteX8" fmla="*/ 566208 w 845608"/>
              <a:gd name="connsiteY8" fmla="*/ 3505200 h 3549650"/>
              <a:gd name="connsiteX9" fmla="*/ 299508 w 845608"/>
              <a:gd name="connsiteY9" fmla="*/ 3238500 h 3549650"/>
              <a:gd name="connsiteX10" fmla="*/ 299508 w 845608"/>
              <a:gd name="connsiteY10" fmla="*/ 3549650 h 3549650"/>
              <a:gd name="connsiteX11" fmla="*/ 845608 w 845608"/>
              <a:gd name="connsiteY11" fmla="*/ 3549650 h 3549650"/>
              <a:gd name="connsiteX0" fmla="*/ 225425 w 800100"/>
              <a:gd name="connsiteY0" fmla="*/ 0 h 2584450"/>
              <a:gd name="connsiteX1" fmla="*/ 638175 w 800100"/>
              <a:gd name="connsiteY1" fmla="*/ 215900 h 2584450"/>
              <a:gd name="connsiteX2" fmla="*/ 209550 w 800100"/>
              <a:gd name="connsiteY2" fmla="*/ 241300 h 2584450"/>
              <a:gd name="connsiteX3" fmla="*/ 0 w 800100"/>
              <a:gd name="connsiteY3" fmla="*/ 2114550 h 2584450"/>
              <a:gd name="connsiteX4" fmla="*/ 184150 w 800100"/>
              <a:gd name="connsiteY4" fmla="*/ 2232025 h 2584450"/>
              <a:gd name="connsiteX5" fmla="*/ 323850 w 800100"/>
              <a:gd name="connsiteY5" fmla="*/ 2235200 h 2584450"/>
              <a:gd name="connsiteX6" fmla="*/ 603250 w 800100"/>
              <a:gd name="connsiteY6" fmla="*/ 2540000 h 2584450"/>
              <a:gd name="connsiteX7" fmla="*/ 520700 w 800100"/>
              <a:gd name="connsiteY7" fmla="*/ 2540000 h 2584450"/>
              <a:gd name="connsiteX8" fmla="*/ 254000 w 800100"/>
              <a:gd name="connsiteY8" fmla="*/ 2273300 h 2584450"/>
              <a:gd name="connsiteX9" fmla="*/ 254000 w 800100"/>
              <a:gd name="connsiteY9" fmla="*/ 2584450 h 2584450"/>
              <a:gd name="connsiteX10" fmla="*/ 800100 w 800100"/>
              <a:gd name="connsiteY10" fmla="*/ 2584450 h 2584450"/>
              <a:gd name="connsiteX0" fmla="*/ 638175 w 800100"/>
              <a:gd name="connsiteY0" fmla="*/ 0 h 2368550"/>
              <a:gd name="connsiteX1" fmla="*/ 209550 w 800100"/>
              <a:gd name="connsiteY1" fmla="*/ 25400 h 2368550"/>
              <a:gd name="connsiteX2" fmla="*/ 0 w 800100"/>
              <a:gd name="connsiteY2" fmla="*/ 1898650 h 2368550"/>
              <a:gd name="connsiteX3" fmla="*/ 184150 w 800100"/>
              <a:gd name="connsiteY3" fmla="*/ 2016125 h 2368550"/>
              <a:gd name="connsiteX4" fmla="*/ 323850 w 800100"/>
              <a:gd name="connsiteY4" fmla="*/ 2019300 h 2368550"/>
              <a:gd name="connsiteX5" fmla="*/ 603250 w 800100"/>
              <a:gd name="connsiteY5" fmla="*/ 2324100 h 2368550"/>
              <a:gd name="connsiteX6" fmla="*/ 520700 w 800100"/>
              <a:gd name="connsiteY6" fmla="*/ 2324100 h 2368550"/>
              <a:gd name="connsiteX7" fmla="*/ 254000 w 800100"/>
              <a:gd name="connsiteY7" fmla="*/ 2057400 h 2368550"/>
              <a:gd name="connsiteX8" fmla="*/ 254000 w 800100"/>
              <a:gd name="connsiteY8" fmla="*/ 2368550 h 2368550"/>
              <a:gd name="connsiteX9" fmla="*/ 800100 w 800100"/>
              <a:gd name="connsiteY9" fmla="*/ 2368550 h 2368550"/>
              <a:gd name="connsiteX0" fmla="*/ 209550 w 800100"/>
              <a:gd name="connsiteY0" fmla="*/ 0 h 2343150"/>
              <a:gd name="connsiteX1" fmla="*/ 0 w 800100"/>
              <a:gd name="connsiteY1" fmla="*/ 1873250 h 2343150"/>
              <a:gd name="connsiteX2" fmla="*/ 184150 w 800100"/>
              <a:gd name="connsiteY2" fmla="*/ 1990725 h 2343150"/>
              <a:gd name="connsiteX3" fmla="*/ 323850 w 800100"/>
              <a:gd name="connsiteY3" fmla="*/ 1993900 h 2343150"/>
              <a:gd name="connsiteX4" fmla="*/ 603250 w 800100"/>
              <a:gd name="connsiteY4" fmla="*/ 2298700 h 2343150"/>
              <a:gd name="connsiteX5" fmla="*/ 520700 w 800100"/>
              <a:gd name="connsiteY5" fmla="*/ 2298700 h 2343150"/>
              <a:gd name="connsiteX6" fmla="*/ 254000 w 800100"/>
              <a:gd name="connsiteY6" fmla="*/ 2032000 h 2343150"/>
              <a:gd name="connsiteX7" fmla="*/ 254000 w 800100"/>
              <a:gd name="connsiteY7" fmla="*/ 2343150 h 2343150"/>
              <a:gd name="connsiteX8" fmla="*/ 800100 w 800100"/>
              <a:gd name="connsiteY8" fmla="*/ 2343150 h 2343150"/>
              <a:gd name="connsiteX0" fmla="*/ 126093 w 800100"/>
              <a:gd name="connsiteY0" fmla="*/ 0 h 1566636"/>
              <a:gd name="connsiteX1" fmla="*/ 0 w 800100"/>
              <a:gd name="connsiteY1" fmla="*/ 1096736 h 1566636"/>
              <a:gd name="connsiteX2" fmla="*/ 184150 w 800100"/>
              <a:gd name="connsiteY2" fmla="*/ 1214211 h 1566636"/>
              <a:gd name="connsiteX3" fmla="*/ 323850 w 800100"/>
              <a:gd name="connsiteY3" fmla="*/ 1217386 h 1566636"/>
              <a:gd name="connsiteX4" fmla="*/ 603250 w 800100"/>
              <a:gd name="connsiteY4" fmla="*/ 1522186 h 1566636"/>
              <a:gd name="connsiteX5" fmla="*/ 520700 w 800100"/>
              <a:gd name="connsiteY5" fmla="*/ 1522186 h 1566636"/>
              <a:gd name="connsiteX6" fmla="*/ 254000 w 800100"/>
              <a:gd name="connsiteY6" fmla="*/ 1255486 h 1566636"/>
              <a:gd name="connsiteX7" fmla="*/ 254000 w 800100"/>
              <a:gd name="connsiteY7" fmla="*/ 1566636 h 1566636"/>
              <a:gd name="connsiteX8" fmla="*/ 800100 w 800100"/>
              <a:gd name="connsiteY8" fmla="*/ 1566636 h 1566636"/>
              <a:gd name="connsiteX0" fmla="*/ 114812 w 788819"/>
              <a:gd name="connsiteY0" fmla="*/ 0 h 1566636"/>
              <a:gd name="connsiteX1" fmla="*/ 0 w 788819"/>
              <a:gd name="connsiteY1" fmla="*/ 1074174 h 1566636"/>
              <a:gd name="connsiteX2" fmla="*/ 172869 w 788819"/>
              <a:gd name="connsiteY2" fmla="*/ 1214211 h 1566636"/>
              <a:gd name="connsiteX3" fmla="*/ 312569 w 788819"/>
              <a:gd name="connsiteY3" fmla="*/ 1217386 h 1566636"/>
              <a:gd name="connsiteX4" fmla="*/ 591969 w 788819"/>
              <a:gd name="connsiteY4" fmla="*/ 1522186 h 1566636"/>
              <a:gd name="connsiteX5" fmla="*/ 509419 w 788819"/>
              <a:gd name="connsiteY5" fmla="*/ 1522186 h 1566636"/>
              <a:gd name="connsiteX6" fmla="*/ 242719 w 788819"/>
              <a:gd name="connsiteY6" fmla="*/ 1255486 h 1566636"/>
              <a:gd name="connsiteX7" fmla="*/ 242719 w 788819"/>
              <a:gd name="connsiteY7" fmla="*/ 1566636 h 1566636"/>
              <a:gd name="connsiteX8" fmla="*/ 788819 w 788819"/>
              <a:gd name="connsiteY8" fmla="*/ 1566636 h 1566636"/>
              <a:gd name="connsiteX0" fmla="*/ 114812 w 788819"/>
              <a:gd name="connsiteY0" fmla="*/ 0 h 1566636"/>
              <a:gd name="connsiteX1" fmla="*/ 0 w 788819"/>
              <a:gd name="connsiteY1" fmla="*/ 1074174 h 1566636"/>
              <a:gd name="connsiteX2" fmla="*/ 172869 w 788819"/>
              <a:gd name="connsiteY2" fmla="*/ 1214211 h 1566636"/>
              <a:gd name="connsiteX3" fmla="*/ 312569 w 788819"/>
              <a:gd name="connsiteY3" fmla="*/ 1217386 h 1566636"/>
              <a:gd name="connsiteX4" fmla="*/ 591969 w 788819"/>
              <a:gd name="connsiteY4" fmla="*/ 1522186 h 1566636"/>
              <a:gd name="connsiteX5" fmla="*/ 551639 w 788819"/>
              <a:gd name="connsiteY5" fmla="*/ 1524196 h 1566636"/>
              <a:gd name="connsiteX6" fmla="*/ 242719 w 788819"/>
              <a:gd name="connsiteY6" fmla="*/ 1255486 h 1566636"/>
              <a:gd name="connsiteX7" fmla="*/ 242719 w 788819"/>
              <a:gd name="connsiteY7" fmla="*/ 1566636 h 1566636"/>
              <a:gd name="connsiteX8" fmla="*/ 788819 w 788819"/>
              <a:gd name="connsiteY8" fmla="*/ 1566636 h 1566636"/>
              <a:gd name="connsiteX0" fmla="*/ 114812 w 788819"/>
              <a:gd name="connsiteY0" fmla="*/ 0 h 1566636"/>
              <a:gd name="connsiteX1" fmla="*/ 0 w 788819"/>
              <a:gd name="connsiteY1" fmla="*/ 1074174 h 1566636"/>
              <a:gd name="connsiteX2" fmla="*/ 172869 w 788819"/>
              <a:gd name="connsiteY2" fmla="*/ 1214211 h 1566636"/>
              <a:gd name="connsiteX3" fmla="*/ 312569 w 788819"/>
              <a:gd name="connsiteY3" fmla="*/ 1217386 h 1566636"/>
              <a:gd name="connsiteX4" fmla="*/ 591969 w 788819"/>
              <a:gd name="connsiteY4" fmla="*/ 1522186 h 1566636"/>
              <a:gd name="connsiteX5" fmla="*/ 551639 w 788819"/>
              <a:gd name="connsiteY5" fmla="*/ 1524196 h 1566636"/>
              <a:gd name="connsiteX6" fmla="*/ 240708 w 788819"/>
              <a:gd name="connsiteY6" fmla="*/ 1237392 h 1566636"/>
              <a:gd name="connsiteX7" fmla="*/ 242719 w 788819"/>
              <a:gd name="connsiteY7" fmla="*/ 1566636 h 1566636"/>
              <a:gd name="connsiteX8" fmla="*/ 788819 w 788819"/>
              <a:gd name="connsiteY8" fmla="*/ 1566636 h 1566636"/>
              <a:gd name="connsiteX0" fmla="*/ 114812 w 788819"/>
              <a:gd name="connsiteY0" fmla="*/ 0 h 1566636"/>
              <a:gd name="connsiteX1" fmla="*/ 0 w 788819"/>
              <a:gd name="connsiteY1" fmla="*/ 1074174 h 1566636"/>
              <a:gd name="connsiteX2" fmla="*/ 172869 w 788819"/>
              <a:gd name="connsiteY2" fmla="*/ 1214211 h 1566636"/>
              <a:gd name="connsiteX3" fmla="*/ 312569 w 788819"/>
              <a:gd name="connsiteY3" fmla="*/ 1217386 h 1566636"/>
              <a:gd name="connsiteX4" fmla="*/ 591969 w 788819"/>
              <a:gd name="connsiteY4" fmla="*/ 1522186 h 1566636"/>
              <a:gd name="connsiteX5" fmla="*/ 551639 w 788819"/>
              <a:gd name="connsiteY5" fmla="*/ 1524196 h 1566636"/>
              <a:gd name="connsiteX6" fmla="*/ 240708 w 788819"/>
              <a:gd name="connsiteY6" fmla="*/ 1237392 h 1566636"/>
              <a:gd name="connsiteX7" fmla="*/ 242719 w 788819"/>
              <a:gd name="connsiteY7" fmla="*/ 1566636 h 1566636"/>
              <a:gd name="connsiteX8" fmla="*/ 788819 w 788819"/>
              <a:gd name="connsiteY8" fmla="*/ 1566636 h 1566636"/>
              <a:gd name="connsiteX0" fmla="*/ 114812 w 788819"/>
              <a:gd name="connsiteY0" fmla="*/ 0 h 1566636"/>
              <a:gd name="connsiteX1" fmla="*/ 0 w 788819"/>
              <a:gd name="connsiteY1" fmla="*/ 1074174 h 1566636"/>
              <a:gd name="connsiteX2" fmla="*/ 172869 w 788819"/>
              <a:gd name="connsiteY2" fmla="*/ 1214211 h 1566636"/>
              <a:gd name="connsiteX3" fmla="*/ 312569 w 788819"/>
              <a:gd name="connsiteY3" fmla="*/ 1217386 h 1566636"/>
              <a:gd name="connsiteX4" fmla="*/ 591969 w 788819"/>
              <a:gd name="connsiteY4" fmla="*/ 1522186 h 1566636"/>
              <a:gd name="connsiteX5" fmla="*/ 551639 w 788819"/>
              <a:gd name="connsiteY5" fmla="*/ 1524196 h 1566636"/>
              <a:gd name="connsiteX6" fmla="*/ 240708 w 788819"/>
              <a:gd name="connsiteY6" fmla="*/ 1237392 h 1566636"/>
              <a:gd name="connsiteX7" fmla="*/ 242719 w 788819"/>
              <a:gd name="connsiteY7" fmla="*/ 1566636 h 1566636"/>
              <a:gd name="connsiteX8" fmla="*/ 788819 w 788819"/>
              <a:gd name="connsiteY8" fmla="*/ 1566636 h 1566636"/>
              <a:gd name="connsiteX0" fmla="*/ 114812 w 788819"/>
              <a:gd name="connsiteY0" fmla="*/ 0 h 1566636"/>
              <a:gd name="connsiteX1" fmla="*/ 0 w 788819"/>
              <a:gd name="connsiteY1" fmla="*/ 1074174 h 1566636"/>
              <a:gd name="connsiteX2" fmla="*/ 293434 w 788819"/>
              <a:gd name="connsiteY2" fmla="*/ 1218441 h 1566636"/>
              <a:gd name="connsiteX3" fmla="*/ 312569 w 788819"/>
              <a:gd name="connsiteY3" fmla="*/ 1217386 h 1566636"/>
              <a:gd name="connsiteX4" fmla="*/ 591969 w 788819"/>
              <a:gd name="connsiteY4" fmla="*/ 1522186 h 1566636"/>
              <a:gd name="connsiteX5" fmla="*/ 551639 w 788819"/>
              <a:gd name="connsiteY5" fmla="*/ 1524196 h 1566636"/>
              <a:gd name="connsiteX6" fmla="*/ 240708 w 788819"/>
              <a:gd name="connsiteY6" fmla="*/ 1237392 h 1566636"/>
              <a:gd name="connsiteX7" fmla="*/ 242719 w 788819"/>
              <a:gd name="connsiteY7" fmla="*/ 1566636 h 1566636"/>
              <a:gd name="connsiteX8" fmla="*/ 788819 w 788819"/>
              <a:gd name="connsiteY8" fmla="*/ 1566636 h 1566636"/>
              <a:gd name="connsiteX0" fmla="*/ 0 w 674007"/>
              <a:gd name="connsiteY0" fmla="*/ 0 h 1566636"/>
              <a:gd name="connsiteX1" fmla="*/ 219385 w 674007"/>
              <a:gd name="connsiteY1" fmla="*/ 469235 h 1566636"/>
              <a:gd name="connsiteX2" fmla="*/ 178622 w 674007"/>
              <a:gd name="connsiteY2" fmla="*/ 1218441 h 1566636"/>
              <a:gd name="connsiteX3" fmla="*/ 197757 w 674007"/>
              <a:gd name="connsiteY3" fmla="*/ 1217386 h 1566636"/>
              <a:gd name="connsiteX4" fmla="*/ 477157 w 674007"/>
              <a:gd name="connsiteY4" fmla="*/ 1522186 h 1566636"/>
              <a:gd name="connsiteX5" fmla="*/ 436827 w 674007"/>
              <a:gd name="connsiteY5" fmla="*/ 1524196 h 1566636"/>
              <a:gd name="connsiteX6" fmla="*/ 125896 w 674007"/>
              <a:gd name="connsiteY6" fmla="*/ 1237392 h 1566636"/>
              <a:gd name="connsiteX7" fmla="*/ 127907 w 674007"/>
              <a:gd name="connsiteY7" fmla="*/ 1566636 h 1566636"/>
              <a:gd name="connsiteX8" fmla="*/ 674007 w 674007"/>
              <a:gd name="connsiteY8" fmla="*/ 1566636 h 1566636"/>
              <a:gd name="connsiteX0" fmla="*/ 138500 w 548111"/>
              <a:gd name="connsiteY0" fmla="*/ 0 h 1655473"/>
              <a:gd name="connsiteX1" fmla="*/ 93489 w 548111"/>
              <a:gd name="connsiteY1" fmla="*/ 558072 h 1655473"/>
              <a:gd name="connsiteX2" fmla="*/ 52726 w 548111"/>
              <a:gd name="connsiteY2" fmla="*/ 1307278 h 1655473"/>
              <a:gd name="connsiteX3" fmla="*/ 71861 w 548111"/>
              <a:gd name="connsiteY3" fmla="*/ 1306223 h 1655473"/>
              <a:gd name="connsiteX4" fmla="*/ 351261 w 548111"/>
              <a:gd name="connsiteY4" fmla="*/ 1611023 h 1655473"/>
              <a:gd name="connsiteX5" fmla="*/ 310931 w 548111"/>
              <a:gd name="connsiteY5" fmla="*/ 1613033 h 1655473"/>
              <a:gd name="connsiteX6" fmla="*/ 0 w 548111"/>
              <a:gd name="connsiteY6" fmla="*/ 1326229 h 1655473"/>
              <a:gd name="connsiteX7" fmla="*/ 2011 w 548111"/>
              <a:gd name="connsiteY7" fmla="*/ 1655473 h 1655473"/>
              <a:gd name="connsiteX8" fmla="*/ 548111 w 548111"/>
              <a:gd name="connsiteY8" fmla="*/ 1655473 h 1655473"/>
              <a:gd name="connsiteX0" fmla="*/ 138500 w 548111"/>
              <a:gd name="connsiteY0" fmla="*/ 0 h 1655473"/>
              <a:gd name="connsiteX1" fmla="*/ 129447 w 548111"/>
              <a:gd name="connsiteY1" fmla="*/ 564417 h 1655473"/>
              <a:gd name="connsiteX2" fmla="*/ 52726 w 548111"/>
              <a:gd name="connsiteY2" fmla="*/ 1307278 h 1655473"/>
              <a:gd name="connsiteX3" fmla="*/ 71861 w 548111"/>
              <a:gd name="connsiteY3" fmla="*/ 1306223 h 1655473"/>
              <a:gd name="connsiteX4" fmla="*/ 351261 w 548111"/>
              <a:gd name="connsiteY4" fmla="*/ 1611023 h 1655473"/>
              <a:gd name="connsiteX5" fmla="*/ 310931 w 548111"/>
              <a:gd name="connsiteY5" fmla="*/ 1613033 h 1655473"/>
              <a:gd name="connsiteX6" fmla="*/ 0 w 548111"/>
              <a:gd name="connsiteY6" fmla="*/ 1326229 h 1655473"/>
              <a:gd name="connsiteX7" fmla="*/ 2011 w 548111"/>
              <a:gd name="connsiteY7" fmla="*/ 1655473 h 1655473"/>
              <a:gd name="connsiteX8" fmla="*/ 548111 w 548111"/>
              <a:gd name="connsiteY8" fmla="*/ 1655473 h 1655473"/>
              <a:gd name="connsiteX0" fmla="*/ 138500 w 548111"/>
              <a:gd name="connsiteY0" fmla="*/ 0 h 1655473"/>
              <a:gd name="connsiteX1" fmla="*/ 129447 w 548111"/>
              <a:gd name="connsiteY1" fmla="*/ 564417 h 1655473"/>
              <a:gd name="connsiteX2" fmla="*/ 52726 w 548111"/>
              <a:gd name="connsiteY2" fmla="*/ 1307278 h 1655473"/>
              <a:gd name="connsiteX3" fmla="*/ 71861 w 548111"/>
              <a:gd name="connsiteY3" fmla="*/ 1306223 h 1655473"/>
              <a:gd name="connsiteX4" fmla="*/ 351261 w 548111"/>
              <a:gd name="connsiteY4" fmla="*/ 1611023 h 1655473"/>
              <a:gd name="connsiteX5" fmla="*/ 310931 w 548111"/>
              <a:gd name="connsiteY5" fmla="*/ 1613033 h 1655473"/>
              <a:gd name="connsiteX6" fmla="*/ 0 w 548111"/>
              <a:gd name="connsiteY6" fmla="*/ 1326229 h 1655473"/>
              <a:gd name="connsiteX7" fmla="*/ 2011 w 548111"/>
              <a:gd name="connsiteY7" fmla="*/ 1655473 h 1655473"/>
              <a:gd name="connsiteX8" fmla="*/ 548111 w 548111"/>
              <a:gd name="connsiteY8" fmla="*/ 1655473 h 1655473"/>
              <a:gd name="connsiteX0" fmla="*/ 138500 w 548111"/>
              <a:gd name="connsiteY0" fmla="*/ 0 h 1655473"/>
              <a:gd name="connsiteX1" fmla="*/ 129447 w 548111"/>
              <a:gd name="connsiteY1" fmla="*/ 564417 h 1655473"/>
              <a:gd name="connsiteX2" fmla="*/ 71861 w 548111"/>
              <a:gd name="connsiteY2" fmla="*/ 1306223 h 1655473"/>
              <a:gd name="connsiteX3" fmla="*/ 351261 w 548111"/>
              <a:gd name="connsiteY3" fmla="*/ 1611023 h 1655473"/>
              <a:gd name="connsiteX4" fmla="*/ 310931 w 548111"/>
              <a:gd name="connsiteY4" fmla="*/ 1613033 h 1655473"/>
              <a:gd name="connsiteX5" fmla="*/ 0 w 548111"/>
              <a:gd name="connsiteY5" fmla="*/ 1326229 h 1655473"/>
              <a:gd name="connsiteX6" fmla="*/ 2011 w 548111"/>
              <a:gd name="connsiteY6" fmla="*/ 1655473 h 1655473"/>
              <a:gd name="connsiteX7" fmla="*/ 548111 w 548111"/>
              <a:gd name="connsiteY7" fmla="*/ 1655473 h 1655473"/>
              <a:gd name="connsiteX0" fmla="*/ 138500 w 548111"/>
              <a:gd name="connsiteY0" fmla="*/ 0 h 1655473"/>
              <a:gd name="connsiteX1" fmla="*/ 129447 w 548111"/>
              <a:gd name="connsiteY1" fmla="*/ 564417 h 1655473"/>
              <a:gd name="connsiteX2" fmla="*/ 52824 w 548111"/>
              <a:gd name="connsiteY2" fmla="*/ 1304108 h 1655473"/>
              <a:gd name="connsiteX3" fmla="*/ 351261 w 548111"/>
              <a:gd name="connsiteY3" fmla="*/ 1611023 h 1655473"/>
              <a:gd name="connsiteX4" fmla="*/ 310931 w 548111"/>
              <a:gd name="connsiteY4" fmla="*/ 1613033 h 1655473"/>
              <a:gd name="connsiteX5" fmla="*/ 0 w 548111"/>
              <a:gd name="connsiteY5" fmla="*/ 1326229 h 1655473"/>
              <a:gd name="connsiteX6" fmla="*/ 2011 w 548111"/>
              <a:gd name="connsiteY6" fmla="*/ 1655473 h 1655473"/>
              <a:gd name="connsiteX7" fmla="*/ 548111 w 548111"/>
              <a:gd name="connsiteY7" fmla="*/ 1655473 h 1655473"/>
              <a:gd name="connsiteX0" fmla="*/ 138500 w 548111"/>
              <a:gd name="connsiteY0" fmla="*/ 0 h 1655473"/>
              <a:gd name="connsiteX1" fmla="*/ 129447 w 548111"/>
              <a:gd name="connsiteY1" fmla="*/ 564417 h 1655473"/>
              <a:gd name="connsiteX2" fmla="*/ 52824 w 548111"/>
              <a:gd name="connsiteY2" fmla="*/ 1304108 h 1655473"/>
              <a:gd name="connsiteX3" fmla="*/ 351261 w 548111"/>
              <a:gd name="connsiteY3" fmla="*/ 1611023 h 1655473"/>
              <a:gd name="connsiteX4" fmla="*/ 310931 w 548111"/>
              <a:gd name="connsiteY4" fmla="*/ 1613033 h 1655473"/>
              <a:gd name="connsiteX5" fmla="*/ 0 w 548111"/>
              <a:gd name="connsiteY5" fmla="*/ 1326229 h 1655473"/>
              <a:gd name="connsiteX6" fmla="*/ 2011 w 548111"/>
              <a:gd name="connsiteY6" fmla="*/ 1655473 h 1655473"/>
              <a:gd name="connsiteX7" fmla="*/ 548111 w 548111"/>
              <a:gd name="connsiteY7" fmla="*/ 1655473 h 1655473"/>
              <a:gd name="connsiteX0" fmla="*/ 138500 w 548111"/>
              <a:gd name="connsiteY0" fmla="*/ 0 h 1655473"/>
              <a:gd name="connsiteX1" fmla="*/ 123102 w 548111"/>
              <a:gd name="connsiteY1" fmla="*/ 564417 h 1655473"/>
              <a:gd name="connsiteX2" fmla="*/ 52824 w 548111"/>
              <a:gd name="connsiteY2" fmla="*/ 1304108 h 1655473"/>
              <a:gd name="connsiteX3" fmla="*/ 351261 w 548111"/>
              <a:gd name="connsiteY3" fmla="*/ 1611023 h 1655473"/>
              <a:gd name="connsiteX4" fmla="*/ 310931 w 548111"/>
              <a:gd name="connsiteY4" fmla="*/ 1613033 h 1655473"/>
              <a:gd name="connsiteX5" fmla="*/ 0 w 548111"/>
              <a:gd name="connsiteY5" fmla="*/ 1326229 h 1655473"/>
              <a:gd name="connsiteX6" fmla="*/ 2011 w 548111"/>
              <a:gd name="connsiteY6" fmla="*/ 1655473 h 1655473"/>
              <a:gd name="connsiteX7" fmla="*/ 548111 w 548111"/>
              <a:gd name="connsiteY7" fmla="*/ 1655473 h 1655473"/>
              <a:gd name="connsiteX0" fmla="*/ 138500 w 548111"/>
              <a:gd name="connsiteY0" fmla="*/ 0 h 1655473"/>
              <a:gd name="connsiteX1" fmla="*/ 123102 w 548111"/>
              <a:gd name="connsiteY1" fmla="*/ 564417 h 1655473"/>
              <a:gd name="connsiteX2" fmla="*/ 52824 w 548111"/>
              <a:gd name="connsiteY2" fmla="*/ 1304108 h 1655473"/>
              <a:gd name="connsiteX3" fmla="*/ 351261 w 548111"/>
              <a:gd name="connsiteY3" fmla="*/ 1611023 h 1655473"/>
              <a:gd name="connsiteX4" fmla="*/ 310931 w 548111"/>
              <a:gd name="connsiteY4" fmla="*/ 1613033 h 1655473"/>
              <a:gd name="connsiteX5" fmla="*/ 0 w 548111"/>
              <a:gd name="connsiteY5" fmla="*/ 1326229 h 1655473"/>
              <a:gd name="connsiteX6" fmla="*/ 2011 w 548111"/>
              <a:gd name="connsiteY6" fmla="*/ 1655473 h 1655473"/>
              <a:gd name="connsiteX7" fmla="*/ 548111 w 548111"/>
              <a:gd name="connsiteY7" fmla="*/ 1655473 h 1655473"/>
              <a:gd name="connsiteX0" fmla="*/ 138500 w 548111"/>
              <a:gd name="connsiteY0" fmla="*/ 0 h 1655473"/>
              <a:gd name="connsiteX1" fmla="*/ 123102 w 548111"/>
              <a:gd name="connsiteY1" fmla="*/ 564417 h 1655473"/>
              <a:gd name="connsiteX2" fmla="*/ 52824 w 548111"/>
              <a:gd name="connsiteY2" fmla="*/ 1304108 h 1655473"/>
              <a:gd name="connsiteX3" fmla="*/ 310931 w 548111"/>
              <a:gd name="connsiteY3" fmla="*/ 1613033 h 1655473"/>
              <a:gd name="connsiteX4" fmla="*/ 0 w 548111"/>
              <a:gd name="connsiteY4" fmla="*/ 1326229 h 1655473"/>
              <a:gd name="connsiteX5" fmla="*/ 2011 w 548111"/>
              <a:gd name="connsiteY5" fmla="*/ 1655473 h 1655473"/>
              <a:gd name="connsiteX6" fmla="*/ 548111 w 548111"/>
              <a:gd name="connsiteY6" fmla="*/ 1655473 h 1655473"/>
              <a:gd name="connsiteX0" fmla="*/ 138500 w 548111"/>
              <a:gd name="connsiteY0" fmla="*/ 0 h 1655473"/>
              <a:gd name="connsiteX1" fmla="*/ 123102 w 548111"/>
              <a:gd name="connsiteY1" fmla="*/ 564417 h 1655473"/>
              <a:gd name="connsiteX2" fmla="*/ 52824 w 548111"/>
              <a:gd name="connsiteY2" fmla="*/ 1304108 h 1655473"/>
              <a:gd name="connsiteX3" fmla="*/ 0 w 548111"/>
              <a:gd name="connsiteY3" fmla="*/ 1326229 h 1655473"/>
              <a:gd name="connsiteX4" fmla="*/ 2011 w 548111"/>
              <a:gd name="connsiteY4" fmla="*/ 1655473 h 1655473"/>
              <a:gd name="connsiteX5" fmla="*/ 548111 w 548111"/>
              <a:gd name="connsiteY5" fmla="*/ 1655473 h 1655473"/>
              <a:gd name="connsiteX0" fmla="*/ 138500 w 548111"/>
              <a:gd name="connsiteY0" fmla="*/ 0 h 1655473"/>
              <a:gd name="connsiteX1" fmla="*/ 123102 w 548111"/>
              <a:gd name="connsiteY1" fmla="*/ 564417 h 1655473"/>
              <a:gd name="connsiteX2" fmla="*/ 0 w 548111"/>
              <a:gd name="connsiteY2" fmla="*/ 1326229 h 1655473"/>
              <a:gd name="connsiteX3" fmla="*/ 2011 w 548111"/>
              <a:gd name="connsiteY3" fmla="*/ 1655473 h 1655473"/>
              <a:gd name="connsiteX4" fmla="*/ 548111 w 548111"/>
              <a:gd name="connsiteY4" fmla="*/ 1655473 h 1655473"/>
              <a:gd name="connsiteX0" fmla="*/ 138500 w 548111"/>
              <a:gd name="connsiteY0" fmla="*/ 0 h 1655473"/>
              <a:gd name="connsiteX1" fmla="*/ 123102 w 548111"/>
              <a:gd name="connsiteY1" fmla="*/ 564417 h 1655473"/>
              <a:gd name="connsiteX2" fmla="*/ 0 w 548111"/>
              <a:gd name="connsiteY2" fmla="*/ 1254313 h 1655473"/>
              <a:gd name="connsiteX3" fmla="*/ 2011 w 548111"/>
              <a:gd name="connsiteY3" fmla="*/ 1655473 h 1655473"/>
              <a:gd name="connsiteX4" fmla="*/ 548111 w 548111"/>
              <a:gd name="connsiteY4" fmla="*/ 1655473 h 1655473"/>
              <a:gd name="connsiteX0" fmla="*/ 138500 w 548111"/>
              <a:gd name="connsiteY0" fmla="*/ 0 h 1655473"/>
              <a:gd name="connsiteX1" fmla="*/ 123102 w 548111"/>
              <a:gd name="connsiteY1" fmla="*/ 564417 h 1655473"/>
              <a:gd name="connsiteX2" fmla="*/ 0 w 548111"/>
              <a:gd name="connsiteY2" fmla="*/ 1254313 h 1655473"/>
              <a:gd name="connsiteX3" fmla="*/ 2011 w 548111"/>
              <a:gd name="connsiteY3" fmla="*/ 1655473 h 1655473"/>
              <a:gd name="connsiteX4" fmla="*/ 548111 w 548111"/>
              <a:gd name="connsiteY4" fmla="*/ 1655473 h 1655473"/>
              <a:gd name="connsiteX0" fmla="*/ 138500 w 548111"/>
              <a:gd name="connsiteY0" fmla="*/ 0 h 1655473"/>
              <a:gd name="connsiteX1" fmla="*/ 123102 w 548111"/>
              <a:gd name="connsiteY1" fmla="*/ 564417 h 1655473"/>
              <a:gd name="connsiteX2" fmla="*/ 0 w 548111"/>
              <a:gd name="connsiteY2" fmla="*/ 1254313 h 1655473"/>
              <a:gd name="connsiteX3" fmla="*/ 2011 w 548111"/>
              <a:gd name="connsiteY3" fmla="*/ 1655473 h 1655473"/>
              <a:gd name="connsiteX4" fmla="*/ 548111 w 548111"/>
              <a:gd name="connsiteY4" fmla="*/ 1655473 h 1655473"/>
              <a:gd name="connsiteX0" fmla="*/ 143701 w 553312"/>
              <a:gd name="connsiteY0" fmla="*/ 0 h 1655473"/>
              <a:gd name="connsiteX1" fmla="*/ 128303 w 553312"/>
              <a:gd name="connsiteY1" fmla="*/ 564417 h 1655473"/>
              <a:gd name="connsiteX2" fmla="*/ 5201 w 553312"/>
              <a:gd name="connsiteY2" fmla="*/ 1254313 h 1655473"/>
              <a:gd name="connsiteX3" fmla="*/ 7212 w 553312"/>
              <a:gd name="connsiteY3" fmla="*/ 1655473 h 1655473"/>
              <a:gd name="connsiteX4" fmla="*/ 553312 w 553312"/>
              <a:gd name="connsiteY4" fmla="*/ 1655473 h 1655473"/>
              <a:gd name="connsiteX0" fmla="*/ 143701 w 553312"/>
              <a:gd name="connsiteY0" fmla="*/ 0 h 1655473"/>
              <a:gd name="connsiteX1" fmla="*/ 124073 w 553312"/>
              <a:gd name="connsiteY1" fmla="*/ 862656 h 1655473"/>
              <a:gd name="connsiteX2" fmla="*/ 5201 w 553312"/>
              <a:gd name="connsiteY2" fmla="*/ 1254313 h 1655473"/>
              <a:gd name="connsiteX3" fmla="*/ 7212 w 553312"/>
              <a:gd name="connsiteY3" fmla="*/ 1655473 h 1655473"/>
              <a:gd name="connsiteX4" fmla="*/ 553312 w 553312"/>
              <a:gd name="connsiteY4" fmla="*/ 1655473 h 1655473"/>
              <a:gd name="connsiteX0" fmla="*/ 143701 w 553312"/>
              <a:gd name="connsiteY0" fmla="*/ 0 h 1655473"/>
              <a:gd name="connsiteX1" fmla="*/ 124073 w 553312"/>
              <a:gd name="connsiteY1" fmla="*/ 862656 h 1655473"/>
              <a:gd name="connsiteX2" fmla="*/ 5201 w 553312"/>
              <a:gd name="connsiteY2" fmla="*/ 1254313 h 1655473"/>
              <a:gd name="connsiteX3" fmla="*/ 553312 w 553312"/>
              <a:gd name="connsiteY3" fmla="*/ 1655473 h 1655473"/>
              <a:gd name="connsiteX0" fmla="*/ 143701 w 143701"/>
              <a:gd name="connsiteY0" fmla="*/ 0 h 1254313"/>
              <a:gd name="connsiteX1" fmla="*/ 124073 w 143701"/>
              <a:gd name="connsiteY1" fmla="*/ 862656 h 1254313"/>
              <a:gd name="connsiteX2" fmla="*/ 5201 w 143701"/>
              <a:gd name="connsiteY2" fmla="*/ 1254313 h 1254313"/>
              <a:gd name="connsiteX0" fmla="*/ 138500 w 138500"/>
              <a:gd name="connsiteY0" fmla="*/ 0 h 1254313"/>
              <a:gd name="connsiteX1" fmla="*/ 118872 w 138500"/>
              <a:gd name="connsiteY1" fmla="*/ 862656 h 1254313"/>
              <a:gd name="connsiteX2" fmla="*/ 0 w 138500"/>
              <a:gd name="connsiteY2" fmla="*/ 1254313 h 1254313"/>
              <a:gd name="connsiteX0" fmla="*/ 51476 w 51476"/>
              <a:gd name="connsiteY0" fmla="*/ 0 h 1157051"/>
              <a:gd name="connsiteX1" fmla="*/ 31848 w 51476"/>
              <a:gd name="connsiteY1" fmla="*/ 862656 h 1157051"/>
              <a:gd name="connsiteX2" fmla="*/ 0 w 51476"/>
              <a:gd name="connsiteY2" fmla="*/ 1157051 h 1157051"/>
              <a:gd name="connsiteX0" fmla="*/ 19628 w 19628"/>
              <a:gd name="connsiteY0" fmla="*/ 0 h 862656"/>
              <a:gd name="connsiteX1" fmla="*/ 0 w 19628"/>
              <a:gd name="connsiteY1" fmla="*/ 862656 h 862656"/>
              <a:gd name="connsiteX0" fmla="*/ 50342 w 50342"/>
              <a:gd name="connsiteY0" fmla="*/ 0 h 1145911"/>
              <a:gd name="connsiteX1" fmla="*/ 0 w 50342"/>
              <a:gd name="connsiteY1" fmla="*/ 1145911 h 1145911"/>
              <a:gd name="connsiteX0" fmla="*/ 176200 w 176200"/>
              <a:gd name="connsiteY0" fmla="*/ 0 h 1080828"/>
              <a:gd name="connsiteX1" fmla="*/ 0 w 176200"/>
              <a:gd name="connsiteY1" fmla="*/ 1080828 h 1080828"/>
              <a:gd name="connsiteX0" fmla="*/ 176200 w 463577"/>
              <a:gd name="connsiteY0" fmla="*/ 0 h 1080828"/>
              <a:gd name="connsiteX1" fmla="*/ 394843 w 463577"/>
              <a:gd name="connsiteY1" fmla="*/ 896919 h 1080828"/>
              <a:gd name="connsiteX2" fmla="*/ 0 w 463577"/>
              <a:gd name="connsiteY2" fmla="*/ 1080828 h 1080828"/>
              <a:gd name="connsiteX0" fmla="*/ 176200 w 394843"/>
              <a:gd name="connsiteY0" fmla="*/ 0 h 1080828"/>
              <a:gd name="connsiteX1" fmla="*/ 394843 w 394843"/>
              <a:gd name="connsiteY1" fmla="*/ 896919 h 1080828"/>
              <a:gd name="connsiteX2" fmla="*/ 0 w 394843"/>
              <a:gd name="connsiteY2" fmla="*/ 1080828 h 1080828"/>
              <a:gd name="connsiteX0" fmla="*/ 176200 w 195568"/>
              <a:gd name="connsiteY0" fmla="*/ 0 h 1080828"/>
              <a:gd name="connsiteX1" fmla="*/ 195568 w 195568"/>
              <a:gd name="connsiteY1" fmla="*/ 1000644 h 1080828"/>
              <a:gd name="connsiteX2" fmla="*/ 0 w 195568"/>
              <a:gd name="connsiteY2" fmla="*/ 1080828 h 1080828"/>
              <a:gd name="connsiteX0" fmla="*/ 176200 w 195568"/>
              <a:gd name="connsiteY0" fmla="*/ 0 h 1080828"/>
              <a:gd name="connsiteX1" fmla="*/ 195568 w 195568"/>
              <a:gd name="connsiteY1" fmla="*/ 984373 h 1080828"/>
              <a:gd name="connsiteX2" fmla="*/ 0 w 195568"/>
              <a:gd name="connsiteY2" fmla="*/ 1080828 h 1080828"/>
              <a:gd name="connsiteX0" fmla="*/ 342382 w 361750"/>
              <a:gd name="connsiteY0" fmla="*/ 0 h 1152229"/>
              <a:gd name="connsiteX1" fmla="*/ 361750 w 361750"/>
              <a:gd name="connsiteY1" fmla="*/ 984373 h 1152229"/>
              <a:gd name="connsiteX2" fmla="*/ 0 w 361750"/>
              <a:gd name="connsiteY2" fmla="*/ 1152229 h 1152229"/>
              <a:gd name="connsiteX0" fmla="*/ 455883 w 475251"/>
              <a:gd name="connsiteY0" fmla="*/ 0 h 1127379"/>
              <a:gd name="connsiteX1" fmla="*/ 475251 w 475251"/>
              <a:gd name="connsiteY1" fmla="*/ 984373 h 1127379"/>
              <a:gd name="connsiteX2" fmla="*/ 0 w 475251"/>
              <a:gd name="connsiteY2" fmla="*/ 1127379 h 1127379"/>
              <a:gd name="connsiteX0" fmla="*/ 455883 w 471590"/>
              <a:gd name="connsiteY0" fmla="*/ 0 h 1127379"/>
              <a:gd name="connsiteX1" fmla="*/ 471590 w 471590"/>
              <a:gd name="connsiteY1" fmla="*/ 875744 h 1127379"/>
              <a:gd name="connsiteX2" fmla="*/ 0 w 471590"/>
              <a:gd name="connsiteY2" fmla="*/ 1127379 h 1127379"/>
              <a:gd name="connsiteX0" fmla="*/ 455883 w 464268"/>
              <a:gd name="connsiteY0" fmla="*/ 0 h 1127379"/>
              <a:gd name="connsiteX1" fmla="*/ 464268 w 464268"/>
              <a:gd name="connsiteY1" fmla="*/ 883554 h 1127379"/>
              <a:gd name="connsiteX2" fmla="*/ 0 w 464268"/>
              <a:gd name="connsiteY2" fmla="*/ 1127379 h 1127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64268" h="1127379">
                <a:moveTo>
                  <a:pt x="455883" y="0"/>
                </a:moveTo>
                <a:lnTo>
                  <a:pt x="464268" y="883554"/>
                </a:lnTo>
                <a:lnTo>
                  <a:pt x="0" y="1127379"/>
                </a:lnTo>
              </a:path>
            </a:pathLst>
          </a:custGeom>
          <a:ln w="76200">
            <a:solidFill>
              <a:srgbClr val="2B913C"/>
            </a:solidFill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-7684" y="6515927"/>
            <a:ext cx="441960" cy="365125"/>
          </a:xfrm>
        </p:spPr>
        <p:txBody>
          <a:bodyPr/>
          <a:lstStyle/>
          <a:p>
            <a:pPr algn="ctr"/>
            <a:fld id="{97F2152C-7749-4D0E-B213-988EC00E612E}" type="slidenum">
              <a:rPr lang="en-US" sz="1200" smtClean="0">
                <a:solidFill>
                  <a:schemeClr val="tx1"/>
                </a:solidFill>
                <a:latin typeface="News Gothic" pitchFamily="34" charset="0"/>
              </a:rPr>
              <a:pPr algn="ctr"/>
              <a:t>41</a:t>
            </a:fld>
            <a:endParaRPr lang="en-US" sz="1200" dirty="0">
              <a:solidFill>
                <a:schemeClr val="tx1"/>
              </a:solidFill>
              <a:latin typeface="News Gothic" pitchFamily="34" charset="0"/>
            </a:endParaRPr>
          </a:p>
        </p:txBody>
      </p:sp>
      <p:sp>
        <p:nvSpPr>
          <p:cNvPr id="16" name="Freeform 15"/>
          <p:cNvSpPr/>
          <p:nvPr/>
        </p:nvSpPr>
        <p:spPr>
          <a:xfrm>
            <a:off x="7629785" y="4090399"/>
            <a:ext cx="1504689" cy="910225"/>
          </a:xfrm>
          <a:custGeom>
            <a:avLst/>
            <a:gdLst>
              <a:gd name="connsiteX0" fmla="*/ 0 w 1485900"/>
              <a:gd name="connsiteY0" fmla="*/ 0 h 838200"/>
              <a:gd name="connsiteX1" fmla="*/ 1485900 w 1485900"/>
              <a:gd name="connsiteY1" fmla="*/ 838200 h 838200"/>
              <a:gd name="connsiteX0" fmla="*/ 37042 w 1522942"/>
              <a:gd name="connsiteY0" fmla="*/ 73025 h 911225"/>
              <a:gd name="connsiteX1" fmla="*/ 0 w 1522942"/>
              <a:gd name="connsiteY1" fmla="*/ 0 h 911225"/>
              <a:gd name="connsiteX2" fmla="*/ 1522942 w 1522942"/>
              <a:gd name="connsiteY2" fmla="*/ 911225 h 911225"/>
              <a:gd name="connsiteX0" fmla="*/ 0 w 1485900"/>
              <a:gd name="connsiteY0" fmla="*/ 0 h 838200"/>
              <a:gd name="connsiteX1" fmla="*/ 1485900 w 1485900"/>
              <a:gd name="connsiteY1" fmla="*/ 838200 h 838200"/>
              <a:gd name="connsiteX0" fmla="*/ 0 w 1504689"/>
              <a:gd name="connsiteY0" fmla="*/ 0 h 910225"/>
              <a:gd name="connsiteX1" fmla="*/ 1504689 w 1504689"/>
              <a:gd name="connsiteY1" fmla="*/ 910225 h 910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504689" h="910225">
                <a:moveTo>
                  <a:pt x="0" y="0"/>
                </a:moveTo>
                <a:lnTo>
                  <a:pt x="1504689" y="910225"/>
                </a:lnTo>
              </a:path>
            </a:pathLst>
          </a:custGeom>
          <a:ln w="50800">
            <a:solidFill>
              <a:srgbClr val="2B913C"/>
            </a:solidFill>
            <a:prstDash val="sysDash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7425266" y="3930651"/>
            <a:ext cx="228600" cy="228600"/>
          </a:xfrm>
          <a:prstGeom prst="ellipse">
            <a:avLst/>
          </a:prstGeom>
          <a:solidFill>
            <a:srgbClr val="2B91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 17"/>
          <p:cNvSpPr/>
          <p:nvPr/>
        </p:nvSpPr>
        <p:spPr>
          <a:xfrm>
            <a:off x="7530667" y="828675"/>
            <a:ext cx="11793" cy="1914525"/>
          </a:xfrm>
          <a:custGeom>
            <a:avLst/>
            <a:gdLst>
              <a:gd name="connsiteX0" fmla="*/ 19050 w 19050"/>
              <a:gd name="connsiteY0" fmla="*/ 3133725 h 3133725"/>
              <a:gd name="connsiteX1" fmla="*/ 0 w 19050"/>
              <a:gd name="connsiteY1" fmla="*/ 0 h 3133725"/>
              <a:gd name="connsiteX0" fmla="*/ 11793 w 11793"/>
              <a:gd name="connsiteY0" fmla="*/ 1914525 h 1914525"/>
              <a:gd name="connsiteX1" fmla="*/ 0 w 11793"/>
              <a:gd name="connsiteY1" fmla="*/ 0 h 1914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793" h="1914525">
                <a:moveTo>
                  <a:pt x="11793" y="1914525"/>
                </a:moveTo>
                <a:lnTo>
                  <a:pt x="0" y="0"/>
                </a:lnTo>
              </a:path>
            </a:pathLst>
          </a:custGeom>
          <a:ln w="50800">
            <a:solidFill>
              <a:srgbClr val="2B913C"/>
            </a:solidFill>
            <a:prstDash val="sysDash"/>
            <a:headEnd type="triangle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 18"/>
          <p:cNvSpPr/>
          <p:nvPr/>
        </p:nvSpPr>
        <p:spPr>
          <a:xfrm>
            <a:off x="5416062" y="953477"/>
            <a:ext cx="1910861" cy="1320800"/>
          </a:xfrm>
          <a:custGeom>
            <a:avLst/>
            <a:gdLst>
              <a:gd name="connsiteX0" fmla="*/ 0 w 1910861"/>
              <a:gd name="connsiteY0" fmla="*/ 398585 h 1410677"/>
              <a:gd name="connsiteX1" fmla="*/ 414215 w 1910861"/>
              <a:gd name="connsiteY1" fmla="*/ 277446 h 1410677"/>
              <a:gd name="connsiteX2" fmla="*/ 789353 w 1910861"/>
              <a:gd name="connsiteY2" fmla="*/ 1410677 h 1410677"/>
              <a:gd name="connsiteX3" fmla="*/ 890953 w 1910861"/>
              <a:gd name="connsiteY3" fmla="*/ 148492 h 1410677"/>
              <a:gd name="connsiteX4" fmla="*/ 1320800 w 1910861"/>
              <a:gd name="connsiteY4" fmla="*/ 1035538 h 1410677"/>
              <a:gd name="connsiteX5" fmla="*/ 1910861 w 1910861"/>
              <a:gd name="connsiteY5" fmla="*/ 0 h 1410677"/>
              <a:gd name="connsiteX0" fmla="*/ 0 w 1910861"/>
              <a:gd name="connsiteY0" fmla="*/ 398585 h 1410677"/>
              <a:gd name="connsiteX1" fmla="*/ 414215 w 1910861"/>
              <a:gd name="connsiteY1" fmla="*/ 277446 h 1410677"/>
              <a:gd name="connsiteX2" fmla="*/ 789353 w 1910861"/>
              <a:gd name="connsiteY2" fmla="*/ 1410677 h 1410677"/>
              <a:gd name="connsiteX3" fmla="*/ 890953 w 1910861"/>
              <a:gd name="connsiteY3" fmla="*/ 148492 h 1410677"/>
              <a:gd name="connsiteX4" fmla="*/ 969107 w 1910861"/>
              <a:gd name="connsiteY4" fmla="*/ 160215 h 1410677"/>
              <a:gd name="connsiteX5" fmla="*/ 1320800 w 1910861"/>
              <a:gd name="connsiteY5" fmla="*/ 1035538 h 1410677"/>
              <a:gd name="connsiteX6" fmla="*/ 1910861 w 1910861"/>
              <a:gd name="connsiteY6" fmla="*/ 0 h 1410677"/>
              <a:gd name="connsiteX0" fmla="*/ 0 w 1910861"/>
              <a:gd name="connsiteY0" fmla="*/ 398585 h 1410677"/>
              <a:gd name="connsiteX1" fmla="*/ 414215 w 1910861"/>
              <a:gd name="connsiteY1" fmla="*/ 277446 h 1410677"/>
              <a:gd name="connsiteX2" fmla="*/ 789353 w 1910861"/>
              <a:gd name="connsiteY2" fmla="*/ 1410677 h 1410677"/>
              <a:gd name="connsiteX3" fmla="*/ 855784 w 1910861"/>
              <a:gd name="connsiteY3" fmla="*/ 175846 h 1410677"/>
              <a:gd name="connsiteX4" fmla="*/ 969107 w 1910861"/>
              <a:gd name="connsiteY4" fmla="*/ 160215 h 1410677"/>
              <a:gd name="connsiteX5" fmla="*/ 1320800 w 1910861"/>
              <a:gd name="connsiteY5" fmla="*/ 1035538 h 1410677"/>
              <a:gd name="connsiteX6" fmla="*/ 1910861 w 1910861"/>
              <a:gd name="connsiteY6" fmla="*/ 0 h 1410677"/>
              <a:gd name="connsiteX0" fmla="*/ 0 w 1910861"/>
              <a:gd name="connsiteY0" fmla="*/ 398585 h 1410677"/>
              <a:gd name="connsiteX1" fmla="*/ 414215 w 1910861"/>
              <a:gd name="connsiteY1" fmla="*/ 277446 h 1410677"/>
              <a:gd name="connsiteX2" fmla="*/ 789353 w 1910861"/>
              <a:gd name="connsiteY2" fmla="*/ 1410677 h 1410677"/>
              <a:gd name="connsiteX3" fmla="*/ 832338 w 1910861"/>
              <a:gd name="connsiteY3" fmla="*/ 1301261 h 1410677"/>
              <a:gd name="connsiteX4" fmla="*/ 855784 w 1910861"/>
              <a:gd name="connsiteY4" fmla="*/ 175846 h 1410677"/>
              <a:gd name="connsiteX5" fmla="*/ 969107 w 1910861"/>
              <a:gd name="connsiteY5" fmla="*/ 160215 h 1410677"/>
              <a:gd name="connsiteX6" fmla="*/ 1320800 w 1910861"/>
              <a:gd name="connsiteY6" fmla="*/ 1035538 h 1410677"/>
              <a:gd name="connsiteX7" fmla="*/ 1910861 w 1910861"/>
              <a:gd name="connsiteY7" fmla="*/ 0 h 1410677"/>
              <a:gd name="connsiteX0" fmla="*/ 0 w 1910861"/>
              <a:gd name="connsiteY0" fmla="*/ 398585 h 1320800"/>
              <a:gd name="connsiteX1" fmla="*/ 414215 w 1910861"/>
              <a:gd name="connsiteY1" fmla="*/ 277446 h 1320800"/>
              <a:gd name="connsiteX2" fmla="*/ 761999 w 1910861"/>
              <a:gd name="connsiteY2" fmla="*/ 1320800 h 1320800"/>
              <a:gd name="connsiteX3" fmla="*/ 832338 w 1910861"/>
              <a:gd name="connsiteY3" fmla="*/ 1301261 h 1320800"/>
              <a:gd name="connsiteX4" fmla="*/ 855784 w 1910861"/>
              <a:gd name="connsiteY4" fmla="*/ 175846 h 1320800"/>
              <a:gd name="connsiteX5" fmla="*/ 969107 w 1910861"/>
              <a:gd name="connsiteY5" fmla="*/ 160215 h 1320800"/>
              <a:gd name="connsiteX6" fmla="*/ 1320800 w 1910861"/>
              <a:gd name="connsiteY6" fmla="*/ 1035538 h 1320800"/>
              <a:gd name="connsiteX7" fmla="*/ 1910861 w 1910861"/>
              <a:gd name="connsiteY7" fmla="*/ 0 h 132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10861" h="1320800">
                <a:moveTo>
                  <a:pt x="0" y="398585"/>
                </a:moveTo>
                <a:lnTo>
                  <a:pt x="414215" y="277446"/>
                </a:lnTo>
                <a:lnTo>
                  <a:pt x="761999" y="1320800"/>
                </a:lnTo>
                <a:lnTo>
                  <a:pt x="832338" y="1301261"/>
                </a:lnTo>
                <a:lnTo>
                  <a:pt x="855784" y="175846"/>
                </a:lnTo>
                <a:lnTo>
                  <a:pt x="969107" y="160215"/>
                </a:lnTo>
                <a:lnTo>
                  <a:pt x="1320800" y="1035538"/>
                </a:lnTo>
                <a:lnTo>
                  <a:pt x="1910861" y="0"/>
                </a:lnTo>
              </a:path>
            </a:pathLst>
          </a:custGeom>
          <a:ln w="50800">
            <a:solidFill>
              <a:srgbClr val="2B913C"/>
            </a:solidFill>
            <a:prstDash val="solid"/>
            <a:headEnd type="triangle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19"/>
          <p:cNvSpPr/>
          <p:nvPr/>
        </p:nvSpPr>
        <p:spPr>
          <a:xfrm>
            <a:off x="7543800" y="2790371"/>
            <a:ext cx="7257" cy="1262743"/>
          </a:xfrm>
          <a:custGeom>
            <a:avLst/>
            <a:gdLst>
              <a:gd name="connsiteX0" fmla="*/ 0 w 10886"/>
              <a:gd name="connsiteY0" fmla="*/ 0 h 1306285"/>
              <a:gd name="connsiteX1" fmla="*/ 10886 w 10886"/>
              <a:gd name="connsiteY1" fmla="*/ 1306285 h 1306285"/>
              <a:gd name="connsiteX0" fmla="*/ 0 w 10886"/>
              <a:gd name="connsiteY0" fmla="*/ 0 h 1306285"/>
              <a:gd name="connsiteX1" fmla="*/ 0 w 10886"/>
              <a:gd name="connsiteY1" fmla="*/ 148771 h 1306285"/>
              <a:gd name="connsiteX2" fmla="*/ 10886 w 10886"/>
              <a:gd name="connsiteY2" fmla="*/ 1306285 h 1306285"/>
              <a:gd name="connsiteX0" fmla="*/ 0 w 10886"/>
              <a:gd name="connsiteY0" fmla="*/ 0 h 1157514"/>
              <a:gd name="connsiteX1" fmla="*/ 10886 w 10886"/>
              <a:gd name="connsiteY1" fmla="*/ 1157514 h 1157514"/>
              <a:gd name="connsiteX0" fmla="*/ 0 w 7257"/>
              <a:gd name="connsiteY0" fmla="*/ 0 h 1262743"/>
              <a:gd name="connsiteX1" fmla="*/ 7257 w 7257"/>
              <a:gd name="connsiteY1" fmla="*/ 1262743 h 1262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257" h="1262743">
                <a:moveTo>
                  <a:pt x="0" y="0"/>
                </a:moveTo>
                <a:cubicBezTo>
                  <a:pt x="3629" y="431800"/>
                  <a:pt x="3628" y="827315"/>
                  <a:pt x="7257" y="1262743"/>
                </a:cubicBezTo>
              </a:path>
            </a:pathLst>
          </a:custGeom>
          <a:ln w="50800">
            <a:solidFill>
              <a:srgbClr val="2B913C"/>
            </a:solidFill>
            <a:prstDash val="sysDash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4" grpId="0" animBg="1"/>
      <p:bldP spid="11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2152C-7749-4D0E-B213-988EC00E612E}" type="slidenum">
              <a:rPr lang="en-US" smtClean="0"/>
              <a:pPr/>
              <a:t>42</a:t>
            </a:fld>
            <a:endParaRPr lang="en-US" dirty="0"/>
          </a:p>
        </p:txBody>
      </p:sp>
      <p:pic>
        <p:nvPicPr>
          <p:cNvPr id="1026" name="Picture 2" descr="\\sfemc01\prj2\Moscone Center\V\A\3d\Renderings\20130809_vignettes\20130809-aerialAfter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560" y="0"/>
            <a:ext cx="10961608" cy="6857999"/>
          </a:xfrm>
          <a:prstGeom prst="rect">
            <a:avLst/>
          </a:prstGeom>
          <a:noFill/>
        </p:spPr>
      </p:pic>
      <p:sp>
        <p:nvSpPr>
          <p:cNvPr id="5" name="Freeform 4"/>
          <p:cNvSpPr/>
          <p:nvPr/>
        </p:nvSpPr>
        <p:spPr>
          <a:xfrm>
            <a:off x="1038860" y="1033781"/>
            <a:ext cx="9933940" cy="5168578"/>
          </a:xfrm>
          <a:custGeom>
            <a:avLst/>
            <a:gdLst>
              <a:gd name="connsiteX0" fmla="*/ 7200900 w 7200900"/>
              <a:gd name="connsiteY0" fmla="*/ 101600 h 3835400"/>
              <a:gd name="connsiteX1" fmla="*/ 4064000 w 7200900"/>
              <a:gd name="connsiteY1" fmla="*/ 1866900 h 3835400"/>
              <a:gd name="connsiteX2" fmla="*/ 4064000 w 7200900"/>
              <a:gd name="connsiteY2" fmla="*/ 292100 h 3835400"/>
              <a:gd name="connsiteX3" fmla="*/ 3949700 w 7200900"/>
              <a:gd name="connsiteY3" fmla="*/ 266700 h 3835400"/>
              <a:gd name="connsiteX4" fmla="*/ 3949700 w 7200900"/>
              <a:gd name="connsiteY4" fmla="*/ 50800 h 3835400"/>
              <a:gd name="connsiteX5" fmla="*/ 3517900 w 7200900"/>
              <a:gd name="connsiteY5" fmla="*/ 0 h 3835400"/>
              <a:gd name="connsiteX6" fmla="*/ 3454400 w 7200900"/>
              <a:gd name="connsiteY6" fmla="*/ 241300 h 3835400"/>
              <a:gd name="connsiteX7" fmla="*/ 3213100 w 7200900"/>
              <a:gd name="connsiteY7" fmla="*/ 546100 h 3835400"/>
              <a:gd name="connsiteX8" fmla="*/ 3149600 w 7200900"/>
              <a:gd name="connsiteY8" fmla="*/ 2870200 h 3835400"/>
              <a:gd name="connsiteX9" fmla="*/ 1320800 w 7200900"/>
              <a:gd name="connsiteY9" fmla="*/ 2844800 h 3835400"/>
              <a:gd name="connsiteX10" fmla="*/ 1130300 w 7200900"/>
              <a:gd name="connsiteY10" fmla="*/ 2908300 h 3835400"/>
              <a:gd name="connsiteX11" fmla="*/ 381000 w 7200900"/>
              <a:gd name="connsiteY11" fmla="*/ 2857500 h 3835400"/>
              <a:gd name="connsiteX12" fmla="*/ 241300 w 7200900"/>
              <a:gd name="connsiteY12" fmla="*/ 2895600 h 3835400"/>
              <a:gd name="connsiteX13" fmla="*/ 177800 w 7200900"/>
              <a:gd name="connsiteY13" fmla="*/ 3009900 h 3835400"/>
              <a:gd name="connsiteX14" fmla="*/ 25400 w 7200900"/>
              <a:gd name="connsiteY14" fmla="*/ 2997200 h 3835400"/>
              <a:gd name="connsiteX15" fmla="*/ 0 w 7200900"/>
              <a:gd name="connsiteY15" fmla="*/ 3314700 h 3835400"/>
              <a:gd name="connsiteX16" fmla="*/ 101600 w 7200900"/>
              <a:gd name="connsiteY16" fmla="*/ 3314700 h 3835400"/>
              <a:gd name="connsiteX17" fmla="*/ 101600 w 7200900"/>
              <a:gd name="connsiteY17" fmla="*/ 3479800 h 3835400"/>
              <a:gd name="connsiteX18" fmla="*/ 88900 w 7200900"/>
              <a:gd name="connsiteY18" fmla="*/ 3683000 h 3835400"/>
              <a:gd name="connsiteX19" fmla="*/ 190500 w 7200900"/>
              <a:gd name="connsiteY19" fmla="*/ 3683000 h 3835400"/>
              <a:gd name="connsiteX20" fmla="*/ 190500 w 7200900"/>
              <a:gd name="connsiteY20" fmla="*/ 3797300 h 3835400"/>
              <a:gd name="connsiteX21" fmla="*/ 1511300 w 7200900"/>
              <a:gd name="connsiteY21" fmla="*/ 3759200 h 3835400"/>
              <a:gd name="connsiteX22" fmla="*/ 1511300 w 7200900"/>
              <a:gd name="connsiteY22" fmla="*/ 3670300 h 3835400"/>
              <a:gd name="connsiteX23" fmla="*/ 3276600 w 7200900"/>
              <a:gd name="connsiteY23" fmla="*/ 3644900 h 3835400"/>
              <a:gd name="connsiteX24" fmla="*/ 3479800 w 7200900"/>
              <a:gd name="connsiteY24" fmla="*/ 3721100 h 3835400"/>
              <a:gd name="connsiteX25" fmla="*/ 4483100 w 7200900"/>
              <a:gd name="connsiteY25" fmla="*/ 3683000 h 3835400"/>
              <a:gd name="connsiteX26" fmla="*/ 6146800 w 7200900"/>
              <a:gd name="connsiteY26" fmla="*/ 3835400 h 3835400"/>
              <a:gd name="connsiteX27" fmla="*/ 7112000 w 7200900"/>
              <a:gd name="connsiteY27" fmla="*/ 3111500 h 3835400"/>
              <a:gd name="connsiteX28" fmla="*/ 7200900 w 7200900"/>
              <a:gd name="connsiteY28" fmla="*/ 3111500 h 3835400"/>
              <a:gd name="connsiteX0" fmla="*/ 7200900 w 7200900"/>
              <a:gd name="connsiteY0" fmla="*/ 101600 h 3835400"/>
              <a:gd name="connsiteX1" fmla="*/ 4064000 w 7200900"/>
              <a:gd name="connsiteY1" fmla="*/ 1866900 h 3835400"/>
              <a:gd name="connsiteX2" fmla="*/ 4064000 w 7200900"/>
              <a:gd name="connsiteY2" fmla="*/ 292100 h 3835400"/>
              <a:gd name="connsiteX3" fmla="*/ 3949700 w 7200900"/>
              <a:gd name="connsiteY3" fmla="*/ 266700 h 3835400"/>
              <a:gd name="connsiteX4" fmla="*/ 3949700 w 7200900"/>
              <a:gd name="connsiteY4" fmla="*/ 50800 h 3835400"/>
              <a:gd name="connsiteX5" fmla="*/ 3517900 w 7200900"/>
              <a:gd name="connsiteY5" fmla="*/ 0 h 3835400"/>
              <a:gd name="connsiteX6" fmla="*/ 3454400 w 7200900"/>
              <a:gd name="connsiteY6" fmla="*/ 241300 h 3835400"/>
              <a:gd name="connsiteX7" fmla="*/ 3213100 w 7200900"/>
              <a:gd name="connsiteY7" fmla="*/ 546100 h 3835400"/>
              <a:gd name="connsiteX8" fmla="*/ 3149600 w 7200900"/>
              <a:gd name="connsiteY8" fmla="*/ 2870200 h 3835400"/>
              <a:gd name="connsiteX9" fmla="*/ 1320800 w 7200900"/>
              <a:gd name="connsiteY9" fmla="*/ 2844800 h 3835400"/>
              <a:gd name="connsiteX10" fmla="*/ 1130300 w 7200900"/>
              <a:gd name="connsiteY10" fmla="*/ 2908300 h 3835400"/>
              <a:gd name="connsiteX11" fmla="*/ 381000 w 7200900"/>
              <a:gd name="connsiteY11" fmla="*/ 2857500 h 3835400"/>
              <a:gd name="connsiteX12" fmla="*/ 241300 w 7200900"/>
              <a:gd name="connsiteY12" fmla="*/ 2895600 h 3835400"/>
              <a:gd name="connsiteX13" fmla="*/ 177800 w 7200900"/>
              <a:gd name="connsiteY13" fmla="*/ 3009900 h 3835400"/>
              <a:gd name="connsiteX14" fmla="*/ 25400 w 7200900"/>
              <a:gd name="connsiteY14" fmla="*/ 2997200 h 3835400"/>
              <a:gd name="connsiteX15" fmla="*/ 0 w 7200900"/>
              <a:gd name="connsiteY15" fmla="*/ 3314700 h 3835400"/>
              <a:gd name="connsiteX16" fmla="*/ 101600 w 7200900"/>
              <a:gd name="connsiteY16" fmla="*/ 3314700 h 3835400"/>
              <a:gd name="connsiteX17" fmla="*/ 101600 w 7200900"/>
              <a:gd name="connsiteY17" fmla="*/ 3479800 h 3835400"/>
              <a:gd name="connsiteX18" fmla="*/ 88900 w 7200900"/>
              <a:gd name="connsiteY18" fmla="*/ 3683000 h 3835400"/>
              <a:gd name="connsiteX19" fmla="*/ 190500 w 7200900"/>
              <a:gd name="connsiteY19" fmla="*/ 3683000 h 3835400"/>
              <a:gd name="connsiteX20" fmla="*/ 190500 w 7200900"/>
              <a:gd name="connsiteY20" fmla="*/ 3797300 h 3835400"/>
              <a:gd name="connsiteX21" fmla="*/ 1511300 w 7200900"/>
              <a:gd name="connsiteY21" fmla="*/ 3759200 h 3835400"/>
              <a:gd name="connsiteX22" fmla="*/ 1511300 w 7200900"/>
              <a:gd name="connsiteY22" fmla="*/ 3670300 h 3835400"/>
              <a:gd name="connsiteX23" fmla="*/ 3276600 w 7200900"/>
              <a:gd name="connsiteY23" fmla="*/ 3644900 h 3835400"/>
              <a:gd name="connsiteX24" fmla="*/ 3479800 w 7200900"/>
              <a:gd name="connsiteY24" fmla="*/ 3721100 h 3835400"/>
              <a:gd name="connsiteX25" fmla="*/ 4483100 w 7200900"/>
              <a:gd name="connsiteY25" fmla="*/ 3683000 h 3835400"/>
              <a:gd name="connsiteX26" fmla="*/ 6146800 w 7200900"/>
              <a:gd name="connsiteY26" fmla="*/ 3835400 h 3835400"/>
              <a:gd name="connsiteX27" fmla="*/ 7112000 w 7200900"/>
              <a:gd name="connsiteY27" fmla="*/ 3111500 h 3835400"/>
              <a:gd name="connsiteX28" fmla="*/ 7200900 w 7200900"/>
              <a:gd name="connsiteY28" fmla="*/ 3111500 h 3835400"/>
              <a:gd name="connsiteX29" fmla="*/ 7200900 w 7200900"/>
              <a:gd name="connsiteY29" fmla="*/ 101600 h 3835400"/>
              <a:gd name="connsiteX0" fmla="*/ 8128000 w 8128000"/>
              <a:gd name="connsiteY0" fmla="*/ 0 h 4084320"/>
              <a:gd name="connsiteX1" fmla="*/ 4064000 w 8128000"/>
              <a:gd name="connsiteY1" fmla="*/ 2115820 h 4084320"/>
              <a:gd name="connsiteX2" fmla="*/ 4064000 w 8128000"/>
              <a:gd name="connsiteY2" fmla="*/ 541020 h 4084320"/>
              <a:gd name="connsiteX3" fmla="*/ 3949700 w 8128000"/>
              <a:gd name="connsiteY3" fmla="*/ 515620 h 4084320"/>
              <a:gd name="connsiteX4" fmla="*/ 3949700 w 8128000"/>
              <a:gd name="connsiteY4" fmla="*/ 299720 h 4084320"/>
              <a:gd name="connsiteX5" fmla="*/ 3517900 w 8128000"/>
              <a:gd name="connsiteY5" fmla="*/ 248920 h 4084320"/>
              <a:gd name="connsiteX6" fmla="*/ 3454400 w 8128000"/>
              <a:gd name="connsiteY6" fmla="*/ 490220 h 4084320"/>
              <a:gd name="connsiteX7" fmla="*/ 3213100 w 8128000"/>
              <a:gd name="connsiteY7" fmla="*/ 795020 h 4084320"/>
              <a:gd name="connsiteX8" fmla="*/ 3149600 w 8128000"/>
              <a:gd name="connsiteY8" fmla="*/ 3119120 h 4084320"/>
              <a:gd name="connsiteX9" fmla="*/ 1320800 w 8128000"/>
              <a:gd name="connsiteY9" fmla="*/ 3093720 h 4084320"/>
              <a:gd name="connsiteX10" fmla="*/ 1130300 w 8128000"/>
              <a:gd name="connsiteY10" fmla="*/ 3157220 h 4084320"/>
              <a:gd name="connsiteX11" fmla="*/ 381000 w 8128000"/>
              <a:gd name="connsiteY11" fmla="*/ 3106420 h 4084320"/>
              <a:gd name="connsiteX12" fmla="*/ 241300 w 8128000"/>
              <a:gd name="connsiteY12" fmla="*/ 3144520 h 4084320"/>
              <a:gd name="connsiteX13" fmla="*/ 177800 w 8128000"/>
              <a:gd name="connsiteY13" fmla="*/ 3258820 h 4084320"/>
              <a:gd name="connsiteX14" fmla="*/ 25400 w 8128000"/>
              <a:gd name="connsiteY14" fmla="*/ 3246120 h 4084320"/>
              <a:gd name="connsiteX15" fmla="*/ 0 w 8128000"/>
              <a:gd name="connsiteY15" fmla="*/ 3563620 h 4084320"/>
              <a:gd name="connsiteX16" fmla="*/ 101600 w 8128000"/>
              <a:gd name="connsiteY16" fmla="*/ 3563620 h 4084320"/>
              <a:gd name="connsiteX17" fmla="*/ 101600 w 8128000"/>
              <a:gd name="connsiteY17" fmla="*/ 3728720 h 4084320"/>
              <a:gd name="connsiteX18" fmla="*/ 88900 w 8128000"/>
              <a:gd name="connsiteY18" fmla="*/ 3931920 h 4084320"/>
              <a:gd name="connsiteX19" fmla="*/ 190500 w 8128000"/>
              <a:gd name="connsiteY19" fmla="*/ 3931920 h 4084320"/>
              <a:gd name="connsiteX20" fmla="*/ 190500 w 8128000"/>
              <a:gd name="connsiteY20" fmla="*/ 4046220 h 4084320"/>
              <a:gd name="connsiteX21" fmla="*/ 1511300 w 8128000"/>
              <a:gd name="connsiteY21" fmla="*/ 4008120 h 4084320"/>
              <a:gd name="connsiteX22" fmla="*/ 1511300 w 8128000"/>
              <a:gd name="connsiteY22" fmla="*/ 3919220 h 4084320"/>
              <a:gd name="connsiteX23" fmla="*/ 3276600 w 8128000"/>
              <a:gd name="connsiteY23" fmla="*/ 3893820 h 4084320"/>
              <a:gd name="connsiteX24" fmla="*/ 3479800 w 8128000"/>
              <a:gd name="connsiteY24" fmla="*/ 3970020 h 4084320"/>
              <a:gd name="connsiteX25" fmla="*/ 4483100 w 8128000"/>
              <a:gd name="connsiteY25" fmla="*/ 3931920 h 4084320"/>
              <a:gd name="connsiteX26" fmla="*/ 6146800 w 8128000"/>
              <a:gd name="connsiteY26" fmla="*/ 4084320 h 4084320"/>
              <a:gd name="connsiteX27" fmla="*/ 7112000 w 8128000"/>
              <a:gd name="connsiteY27" fmla="*/ 3360420 h 4084320"/>
              <a:gd name="connsiteX28" fmla="*/ 7200900 w 8128000"/>
              <a:gd name="connsiteY28" fmla="*/ 3360420 h 4084320"/>
              <a:gd name="connsiteX29" fmla="*/ 8128000 w 8128000"/>
              <a:gd name="connsiteY29" fmla="*/ 0 h 4084320"/>
              <a:gd name="connsiteX0" fmla="*/ 8128000 w 8128000"/>
              <a:gd name="connsiteY0" fmla="*/ 0 h 4084320"/>
              <a:gd name="connsiteX1" fmla="*/ 4064000 w 8128000"/>
              <a:gd name="connsiteY1" fmla="*/ 2115820 h 4084320"/>
              <a:gd name="connsiteX2" fmla="*/ 4064000 w 8128000"/>
              <a:gd name="connsiteY2" fmla="*/ 541020 h 4084320"/>
              <a:gd name="connsiteX3" fmla="*/ 3949700 w 8128000"/>
              <a:gd name="connsiteY3" fmla="*/ 515620 h 4084320"/>
              <a:gd name="connsiteX4" fmla="*/ 3949700 w 8128000"/>
              <a:gd name="connsiteY4" fmla="*/ 299720 h 4084320"/>
              <a:gd name="connsiteX5" fmla="*/ 3517900 w 8128000"/>
              <a:gd name="connsiteY5" fmla="*/ 248920 h 4084320"/>
              <a:gd name="connsiteX6" fmla="*/ 3454400 w 8128000"/>
              <a:gd name="connsiteY6" fmla="*/ 490220 h 4084320"/>
              <a:gd name="connsiteX7" fmla="*/ 3213100 w 8128000"/>
              <a:gd name="connsiteY7" fmla="*/ 795020 h 4084320"/>
              <a:gd name="connsiteX8" fmla="*/ 3149600 w 8128000"/>
              <a:gd name="connsiteY8" fmla="*/ 3119120 h 4084320"/>
              <a:gd name="connsiteX9" fmla="*/ 1320800 w 8128000"/>
              <a:gd name="connsiteY9" fmla="*/ 3093720 h 4084320"/>
              <a:gd name="connsiteX10" fmla="*/ 1130300 w 8128000"/>
              <a:gd name="connsiteY10" fmla="*/ 3157220 h 4084320"/>
              <a:gd name="connsiteX11" fmla="*/ 381000 w 8128000"/>
              <a:gd name="connsiteY11" fmla="*/ 3106420 h 4084320"/>
              <a:gd name="connsiteX12" fmla="*/ 241300 w 8128000"/>
              <a:gd name="connsiteY12" fmla="*/ 3144520 h 4084320"/>
              <a:gd name="connsiteX13" fmla="*/ 177800 w 8128000"/>
              <a:gd name="connsiteY13" fmla="*/ 3258820 h 4084320"/>
              <a:gd name="connsiteX14" fmla="*/ 25400 w 8128000"/>
              <a:gd name="connsiteY14" fmla="*/ 3246120 h 4084320"/>
              <a:gd name="connsiteX15" fmla="*/ 0 w 8128000"/>
              <a:gd name="connsiteY15" fmla="*/ 3563620 h 4084320"/>
              <a:gd name="connsiteX16" fmla="*/ 101600 w 8128000"/>
              <a:gd name="connsiteY16" fmla="*/ 3563620 h 4084320"/>
              <a:gd name="connsiteX17" fmla="*/ 101600 w 8128000"/>
              <a:gd name="connsiteY17" fmla="*/ 3728720 h 4084320"/>
              <a:gd name="connsiteX18" fmla="*/ 88900 w 8128000"/>
              <a:gd name="connsiteY18" fmla="*/ 3931920 h 4084320"/>
              <a:gd name="connsiteX19" fmla="*/ 190500 w 8128000"/>
              <a:gd name="connsiteY19" fmla="*/ 3931920 h 4084320"/>
              <a:gd name="connsiteX20" fmla="*/ 190500 w 8128000"/>
              <a:gd name="connsiteY20" fmla="*/ 4046220 h 4084320"/>
              <a:gd name="connsiteX21" fmla="*/ 1511300 w 8128000"/>
              <a:gd name="connsiteY21" fmla="*/ 4008120 h 4084320"/>
              <a:gd name="connsiteX22" fmla="*/ 1511300 w 8128000"/>
              <a:gd name="connsiteY22" fmla="*/ 3919220 h 4084320"/>
              <a:gd name="connsiteX23" fmla="*/ 3276600 w 8128000"/>
              <a:gd name="connsiteY23" fmla="*/ 3893820 h 4084320"/>
              <a:gd name="connsiteX24" fmla="*/ 3479800 w 8128000"/>
              <a:gd name="connsiteY24" fmla="*/ 3970020 h 4084320"/>
              <a:gd name="connsiteX25" fmla="*/ 4483100 w 8128000"/>
              <a:gd name="connsiteY25" fmla="*/ 3931920 h 4084320"/>
              <a:gd name="connsiteX26" fmla="*/ 6146800 w 8128000"/>
              <a:gd name="connsiteY26" fmla="*/ 4084320 h 4084320"/>
              <a:gd name="connsiteX27" fmla="*/ 7112000 w 8128000"/>
              <a:gd name="connsiteY27" fmla="*/ 3360420 h 4084320"/>
              <a:gd name="connsiteX28" fmla="*/ 8128000 w 8128000"/>
              <a:gd name="connsiteY28" fmla="*/ 2590800 h 4084320"/>
              <a:gd name="connsiteX29" fmla="*/ 8128000 w 8128000"/>
              <a:gd name="connsiteY29" fmla="*/ 0 h 4084320"/>
              <a:gd name="connsiteX0" fmla="*/ 8128000 w 8128000"/>
              <a:gd name="connsiteY0" fmla="*/ 0 h 4046220"/>
              <a:gd name="connsiteX1" fmla="*/ 4064000 w 8128000"/>
              <a:gd name="connsiteY1" fmla="*/ 2115820 h 4046220"/>
              <a:gd name="connsiteX2" fmla="*/ 4064000 w 8128000"/>
              <a:gd name="connsiteY2" fmla="*/ 541020 h 4046220"/>
              <a:gd name="connsiteX3" fmla="*/ 3949700 w 8128000"/>
              <a:gd name="connsiteY3" fmla="*/ 515620 h 4046220"/>
              <a:gd name="connsiteX4" fmla="*/ 3949700 w 8128000"/>
              <a:gd name="connsiteY4" fmla="*/ 299720 h 4046220"/>
              <a:gd name="connsiteX5" fmla="*/ 3517900 w 8128000"/>
              <a:gd name="connsiteY5" fmla="*/ 248920 h 4046220"/>
              <a:gd name="connsiteX6" fmla="*/ 3454400 w 8128000"/>
              <a:gd name="connsiteY6" fmla="*/ 490220 h 4046220"/>
              <a:gd name="connsiteX7" fmla="*/ 3213100 w 8128000"/>
              <a:gd name="connsiteY7" fmla="*/ 795020 h 4046220"/>
              <a:gd name="connsiteX8" fmla="*/ 3149600 w 8128000"/>
              <a:gd name="connsiteY8" fmla="*/ 3119120 h 4046220"/>
              <a:gd name="connsiteX9" fmla="*/ 1320800 w 8128000"/>
              <a:gd name="connsiteY9" fmla="*/ 3093720 h 4046220"/>
              <a:gd name="connsiteX10" fmla="*/ 1130300 w 8128000"/>
              <a:gd name="connsiteY10" fmla="*/ 3157220 h 4046220"/>
              <a:gd name="connsiteX11" fmla="*/ 381000 w 8128000"/>
              <a:gd name="connsiteY11" fmla="*/ 3106420 h 4046220"/>
              <a:gd name="connsiteX12" fmla="*/ 241300 w 8128000"/>
              <a:gd name="connsiteY12" fmla="*/ 3144520 h 4046220"/>
              <a:gd name="connsiteX13" fmla="*/ 177800 w 8128000"/>
              <a:gd name="connsiteY13" fmla="*/ 3258820 h 4046220"/>
              <a:gd name="connsiteX14" fmla="*/ 25400 w 8128000"/>
              <a:gd name="connsiteY14" fmla="*/ 3246120 h 4046220"/>
              <a:gd name="connsiteX15" fmla="*/ 0 w 8128000"/>
              <a:gd name="connsiteY15" fmla="*/ 3563620 h 4046220"/>
              <a:gd name="connsiteX16" fmla="*/ 101600 w 8128000"/>
              <a:gd name="connsiteY16" fmla="*/ 3563620 h 4046220"/>
              <a:gd name="connsiteX17" fmla="*/ 101600 w 8128000"/>
              <a:gd name="connsiteY17" fmla="*/ 3728720 h 4046220"/>
              <a:gd name="connsiteX18" fmla="*/ 88900 w 8128000"/>
              <a:gd name="connsiteY18" fmla="*/ 3931920 h 4046220"/>
              <a:gd name="connsiteX19" fmla="*/ 190500 w 8128000"/>
              <a:gd name="connsiteY19" fmla="*/ 3931920 h 4046220"/>
              <a:gd name="connsiteX20" fmla="*/ 190500 w 8128000"/>
              <a:gd name="connsiteY20" fmla="*/ 4046220 h 4046220"/>
              <a:gd name="connsiteX21" fmla="*/ 1511300 w 8128000"/>
              <a:gd name="connsiteY21" fmla="*/ 4008120 h 4046220"/>
              <a:gd name="connsiteX22" fmla="*/ 1511300 w 8128000"/>
              <a:gd name="connsiteY22" fmla="*/ 3919220 h 4046220"/>
              <a:gd name="connsiteX23" fmla="*/ 3276600 w 8128000"/>
              <a:gd name="connsiteY23" fmla="*/ 3893820 h 4046220"/>
              <a:gd name="connsiteX24" fmla="*/ 3479800 w 8128000"/>
              <a:gd name="connsiteY24" fmla="*/ 3970020 h 4046220"/>
              <a:gd name="connsiteX25" fmla="*/ 4483100 w 8128000"/>
              <a:gd name="connsiteY25" fmla="*/ 3931920 h 4046220"/>
              <a:gd name="connsiteX26" fmla="*/ 4592320 w 8128000"/>
              <a:gd name="connsiteY26" fmla="*/ 3375660 h 4046220"/>
              <a:gd name="connsiteX27" fmla="*/ 7112000 w 8128000"/>
              <a:gd name="connsiteY27" fmla="*/ 3360420 h 4046220"/>
              <a:gd name="connsiteX28" fmla="*/ 8128000 w 8128000"/>
              <a:gd name="connsiteY28" fmla="*/ 2590800 h 4046220"/>
              <a:gd name="connsiteX29" fmla="*/ 8128000 w 8128000"/>
              <a:gd name="connsiteY29" fmla="*/ 0 h 4046220"/>
              <a:gd name="connsiteX0" fmla="*/ 8128000 w 8128000"/>
              <a:gd name="connsiteY0" fmla="*/ 0 h 4221480"/>
              <a:gd name="connsiteX1" fmla="*/ 4064000 w 8128000"/>
              <a:gd name="connsiteY1" fmla="*/ 2115820 h 4221480"/>
              <a:gd name="connsiteX2" fmla="*/ 4064000 w 8128000"/>
              <a:gd name="connsiteY2" fmla="*/ 541020 h 4221480"/>
              <a:gd name="connsiteX3" fmla="*/ 3949700 w 8128000"/>
              <a:gd name="connsiteY3" fmla="*/ 515620 h 4221480"/>
              <a:gd name="connsiteX4" fmla="*/ 3949700 w 8128000"/>
              <a:gd name="connsiteY4" fmla="*/ 299720 h 4221480"/>
              <a:gd name="connsiteX5" fmla="*/ 3517900 w 8128000"/>
              <a:gd name="connsiteY5" fmla="*/ 248920 h 4221480"/>
              <a:gd name="connsiteX6" fmla="*/ 3454400 w 8128000"/>
              <a:gd name="connsiteY6" fmla="*/ 490220 h 4221480"/>
              <a:gd name="connsiteX7" fmla="*/ 3213100 w 8128000"/>
              <a:gd name="connsiteY7" fmla="*/ 795020 h 4221480"/>
              <a:gd name="connsiteX8" fmla="*/ 3149600 w 8128000"/>
              <a:gd name="connsiteY8" fmla="*/ 3119120 h 4221480"/>
              <a:gd name="connsiteX9" fmla="*/ 1320800 w 8128000"/>
              <a:gd name="connsiteY9" fmla="*/ 3093720 h 4221480"/>
              <a:gd name="connsiteX10" fmla="*/ 1130300 w 8128000"/>
              <a:gd name="connsiteY10" fmla="*/ 3157220 h 4221480"/>
              <a:gd name="connsiteX11" fmla="*/ 381000 w 8128000"/>
              <a:gd name="connsiteY11" fmla="*/ 3106420 h 4221480"/>
              <a:gd name="connsiteX12" fmla="*/ 241300 w 8128000"/>
              <a:gd name="connsiteY12" fmla="*/ 3144520 h 4221480"/>
              <a:gd name="connsiteX13" fmla="*/ 177800 w 8128000"/>
              <a:gd name="connsiteY13" fmla="*/ 3258820 h 4221480"/>
              <a:gd name="connsiteX14" fmla="*/ 25400 w 8128000"/>
              <a:gd name="connsiteY14" fmla="*/ 3246120 h 4221480"/>
              <a:gd name="connsiteX15" fmla="*/ 0 w 8128000"/>
              <a:gd name="connsiteY15" fmla="*/ 3563620 h 4221480"/>
              <a:gd name="connsiteX16" fmla="*/ 101600 w 8128000"/>
              <a:gd name="connsiteY16" fmla="*/ 3563620 h 4221480"/>
              <a:gd name="connsiteX17" fmla="*/ 101600 w 8128000"/>
              <a:gd name="connsiteY17" fmla="*/ 3728720 h 4221480"/>
              <a:gd name="connsiteX18" fmla="*/ 88900 w 8128000"/>
              <a:gd name="connsiteY18" fmla="*/ 3931920 h 4221480"/>
              <a:gd name="connsiteX19" fmla="*/ 190500 w 8128000"/>
              <a:gd name="connsiteY19" fmla="*/ 3931920 h 4221480"/>
              <a:gd name="connsiteX20" fmla="*/ 190500 w 8128000"/>
              <a:gd name="connsiteY20" fmla="*/ 4046220 h 4221480"/>
              <a:gd name="connsiteX21" fmla="*/ 1511300 w 8128000"/>
              <a:gd name="connsiteY21" fmla="*/ 4008120 h 4221480"/>
              <a:gd name="connsiteX22" fmla="*/ 1511300 w 8128000"/>
              <a:gd name="connsiteY22" fmla="*/ 3919220 h 4221480"/>
              <a:gd name="connsiteX23" fmla="*/ 3276600 w 8128000"/>
              <a:gd name="connsiteY23" fmla="*/ 3893820 h 4221480"/>
              <a:gd name="connsiteX24" fmla="*/ 3479800 w 8128000"/>
              <a:gd name="connsiteY24" fmla="*/ 3970020 h 4221480"/>
              <a:gd name="connsiteX25" fmla="*/ 4589780 w 8128000"/>
              <a:gd name="connsiteY25" fmla="*/ 4221480 h 4221480"/>
              <a:gd name="connsiteX26" fmla="*/ 4592320 w 8128000"/>
              <a:gd name="connsiteY26" fmla="*/ 3375660 h 4221480"/>
              <a:gd name="connsiteX27" fmla="*/ 7112000 w 8128000"/>
              <a:gd name="connsiteY27" fmla="*/ 3360420 h 4221480"/>
              <a:gd name="connsiteX28" fmla="*/ 8128000 w 8128000"/>
              <a:gd name="connsiteY28" fmla="*/ 2590800 h 4221480"/>
              <a:gd name="connsiteX29" fmla="*/ 8128000 w 8128000"/>
              <a:gd name="connsiteY29" fmla="*/ 0 h 4221480"/>
              <a:gd name="connsiteX0" fmla="*/ 8128000 w 8128000"/>
              <a:gd name="connsiteY0" fmla="*/ 0 h 4236720"/>
              <a:gd name="connsiteX1" fmla="*/ 4064000 w 8128000"/>
              <a:gd name="connsiteY1" fmla="*/ 2115820 h 4236720"/>
              <a:gd name="connsiteX2" fmla="*/ 4064000 w 8128000"/>
              <a:gd name="connsiteY2" fmla="*/ 541020 h 4236720"/>
              <a:gd name="connsiteX3" fmla="*/ 3949700 w 8128000"/>
              <a:gd name="connsiteY3" fmla="*/ 515620 h 4236720"/>
              <a:gd name="connsiteX4" fmla="*/ 3949700 w 8128000"/>
              <a:gd name="connsiteY4" fmla="*/ 299720 h 4236720"/>
              <a:gd name="connsiteX5" fmla="*/ 3517900 w 8128000"/>
              <a:gd name="connsiteY5" fmla="*/ 248920 h 4236720"/>
              <a:gd name="connsiteX6" fmla="*/ 3454400 w 8128000"/>
              <a:gd name="connsiteY6" fmla="*/ 490220 h 4236720"/>
              <a:gd name="connsiteX7" fmla="*/ 3213100 w 8128000"/>
              <a:gd name="connsiteY7" fmla="*/ 795020 h 4236720"/>
              <a:gd name="connsiteX8" fmla="*/ 3149600 w 8128000"/>
              <a:gd name="connsiteY8" fmla="*/ 3119120 h 4236720"/>
              <a:gd name="connsiteX9" fmla="*/ 1320800 w 8128000"/>
              <a:gd name="connsiteY9" fmla="*/ 3093720 h 4236720"/>
              <a:gd name="connsiteX10" fmla="*/ 1130300 w 8128000"/>
              <a:gd name="connsiteY10" fmla="*/ 3157220 h 4236720"/>
              <a:gd name="connsiteX11" fmla="*/ 381000 w 8128000"/>
              <a:gd name="connsiteY11" fmla="*/ 3106420 h 4236720"/>
              <a:gd name="connsiteX12" fmla="*/ 241300 w 8128000"/>
              <a:gd name="connsiteY12" fmla="*/ 3144520 h 4236720"/>
              <a:gd name="connsiteX13" fmla="*/ 177800 w 8128000"/>
              <a:gd name="connsiteY13" fmla="*/ 3258820 h 4236720"/>
              <a:gd name="connsiteX14" fmla="*/ 25400 w 8128000"/>
              <a:gd name="connsiteY14" fmla="*/ 3246120 h 4236720"/>
              <a:gd name="connsiteX15" fmla="*/ 0 w 8128000"/>
              <a:gd name="connsiteY15" fmla="*/ 3563620 h 4236720"/>
              <a:gd name="connsiteX16" fmla="*/ 101600 w 8128000"/>
              <a:gd name="connsiteY16" fmla="*/ 3563620 h 4236720"/>
              <a:gd name="connsiteX17" fmla="*/ 101600 w 8128000"/>
              <a:gd name="connsiteY17" fmla="*/ 3728720 h 4236720"/>
              <a:gd name="connsiteX18" fmla="*/ 88900 w 8128000"/>
              <a:gd name="connsiteY18" fmla="*/ 3931920 h 4236720"/>
              <a:gd name="connsiteX19" fmla="*/ 190500 w 8128000"/>
              <a:gd name="connsiteY19" fmla="*/ 3931920 h 4236720"/>
              <a:gd name="connsiteX20" fmla="*/ 190500 w 8128000"/>
              <a:gd name="connsiteY20" fmla="*/ 4046220 h 4236720"/>
              <a:gd name="connsiteX21" fmla="*/ 1511300 w 8128000"/>
              <a:gd name="connsiteY21" fmla="*/ 4008120 h 4236720"/>
              <a:gd name="connsiteX22" fmla="*/ 1511300 w 8128000"/>
              <a:gd name="connsiteY22" fmla="*/ 3919220 h 4236720"/>
              <a:gd name="connsiteX23" fmla="*/ 3276600 w 8128000"/>
              <a:gd name="connsiteY23" fmla="*/ 3893820 h 4236720"/>
              <a:gd name="connsiteX24" fmla="*/ 4287520 w 8128000"/>
              <a:gd name="connsiteY24" fmla="*/ 4236720 h 4236720"/>
              <a:gd name="connsiteX25" fmla="*/ 4589780 w 8128000"/>
              <a:gd name="connsiteY25" fmla="*/ 4221480 h 4236720"/>
              <a:gd name="connsiteX26" fmla="*/ 4592320 w 8128000"/>
              <a:gd name="connsiteY26" fmla="*/ 3375660 h 4236720"/>
              <a:gd name="connsiteX27" fmla="*/ 7112000 w 8128000"/>
              <a:gd name="connsiteY27" fmla="*/ 3360420 h 4236720"/>
              <a:gd name="connsiteX28" fmla="*/ 8128000 w 8128000"/>
              <a:gd name="connsiteY28" fmla="*/ 2590800 h 4236720"/>
              <a:gd name="connsiteX29" fmla="*/ 8128000 w 8128000"/>
              <a:gd name="connsiteY29" fmla="*/ 0 h 4236720"/>
              <a:gd name="connsiteX0" fmla="*/ 8128000 w 8128000"/>
              <a:gd name="connsiteY0" fmla="*/ 0 h 4503420"/>
              <a:gd name="connsiteX1" fmla="*/ 4064000 w 8128000"/>
              <a:gd name="connsiteY1" fmla="*/ 2115820 h 4503420"/>
              <a:gd name="connsiteX2" fmla="*/ 4064000 w 8128000"/>
              <a:gd name="connsiteY2" fmla="*/ 541020 h 4503420"/>
              <a:gd name="connsiteX3" fmla="*/ 3949700 w 8128000"/>
              <a:gd name="connsiteY3" fmla="*/ 515620 h 4503420"/>
              <a:gd name="connsiteX4" fmla="*/ 3949700 w 8128000"/>
              <a:gd name="connsiteY4" fmla="*/ 299720 h 4503420"/>
              <a:gd name="connsiteX5" fmla="*/ 3517900 w 8128000"/>
              <a:gd name="connsiteY5" fmla="*/ 248920 h 4503420"/>
              <a:gd name="connsiteX6" fmla="*/ 3454400 w 8128000"/>
              <a:gd name="connsiteY6" fmla="*/ 490220 h 4503420"/>
              <a:gd name="connsiteX7" fmla="*/ 3213100 w 8128000"/>
              <a:gd name="connsiteY7" fmla="*/ 795020 h 4503420"/>
              <a:gd name="connsiteX8" fmla="*/ 3149600 w 8128000"/>
              <a:gd name="connsiteY8" fmla="*/ 3119120 h 4503420"/>
              <a:gd name="connsiteX9" fmla="*/ 1320800 w 8128000"/>
              <a:gd name="connsiteY9" fmla="*/ 3093720 h 4503420"/>
              <a:gd name="connsiteX10" fmla="*/ 1130300 w 8128000"/>
              <a:gd name="connsiteY10" fmla="*/ 3157220 h 4503420"/>
              <a:gd name="connsiteX11" fmla="*/ 381000 w 8128000"/>
              <a:gd name="connsiteY11" fmla="*/ 3106420 h 4503420"/>
              <a:gd name="connsiteX12" fmla="*/ 241300 w 8128000"/>
              <a:gd name="connsiteY12" fmla="*/ 3144520 h 4503420"/>
              <a:gd name="connsiteX13" fmla="*/ 177800 w 8128000"/>
              <a:gd name="connsiteY13" fmla="*/ 3258820 h 4503420"/>
              <a:gd name="connsiteX14" fmla="*/ 25400 w 8128000"/>
              <a:gd name="connsiteY14" fmla="*/ 3246120 h 4503420"/>
              <a:gd name="connsiteX15" fmla="*/ 0 w 8128000"/>
              <a:gd name="connsiteY15" fmla="*/ 3563620 h 4503420"/>
              <a:gd name="connsiteX16" fmla="*/ 101600 w 8128000"/>
              <a:gd name="connsiteY16" fmla="*/ 3563620 h 4503420"/>
              <a:gd name="connsiteX17" fmla="*/ 101600 w 8128000"/>
              <a:gd name="connsiteY17" fmla="*/ 3728720 h 4503420"/>
              <a:gd name="connsiteX18" fmla="*/ 88900 w 8128000"/>
              <a:gd name="connsiteY18" fmla="*/ 3931920 h 4503420"/>
              <a:gd name="connsiteX19" fmla="*/ 190500 w 8128000"/>
              <a:gd name="connsiteY19" fmla="*/ 3931920 h 4503420"/>
              <a:gd name="connsiteX20" fmla="*/ 190500 w 8128000"/>
              <a:gd name="connsiteY20" fmla="*/ 4046220 h 4503420"/>
              <a:gd name="connsiteX21" fmla="*/ 1511300 w 8128000"/>
              <a:gd name="connsiteY21" fmla="*/ 4008120 h 4503420"/>
              <a:gd name="connsiteX22" fmla="*/ 1511300 w 8128000"/>
              <a:gd name="connsiteY22" fmla="*/ 3919220 h 4503420"/>
              <a:gd name="connsiteX23" fmla="*/ 3703320 w 8128000"/>
              <a:gd name="connsiteY23" fmla="*/ 4503420 h 4503420"/>
              <a:gd name="connsiteX24" fmla="*/ 4287520 w 8128000"/>
              <a:gd name="connsiteY24" fmla="*/ 4236720 h 4503420"/>
              <a:gd name="connsiteX25" fmla="*/ 4589780 w 8128000"/>
              <a:gd name="connsiteY25" fmla="*/ 4221480 h 4503420"/>
              <a:gd name="connsiteX26" fmla="*/ 4592320 w 8128000"/>
              <a:gd name="connsiteY26" fmla="*/ 3375660 h 4503420"/>
              <a:gd name="connsiteX27" fmla="*/ 7112000 w 8128000"/>
              <a:gd name="connsiteY27" fmla="*/ 3360420 h 4503420"/>
              <a:gd name="connsiteX28" fmla="*/ 8128000 w 8128000"/>
              <a:gd name="connsiteY28" fmla="*/ 2590800 h 4503420"/>
              <a:gd name="connsiteX29" fmla="*/ 8128000 w 8128000"/>
              <a:gd name="connsiteY29" fmla="*/ 0 h 4503420"/>
              <a:gd name="connsiteX0" fmla="*/ 8128000 w 8128000"/>
              <a:gd name="connsiteY0" fmla="*/ 0 h 4503420"/>
              <a:gd name="connsiteX1" fmla="*/ 4064000 w 8128000"/>
              <a:gd name="connsiteY1" fmla="*/ 2115820 h 4503420"/>
              <a:gd name="connsiteX2" fmla="*/ 4064000 w 8128000"/>
              <a:gd name="connsiteY2" fmla="*/ 541020 h 4503420"/>
              <a:gd name="connsiteX3" fmla="*/ 3949700 w 8128000"/>
              <a:gd name="connsiteY3" fmla="*/ 515620 h 4503420"/>
              <a:gd name="connsiteX4" fmla="*/ 3949700 w 8128000"/>
              <a:gd name="connsiteY4" fmla="*/ 299720 h 4503420"/>
              <a:gd name="connsiteX5" fmla="*/ 3517900 w 8128000"/>
              <a:gd name="connsiteY5" fmla="*/ 248920 h 4503420"/>
              <a:gd name="connsiteX6" fmla="*/ 3454400 w 8128000"/>
              <a:gd name="connsiteY6" fmla="*/ 490220 h 4503420"/>
              <a:gd name="connsiteX7" fmla="*/ 3213100 w 8128000"/>
              <a:gd name="connsiteY7" fmla="*/ 795020 h 4503420"/>
              <a:gd name="connsiteX8" fmla="*/ 3149600 w 8128000"/>
              <a:gd name="connsiteY8" fmla="*/ 3119120 h 4503420"/>
              <a:gd name="connsiteX9" fmla="*/ 1320800 w 8128000"/>
              <a:gd name="connsiteY9" fmla="*/ 3093720 h 4503420"/>
              <a:gd name="connsiteX10" fmla="*/ 1130300 w 8128000"/>
              <a:gd name="connsiteY10" fmla="*/ 3157220 h 4503420"/>
              <a:gd name="connsiteX11" fmla="*/ 381000 w 8128000"/>
              <a:gd name="connsiteY11" fmla="*/ 3106420 h 4503420"/>
              <a:gd name="connsiteX12" fmla="*/ 241300 w 8128000"/>
              <a:gd name="connsiteY12" fmla="*/ 3144520 h 4503420"/>
              <a:gd name="connsiteX13" fmla="*/ 177800 w 8128000"/>
              <a:gd name="connsiteY13" fmla="*/ 3258820 h 4503420"/>
              <a:gd name="connsiteX14" fmla="*/ 25400 w 8128000"/>
              <a:gd name="connsiteY14" fmla="*/ 3246120 h 4503420"/>
              <a:gd name="connsiteX15" fmla="*/ 0 w 8128000"/>
              <a:gd name="connsiteY15" fmla="*/ 3563620 h 4503420"/>
              <a:gd name="connsiteX16" fmla="*/ 101600 w 8128000"/>
              <a:gd name="connsiteY16" fmla="*/ 3563620 h 4503420"/>
              <a:gd name="connsiteX17" fmla="*/ 101600 w 8128000"/>
              <a:gd name="connsiteY17" fmla="*/ 3728720 h 4503420"/>
              <a:gd name="connsiteX18" fmla="*/ 88900 w 8128000"/>
              <a:gd name="connsiteY18" fmla="*/ 3931920 h 4503420"/>
              <a:gd name="connsiteX19" fmla="*/ 190500 w 8128000"/>
              <a:gd name="connsiteY19" fmla="*/ 3931920 h 4503420"/>
              <a:gd name="connsiteX20" fmla="*/ 190500 w 8128000"/>
              <a:gd name="connsiteY20" fmla="*/ 4046220 h 4503420"/>
              <a:gd name="connsiteX21" fmla="*/ 1511300 w 8128000"/>
              <a:gd name="connsiteY21" fmla="*/ 4008120 h 4503420"/>
              <a:gd name="connsiteX22" fmla="*/ 3500120 w 8128000"/>
              <a:gd name="connsiteY22" fmla="*/ 4483100 h 4503420"/>
              <a:gd name="connsiteX23" fmla="*/ 3703320 w 8128000"/>
              <a:gd name="connsiteY23" fmla="*/ 4503420 h 4503420"/>
              <a:gd name="connsiteX24" fmla="*/ 4287520 w 8128000"/>
              <a:gd name="connsiteY24" fmla="*/ 4236720 h 4503420"/>
              <a:gd name="connsiteX25" fmla="*/ 4589780 w 8128000"/>
              <a:gd name="connsiteY25" fmla="*/ 4221480 h 4503420"/>
              <a:gd name="connsiteX26" fmla="*/ 4592320 w 8128000"/>
              <a:gd name="connsiteY26" fmla="*/ 3375660 h 4503420"/>
              <a:gd name="connsiteX27" fmla="*/ 7112000 w 8128000"/>
              <a:gd name="connsiteY27" fmla="*/ 3360420 h 4503420"/>
              <a:gd name="connsiteX28" fmla="*/ 8128000 w 8128000"/>
              <a:gd name="connsiteY28" fmla="*/ 2590800 h 4503420"/>
              <a:gd name="connsiteX29" fmla="*/ 8128000 w 8128000"/>
              <a:gd name="connsiteY29" fmla="*/ 0 h 4503420"/>
              <a:gd name="connsiteX0" fmla="*/ 8128000 w 8128000"/>
              <a:gd name="connsiteY0" fmla="*/ 0 h 4800600"/>
              <a:gd name="connsiteX1" fmla="*/ 4064000 w 8128000"/>
              <a:gd name="connsiteY1" fmla="*/ 2115820 h 4800600"/>
              <a:gd name="connsiteX2" fmla="*/ 4064000 w 8128000"/>
              <a:gd name="connsiteY2" fmla="*/ 541020 h 4800600"/>
              <a:gd name="connsiteX3" fmla="*/ 3949700 w 8128000"/>
              <a:gd name="connsiteY3" fmla="*/ 515620 h 4800600"/>
              <a:gd name="connsiteX4" fmla="*/ 3949700 w 8128000"/>
              <a:gd name="connsiteY4" fmla="*/ 299720 h 4800600"/>
              <a:gd name="connsiteX5" fmla="*/ 3517900 w 8128000"/>
              <a:gd name="connsiteY5" fmla="*/ 248920 h 4800600"/>
              <a:gd name="connsiteX6" fmla="*/ 3454400 w 8128000"/>
              <a:gd name="connsiteY6" fmla="*/ 490220 h 4800600"/>
              <a:gd name="connsiteX7" fmla="*/ 3213100 w 8128000"/>
              <a:gd name="connsiteY7" fmla="*/ 795020 h 4800600"/>
              <a:gd name="connsiteX8" fmla="*/ 3149600 w 8128000"/>
              <a:gd name="connsiteY8" fmla="*/ 3119120 h 4800600"/>
              <a:gd name="connsiteX9" fmla="*/ 1320800 w 8128000"/>
              <a:gd name="connsiteY9" fmla="*/ 3093720 h 4800600"/>
              <a:gd name="connsiteX10" fmla="*/ 1130300 w 8128000"/>
              <a:gd name="connsiteY10" fmla="*/ 3157220 h 4800600"/>
              <a:gd name="connsiteX11" fmla="*/ 381000 w 8128000"/>
              <a:gd name="connsiteY11" fmla="*/ 3106420 h 4800600"/>
              <a:gd name="connsiteX12" fmla="*/ 241300 w 8128000"/>
              <a:gd name="connsiteY12" fmla="*/ 3144520 h 4800600"/>
              <a:gd name="connsiteX13" fmla="*/ 177800 w 8128000"/>
              <a:gd name="connsiteY13" fmla="*/ 3258820 h 4800600"/>
              <a:gd name="connsiteX14" fmla="*/ 25400 w 8128000"/>
              <a:gd name="connsiteY14" fmla="*/ 3246120 h 4800600"/>
              <a:gd name="connsiteX15" fmla="*/ 0 w 8128000"/>
              <a:gd name="connsiteY15" fmla="*/ 3563620 h 4800600"/>
              <a:gd name="connsiteX16" fmla="*/ 101600 w 8128000"/>
              <a:gd name="connsiteY16" fmla="*/ 3563620 h 4800600"/>
              <a:gd name="connsiteX17" fmla="*/ 101600 w 8128000"/>
              <a:gd name="connsiteY17" fmla="*/ 3728720 h 4800600"/>
              <a:gd name="connsiteX18" fmla="*/ 88900 w 8128000"/>
              <a:gd name="connsiteY18" fmla="*/ 3931920 h 4800600"/>
              <a:gd name="connsiteX19" fmla="*/ 190500 w 8128000"/>
              <a:gd name="connsiteY19" fmla="*/ 3931920 h 4800600"/>
              <a:gd name="connsiteX20" fmla="*/ 190500 w 8128000"/>
              <a:gd name="connsiteY20" fmla="*/ 4046220 h 4800600"/>
              <a:gd name="connsiteX21" fmla="*/ 3462020 w 8128000"/>
              <a:gd name="connsiteY21" fmla="*/ 4800600 h 4800600"/>
              <a:gd name="connsiteX22" fmla="*/ 3500120 w 8128000"/>
              <a:gd name="connsiteY22" fmla="*/ 4483100 h 4800600"/>
              <a:gd name="connsiteX23" fmla="*/ 3703320 w 8128000"/>
              <a:gd name="connsiteY23" fmla="*/ 4503420 h 4800600"/>
              <a:gd name="connsiteX24" fmla="*/ 4287520 w 8128000"/>
              <a:gd name="connsiteY24" fmla="*/ 4236720 h 4800600"/>
              <a:gd name="connsiteX25" fmla="*/ 4589780 w 8128000"/>
              <a:gd name="connsiteY25" fmla="*/ 4221480 h 4800600"/>
              <a:gd name="connsiteX26" fmla="*/ 4592320 w 8128000"/>
              <a:gd name="connsiteY26" fmla="*/ 3375660 h 4800600"/>
              <a:gd name="connsiteX27" fmla="*/ 7112000 w 8128000"/>
              <a:gd name="connsiteY27" fmla="*/ 3360420 h 4800600"/>
              <a:gd name="connsiteX28" fmla="*/ 8128000 w 8128000"/>
              <a:gd name="connsiteY28" fmla="*/ 2590800 h 4800600"/>
              <a:gd name="connsiteX29" fmla="*/ 8128000 w 8128000"/>
              <a:gd name="connsiteY29" fmla="*/ 0 h 4800600"/>
              <a:gd name="connsiteX0" fmla="*/ 9933940 w 9933940"/>
              <a:gd name="connsiteY0" fmla="*/ 0 h 4930140"/>
              <a:gd name="connsiteX1" fmla="*/ 5869940 w 9933940"/>
              <a:gd name="connsiteY1" fmla="*/ 2115820 h 4930140"/>
              <a:gd name="connsiteX2" fmla="*/ 5869940 w 9933940"/>
              <a:gd name="connsiteY2" fmla="*/ 541020 h 4930140"/>
              <a:gd name="connsiteX3" fmla="*/ 5755640 w 9933940"/>
              <a:gd name="connsiteY3" fmla="*/ 515620 h 4930140"/>
              <a:gd name="connsiteX4" fmla="*/ 5755640 w 9933940"/>
              <a:gd name="connsiteY4" fmla="*/ 299720 h 4930140"/>
              <a:gd name="connsiteX5" fmla="*/ 5323840 w 9933940"/>
              <a:gd name="connsiteY5" fmla="*/ 248920 h 4930140"/>
              <a:gd name="connsiteX6" fmla="*/ 5260340 w 9933940"/>
              <a:gd name="connsiteY6" fmla="*/ 490220 h 4930140"/>
              <a:gd name="connsiteX7" fmla="*/ 5019040 w 9933940"/>
              <a:gd name="connsiteY7" fmla="*/ 795020 h 4930140"/>
              <a:gd name="connsiteX8" fmla="*/ 4955540 w 9933940"/>
              <a:gd name="connsiteY8" fmla="*/ 3119120 h 4930140"/>
              <a:gd name="connsiteX9" fmla="*/ 3126740 w 9933940"/>
              <a:gd name="connsiteY9" fmla="*/ 3093720 h 4930140"/>
              <a:gd name="connsiteX10" fmla="*/ 2936240 w 9933940"/>
              <a:gd name="connsiteY10" fmla="*/ 3157220 h 4930140"/>
              <a:gd name="connsiteX11" fmla="*/ 2186940 w 9933940"/>
              <a:gd name="connsiteY11" fmla="*/ 3106420 h 4930140"/>
              <a:gd name="connsiteX12" fmla="*/ 2047240 w 9933940"/>
              <a:gd name="connsiteY12" fmla="*/ 3144520 h 4930140"/>
              <a:gd name="connsiteX13" fmla="*/ 1983740 w 9933940"/>
              <a:gd name="connsiteY13" fmla="*/ 3258820 h 4930140"/>
              <a:gd name="connsiteX14" fmla="*/ 1831340 w 9933940"/>
              <a:gd name="connsiteY14" fmla="*/ 3246120 h 4930140"/>
              <a:gd name="connsiteX15" fmla="*/ 1805940 w 9933940"/>
              <a:gd name="connsiteY15" fmla="*/ 3563620 h 4930140"/>
              <a:gd name="connsiteX16" fmla="*/ 1907540 w 9933940"/>
              <a:gd name="connsiteY16" fmla="*/ 3563620 h 4930140"/>
              <a:gd name="connsiteX17" fmla="*/ 1907540 w 9933940"/>
              <a:gd name="connsiteY17" fmla="*/ 3728720 h 4930140"/>
              <a:gd name="connsiteX18" fmla="*/ 1894840 w 9933940"/>
              <a:gd name="connsiteY18" fmla="*/ 3931920 h 4930140"/>
              <a:gd name="connsiteX19" fmla="*/ 1996440 w 9933940"/>
              <a:gd name="connsiteY19" fmla="*/ 3931920 h 4930140"/>
              <a:gd name="connsiteX20" fmla="*/ 0 w 9933940"/>
              <a:gd name="connsiteY20" fmla="*/ 4930140 h 4930140"/>
              <a:gd name="connsiteX21" fmla="*/ 5267960 w 9933940"/>
              <a:gd name="connsiteY21" fmla="*/ 4800600 h 4930140"/>
              <a:gd name="connsiteX22" fmla="*/ 5306060 w 9933940"/>
              <a:gd name="connsiteY22" fmla="*/ 4483100 h 4930140"/>
              <a:gd name="connsiteX23" fmla="*/ 5509260 w 9933940"/>
              <a:gd name="connsiteY23" fmla="*/ 4503420 h 4930140"/>
              <a:gd name="connsiteX24" fmla="*/ 6093460 w 9933940"/>
              <a:gd name="connsiteY24" fmla="*/ 4236720 h 4930140"/>
              <a:gd name="connsiteX25" fmla="*/ 6395720 w 9933940"/>
              <a:gd name="connsiteY25" fmla="*/ 4221480 h 4930140"/>
              <a:gd name="connsiteX26" fmla="*/ 6398260 w 9933940"/>
              <a:gd name="connsiteY26" fmla="*/ 3375660 h 4930140"/>
              <a:gd name="connsiteX27" fmla="*/ 8917940 w 9933940"/>
              <a:gd name="connsiteY27" fmla="*/ 3360420 h 4930140"/>
              <a:gd name="connsiteX28" fmla="*/ 9933940 w 9933940"/>
              <a:gd name="connsiteY28" fmla="*/ 2590800 h 4930140"/>
              <a:gd name="connsiteX29" fmla="*/ 9933940 w 9933940"/>
              <a:gd name="connsiteY29" fmla="*/ 0 h 4930140"/>
              <a:gd name="connsiteX0" fmla="*/ 9933940 w 9933940"/>
              <a:gd name="connsiteY0" fmla="*/ 0 h 4930140"/>
              <a:gd name="connsiteX1" fmla="*/ 5869940 w 9933940"/>
              <a:gd name="connsiteY1" fmla="*/ 2115820 h 4930140"/>
              <a:gd name="connsiteX2" fmla="*/ 5869940 w 9933940"/>
              <a:gd name="connsiteY2" fmla="*/ 541020 h 4930140"/>
              <a:gd name="connsiteX3" fmla="*/ 5755640 w 9933940"/>
              <a:gd name="connsiteY3" fmla="*/ 515620 h 4930140"/>
              <a:gd name="connsiteX4" fmla="*/ 5755640 w 9933940"/>
              <a:gd name="connsiteY4" fmla="*/ 299720 h 4930140"/>
              <a:gd name="connsiteX5" fmla="*/ 5323840 w 9933940"/>
              <a:gd name="connsiteY5" fmla="*/ 248920 h 4930140"/>
              <a:gd name="connsiteX6" fmla="*/ 5260340 w 9933940"/>
              <a:gd name="connsiteY6" fmla="*/ 490220 h 4930140"/>
              <a:gd name="connsiteX7" fmla="*/ 5019040 w 9933940"/>
              <a:gd name="connsiteY7" fmla="*/ 795020 h 4930140"/>
              <a:gd name="connsiteX8" fmla="*/ 4955540 w 9933940"/>
              <a:gd name="connsiteY8" fmla="*/ 3119120 h 4930140"/>
              <a:gd name="connsiteX9" fmla="*/ 3126740 w 9933940"/>
              <a:gd name="connsiteY9" fmla="*/ 3093720 h 4930140"/>
              <a:gd name="connsiteX10" fmla="*/ 2936240 w 9933940"/>
              <a:gd name="connsiteY10" fmla="*/ 3157220 h 4930140"/>
              <a:gd name="connsiteX11" fmla="*/ 2186940 w 9933940"/>
              <a:gd name="connsiteY11" fmla="*/ 3106420 h 4930140"/>
              <a:gd name="connsiteX12" fmla="*/ 2047240 w 9933940"/>
              <a:gd name="connsiteY12" fmla="*/ 3144520 h 4930140"/>
              <a:gd name="connsiteX13" fmla="*/ 1983740 w 9933940"/>
              <a:gd name="connsiteY13" fmla="*/ 3258820 h 4930140"/>
              <a:gd name="connsiteX14" fmla="*/ 1831340 w 9933940"/>
              <a:gd name="connsiteY14" fmla="*/ 3246120 h 4930140"/>
              <a:gd name="connsiteX15" fmla="*/ 1805940 w 9933940"/>
              <a:gd name="connsiteY15" fmla="*/ 3563620 h 4930140"/>
              <a:gd name="connsiteX16" fmla="*/ 1907540 w 9933940"/>
              <a:gd name="connsiteY16" fmla="*/ 3563620 h 4930140"/>
              <a:gd name="connsiteX17" fmla="*/ 1907540 w 9933940"/>
              <a:gd name="connsiteY17" fmla="*/ 3728720 h 4930140"/>
              <a:gd name="connsiteX18" fmla="*/ 1894840 w 9933940"/>
              <a:gd name="connsiteY18" fmla="*/ 3931920 h 4930140"/>
              <a:gd name="connsiteX19" fmla="*/ 7620 w 9933940"/>
              <a:gd name="connsiteY19" fmla="*/ 3787140 h 4930140"/>
              <a:gd name="connsiteX20" fmla="*/ 0 w 9933940"/>
              <a:gd name="connsiteY20" fmla="*/ 4930140 h 4930140"/>
              <a:gd name="connsiteX21" fmla="*/ 5267960 w 9933940"/>
              <a:gd name="connsiteY21" fmla="*/ 4800600 h 4930140"/>
              <a:gd name="connsiteX22" fmla="*/ 5306060 w 9933940"/>
              <a:gd name="connsiteY22" fmla="*/ 4483100 h 4930140"/>
              <a:gd name="connsiteX23" fmla="*/ 5509260 w 9933940"/>
              <a:gd name="connsiteY23" fmla="*/ 4503420 h 4930140"/>
              <a:gd name="connsiteX24" fmla="*/ 6093460 w 9933940"/>
              <a:gd name="connsiteY24" fmla="*/ 4236720 h 4930140"/>
              <a:gd name="connsiteX25" fmla="*/ 6395720 w 9933940"/>
              <a:gd name="connsiteY25" fmla="*/ 4221480 h 4930140"/>
              <a:gd name="connsiteX26" fmla="*/ 6398260 w 9933940"/>
              <a:gd name="connsiteY26" fmla="*/ 3375660 h 4930140"/>
              <a:gd name="connsiteX27" fmla="*/ 8917940 w 9933940"/>
              <a:gd name="connsiteY27" fmla="*/ 3360420 h 4930140"/>
              <a:gd name="connsiteX28" fmla="*/ 9933940 w 9933940"/>
              <a:gd name="connsiteY28" fmla="*/ 2590800 h 4930140"/>
              <a:gd name="connsiteX29" fmla="*/ 9933940 w 9933940"/>
              <a:gd name="connsiteY29" fmla="*/ 0 h 4930140"/>
              <a:gd name="connsiteX0" fmla="*/ 9933940 w 9933940"/>
              <a:gd name="connsiteY0" fmla="*/ 0 h 4930140"/>
              <a:gd name="connsiteX1" fmla="*/ 5869940 w 9933940"/>
              <a:gd name="connsiteY1" fmla="*/ 2115820 h 4930140"/>
              <a:gd name="connsiteX2" fmla="*/ 5869940 w 9933940"/>
              <a:gd name="connsiteY2" fmla="*/ 541020 h 4930140"/>
              <a:gd name="connsiteX3" fmla="*/ 5755640 w 9933940"/>
              <a:gd name="connsiteY3" fmla="*/ 515620 h 4930140"/>
              <a:gd name="connsiteX4" fmla="*/ 5755640 w 9933940"/>
              <a:gd name="connsiteY4" fmla="*/ 299720 h 4930140"/>
              <a:gd name="connsiteX5" fmla="*/ 5323840 w 9933940"/>
              <a:gd name="connsiteY5" fmla="*/ 248920 h 4930140"/>
              <a:gd name="connsiteX6" fmla="*/ 5260340 w 9933940"/>
              <a:gd name="connsiteY6" fmla="*/ 490220 h 4930140"/>
              <a:gd name="connsiteX7" fmla="*/ 5019040 w 9933940"/>
              <a:gd name="connsiteY7" fmla="*/ 795020 h 4930140"/>
              <a:gd name="connsiteX8" fmla="*/ 4955540 w 9933940"/>
              <a:gd name="connsiteY8" fmla="*/ 3119120 h 4930140"/>
              <a:gd name="connsiteX9" fmla="*/ 3126740 w 9933940"/>
              <a:gd name="connsiteY9" fmla="*/ 3093720 h 4930140"/>
              <a:gd name="connsiteX10" fmla="*/ 2936240 w 9933940"/>
              <a:gd name="connsiteY10" fmla="*/ 3157220 h 4930140"/>
              <a:gd name="connsiteX11" fmla="*/ 2186940 w 9933940"/>
              <a:gd name="connsiteY11" fmla="*/ 3106420 h 4930140"/>
              <a:gd name="connsiteX12" fmla="*/ 2047240 w 9933940"/>
              <a:gd name="connsiteY12" fmla="*/ 3144520 h 4930140"/>
              <a:gd name="connsiteX13" fmla="*/ 1983740 w 9933940"/>
              <a:gd name="connsiteY13" fmla="*/ 3258820 h 4930140"/>
              <a:gd name="connsiteX14" fmla="*/ 1831340 w 9933940"/>
              <a:gd name="connsiteY14" fmla="*/ 3246120 h 4930140"/>
              <a:gd name="connsiteX15" fmla="*/ 1805940 w 9933940"/>
              <a:gd name="connsiteY15" fmla="*/ 3563620 h 4930140"/>
              <a:gd name="connsiteX16" fmla="*/ 1907540 w 9933940"/>
              <a:gd name="connsiteY16" fmla="*/ 3563620 h 4930140"/>
              <a:gd name="connsiteX17" fmla="*/ 1907540 w 9933940"/>
              <a:gd name="connsiteY17" fmla="*/ 3728720 h 4930140"/>
              <a:gd name="connsiteX18" fmla="*/ 1270000 w 9933940"/>
              <a:gd name="connsiteY18" fmla="*/ 3825240 h 4930140"/>
              <a:gd name="connsiteX19" fmla="*/ 7620 w 9933940"/>
              <a:gd name="connsiteY19" fmla="*/ 3787140 h 4930140"/>
              <a:gd name="connsiteX20" fmla="*/ 0 w 9933940"/>
              <a:gd name="connsiteY20" fmla="*/ 4930140 h 4930140"/>
              <a:gd name="connsiteX21" fmla="*/ 5267960 w 9933940"/>
              <a:gd name="connsiteY21" fmla="*/ 4800600 h 4930140"/>
              <a:gd name="connsiteX22" fmla="*/ 5306060 w 9933940"/>
              <a:gd name="connsiteY22" fmla="*/ 4483100 h 4930140"/>
              <a:gd name="connsiteX23" fmla="*/ 5509260 w 9933940"/>
              <a:gd name="connsiteY23" fmla="*/ 4503420 h 4930140"/>
              <a:gd name="connsiteX24" fmla="*/ 6093460 w 9933940"/>
              <a:gd name="connsiteY24" fmla="*/ 4236720 h 4930140"/>
              <a:gd name="connsiteX25" fmla="*/ 6395720 w 9933940"/>
              <a:gd name="connsiteY25" fmla="*/ 4221480 h 4930140"/>
              <a:gd name="connsiteX26" fmla="*/ 6398260 w 9933940"/>
              <a:gd name="connsiteY26" fmla="*/ 3375660 h 4930140"/>
              <a:gd name="connsiteX27" fmla="*/ 8917940 w 9933940"/>
              <a:gd name="connsiteY27" fmla="*/ 3360420 h 4930140"/>
              <a:gd name="connsiteX28" fmla="*/ 9933940 w 9933940"/>
              <a:gd name="connsiteY28" fmla="*/ 2590800 h 4930140"/>
              <a:gd name="connsiteX29" fmla="*/ 9933940 w 9933940"/>
              <a:gd name="connsiteY29" fmla="*/ 0 h 4930140"/>
              <a:gd name="connsiteX0" fmla="*/ 9933940 w 9933940"/>
              <a:gd name="connsiteY0" fmla="*/ 0 h 4930140"/>
              <a:gd name="connsiteX1" fmla="*/ 5869940 w 9933940"/>
              <a:gd name="connsiteY1" fmla="*/ 2115820 h 4930140"/>
              <a:gd name="connsiteX2" fmla="*/ 5869940 w 9933940"/>
              <a:gd name="connsiteY2" fmla="*/ 541020 h 4930140"/>
              <a:gd name="connsiteX3" fmla="*/ 5755640 w 9933940"/>
              <a:gd name="connsiteY3" fmla="*/ 515620 h 4930140"/>
              <a:gd name="connsiteX4" fmla="*/ 5755640 w 9933940"/>
              <a:gd name="connsiteY4" fmla="*/ 299720 h 4930140"/>
              <a:gd name="connsiteX5" fmla="*/ 5323840 w 9933940"/>
              <a:gd name="connsiteY5" fmla="*/ 248920 h 4930140"/>
              <a:gd name="connsiteX6" fmla="*/ 5260340 w 9933940"/>
              <a:gd name="connsiteY6" fmla="*/ 490220 h 4930140"/>
              <a:gd name="connsiteX7" fmla="*/ 3792220 w 9933940"/>
              <a:gd name="connsiteY7" fmla="*/ 1046480 h 4930140"/>
              <a:gd name="connsiteX8" fmla="*/ 4955540 w 9933940"/>
              <a:gd name="connsiteY8" fmla="*/ 3119120 h 4930140"/>
              <a:gd name="connsiteX9" fmla="*/ 3126740 w 9933940"/>
              <a:gd name="connsiteY9" fmla="*/ 3093720 h 4930140"/>
              <a:gd name="connsiteX10" fmla="*/ 2936240 w 9933940"/>
              <a:gd name="connsiteY10" fmla="*/ 3157220 h 4930140"/>
              <a:gd name="connsiteX11" fmla="*/ 2186940 w 9933940"/>
              <a:gd name="connsiteY11" fmla="*/ 3106420 h 4930140"/>
              <a:gd name="connsiteX12" fmla="*/ 2047240 w 9933940"/>
              <a:gd name="connsiteY12" fmla="*/ 3144520 h 4930140"/>
              <a:gd name="connsiteX13" fmla="*/ 1983740 w 9933940"/>
              <a:gd name="connsiteY13" fmla="*/ 3258820 h 4930140"/>
              <a:gd name="connsiteX14" fmla="*/ 1831340 w 9933940"/>
              <a:gd name="connsiteY14" fmla="*/ 3246120 h 4930140"/>
              <a:gd name="connsiteX15" fmla="*/ 1805940 w 9933940"/>
              <a:gd name="connsiteY15" fmla="*/ 3563620 h 4930140"/>
              <a:gd name="connsiteX16" fmla="*/ 1907540 w 9933940"/>
              <a:gd name="connsiteY16" fmla="*/ 3563620 h 4930140"/>
              <a:gd name="connsiteX17" fmla="*/ 1907540 w 9933940"/>
              <a:gd name="connsiteY17" fmla="*/ 3728720 h 4930140"/>
              <a:gd name="connsiteX18" fmla="*/ 1270000 w 9933940"/>
              <a:gd name="connsiteY18" fmla="*/ 3825240 h 4930140"/>
              <a:gd name="connsiteX19" fmla="*/ 7620 w 9933940"/>
              <a:gd name="connsiteY19" fmla="*/ 3787140 h 4930140"/>
              <a:gd name="connsiteX20" fmla="*/ 0 w 9933940"/>
              <a:gd name="connsiteY20" fmla="*/ 4930140 h 4930140"/>
              <a:gd name="connsiteX21" fmla="*/ 5267960 w 9933940"/>
              <a:gd name="connsiteY21" fmla="*/ 4800600 h 4930140"/>
              <a:gd name="connsiteX22" fmla="*/ 5306060 w 9933940"/>
              <a:gd name="connsiteY22" fmla="*/ 4483100 h 4930140"/>
              <a:gd name="connsiteX23" fmla="*/ 5509260 w 9933940"/>
              <a:gd name="connsiteY23" fmla="*/ 4503420 h 4930140"/>
              <a:gd name="connsiteX24" fmla="*/ 6093460 w 9933940"/>
              <a:gd name="connsiteY24" fmla="*/ 4236720 h 4930140"/>
              <a:gd name="connsiteX25" fmla="*/ 6395720 w 9933940"/>
              <a:gd name="connsiteY25" fmla="*/ 4221480 h 4930140"/>
              <a:gd name="connsiteX26" fmla="*/ 6398260 w 9933940"/>
              <a:gd name="connsiteY26" fmla="*/ 3375660 h 4930140"/>
              <a:gd name="connsiteX27" fmla="*/ 8917940 w 9933940"/>
              <a:gd name="connsiteY27" fmla="*/ 3360420 h 4930140"/>
              <a:gd name="connsiteX28" fmla="*/ 9933940 w 9933940"/>
              <a:gd name="connsiteY28" fmla="*/ 2590800 h 4930140"/>
              <a:gd name="connsiteX29" fmla="*/ 9933940 w 9933940"/>
              <a:gd name="connsiteY29" fmla="*/ 0 h 4930140"/>
              <a:gd name="connsiteX0" fmla="*/ 9933940 w 9933940"/>
              <a:gd name="connsiteY0" fmla="*/ 0 h 4930140"/>
              <a:gd name="connsiteX1" fmla="*/ 5869940 w 9933940"/>
              <a:gd name="connsiteY1" fmla="*/ 2115820 h 4930140"/>
              <a:gd name="connsiteX2" fmla="*/ 5869940 w 9933940"/>
              <a:gd name="connsiteY2" fmla="*/ 541020 h 4930140"/>
              <a:gd name="connsiteX3" fmla="*/ 5755640 w 9933940"/>
              <a:gd name="connsiteY3" fmla="*/ 515620 h 4930140"/>
              <a:gd name="connsiteX4" fmla="*/ 5755640 w 9933940"/>
              <a:gd name="connsiteY4" fmla="*/ 299720 h 4930140"/>
              <a:gd name="connsiteX5" fmla="*/ 5323840 w 9933940"/>
              <a:gd name="connsiteY5" fmla="*/ 248920 h 4930140"/>
              <a:gd name="connsiteX6" fmla="*/ 4117340 w 9933940"/>
              <a:gd name="connsiteY6" fmla="*/ 680720 h 4930140"/>
              <a:gd name="connsiteX7" fmla="*/ 3792220 w 9933940"/>
              <a:gd name="connsiteY7" fmla="*/ 1046480 h 4930140"/>
              <a:gd name="connsiteX8" fmla="*/ 4955540 w 9933940"/>
              <a:gd name="connsiteY8" fmla="*/ 3119120 h 4930140"/>
              <a:gd name="connsiteX9" fmla="*/ 3126740 w 9933940"/>
              <a:gd name="connsiteY9" fmla="*/ 3093720 h 4930140"/>
              <a:gd name="connsiteX10" fmla="*/ 2936240 w 9933940"/>
              <a:gd name="connsiteY10" fmla="*/ 3157220 h 4930140"/>
              <a:gd name="connsiteX11" fmla="*/ 2186940 w 9933940"/>
              <a:gd name="connsiteY11" fmla="*/ 3106420 h 4930140"/>
              <a:gd name="connsiteX12" fmla="*/ 2047240 w 9933940"/>
              <a:gd name="connsiteY12" fmla="*/ 3144520 h 4930140"/>
              <a:gd name="connsiteX13" fmla="*/ 1983740 w 9933940"/>
              <a:gd name="connsiteY13" fmla="*/ 3258820 h 4930140"/>
              <a:gd name="connsiteX14" fmla="*/ 1831340 w 9933940"/>
              <a:gd name="connsiteY14" fmla="*/ 3246120 h 4930140"/>
              <a:gd name="connsiteX15" fmla="*/ 1805940 w 9933940"/>
              <a:gd name="connsiteY15" fmla="*/ 3563620 h 4930140"/>
              <a:gd name="connsiteX16" fmla="*/ 1907540 w 9933940"/>
              <a:gd name="connsiteY16" fmla="*/ 3563620 h 4930140"/>
              <a:gd name="connsiteX17" fmla="*/ 1907540 w 9933940"/>
              <a:gd name="connsiteY17" fmla="*/ 3728720 h 4930140"/>
              <a:gd name="connsiteX18" fmla="*/ 1270000 w 9933940"/>
              <a:gd name="connsiteY18" fmla="*/ 3825240 h 4930140"/>
              <a:gd name="connsiteX19" fmla="*/ 7620 w 9933940"/>
              <a:gd name="connsiteY19" fmla="*/ 3787140 h 4930140"/>
              <a:gd name="connsiteX20" fmla="*/ 0 w 9933940"/>
              <a:gd name="connsiteY20" fmla="*/ 4930140 h 4930140"/>
              <a:gd name="connsiteX21" fmla="*/ 5267960 w 9933940"/>
              <a:gd name="connsiteY21" fmla="*/ 4800600 h 4930140"/>
              <a:gd name="connsiteX22" fmla="*/ 5306060 w 9933940"/>
              <a:gd name="connsiteY22" fmla="*/ 4483100 h 4930140"/>
              <a:gd name="connsiteX23" fmla="*/ 5509260 w 9933940"/>
              <a:gd name="connsiteY23" fmla="*/ 4503420 h 4930140"/>
              <a:gd name="connsiteX24" fmla="*/ 6093460 w 9933940"/>
              <a:gd name="connsiteY24" fmla="*/ 4236720 h 4930140"/>
              <a:gd name="connsiteX25" fmla="*/ 6395720 w 9933940"/>
              <a:gd name="connsiteY25" fmla="*/ 4221480 h 4930140"/>
              <a:gd name="connsiteX26" fmla="*/ 6398260 w 9933940"/>
              <a:gd name="connsiteY26" fmla="*/ 3375660 h 4930140"/>
              <a:gd name="connsiteX27" fmla="*/ 8917940 w 9933940"/>
              <a:gd name="connsiteY27" fmla="*/ 3360420 h 4930140"/>
              <a:gd name="connsiteX28" fmla="*/ 9933940 w 9933940"/>
              <a:gd name="connsiteY28" fmla="*/ 2590800 h 4930140"/>
              <a:gd name="connsiteX29" fmla="*/ 9933940 w 9933940"/>
              <a:gd name="connsiteY29" fmla="*/ 0 h 4930140"/>
              <a:gd name="connsiteX0" fmla="*/ 9933940 w 9933940"/>
              <a:gd name="connsiteY0" fmla="*/ 0 h 4930140"/>
              <a:gd name="connsiteX1" fmla="*/ 5869940 w 9933940"/>
              <a:gd name="connsiteY1" fmla="*/ 2115820 h 4930140"/>
              <a:gd name="connsiteX2" fmla="*/ 5869940 w 9933940"/>
              <a:gd name="connsiteY2" fmla="*/ 541020 h 4930140"/>
              <a:gd name="connsiteX3" fmla="*/ 5755640 w 9933940"/>
              <a:gd name="connsiteY3" fmla="*/ 515620 h 4930140"/>
              <a:gd name="connsiteX4" fmla="*/ 5755640 w 9933940"/>
              <a:gd name="connsiteY4" fmla="*/ 299720 h 4930140"/>
              <a:gd name="connsiteX5" fmla="*/ 4203700 w 9933940"/>
              <a:gd name="connsiteY5" fmla="*/ 508000 h 4930140"/>
              <a:gd name="connsiteX6" fmla="*/ 4117340 w 9933940"/>
              <a:gd name="connsiteY6" fmla="*/ 680720 h 4930140"/>
              <a:gd name="connsiteX7" fmla="*/ 3792220 w 9933940"/>
              <a:gd name="connsiteY7" fmla="*/ 1046480 h 4930140"/>
              <a:gd name="connsiteX8" fmla="*/ 4955540 w 9933940"/>
              <a:gd name="connsiteY8" fmla="*/ 3119120 h 4930140"/>
              <a:gd name="connsiteX9" fmla="*/ 3126740 w 9933940"/>
              <a:gd name="connsiteY9" fmla="*/ 3093720 h 4930140"/>
              <a:gd name="connsiteX10" fmla="*/ 2936240 w 9933940"/>
              <a:gd name="connsiteY10" fmla="*/ 3157220 h 4930140"/>
              <a:gd name="connsiteX11" fmla="*/ 2186940 w 9933940"/>
              <a:gd name="connsiteY11" fmla="*/ 3106420 h 4930140"/>
              <a:gd name="connsiteX12" fmla="*/ 2047240 w 9933940"/>
              <a:gd name="connsiteY12" fmla="*/ 3144520 h 4930140"/>
              <a:gd name="connsiteX13" fmla="*/ 1983740 w 9933940"/>
              <a:gd name="connsiteY13" fmla="*/ 3258820 h 4930140"/>
              <a:gd name="connsiteX14" fmla="*/ 1831340 w 9933940"/>
              <a:gd name="connsiteY14" fmla="*/ 3246120 h 4930140"/>
              <a:gd name="connsiteX15" fmla="*/ 1805940 w 9933940"/>
              <a:gd name="connsiteY15" fmla="*/ 3563620 h 4930140"/>
              <a:gd name="connsiteX16" fmla="*/ 1907540 w 9933940"/>
              <a:gd name="connsiteY16" fmla="*/ 3563620 h 4930140"/>
              <a:gd name="connsiteX17" fmla="*/ 1907540 w 9933940"/>
              <a:gd name="connsiteY17" fmla="*/ 3728720 h 4930140"/>
              <a:gd name="connsiteX18" fmla="*/ 1270000 w 9933940"/>
              <a:gd name="connsiteY18" fmla="*/ 3825240 h 4930140"/>
              <a:gd name="connsiteX19" fmla="*/ 7620 w 9933940"/>
              <a:gd name="connsiteY19" fmla="*/ 3787140 h 4930140"/>
              <a:gd name="connsiteX20" fmla="*/ 0 w 9933940"/>
              <a:gd name="connsiteY20" fmla="*/ 4930140 h 4930140"/>
              <a:gd name="connsiteX21" fmla="*/ 5267960 w 9933940"/>
              <a:gd name="connsiteY21" fmla="*/ 4800600 h 4930140"/>
              <a:gd name="connsiteX22" fmla="*/ 5306060 w 9933940"/>
              <a:gd name="connsiteY22" fmla="*/ 4483100 h 4930140"/>
              <a:gd name="connsiteX23" fmla="*/ 5509260 w 9933940"/>
              <a:gd name="connsiteY23" fmla="*/ 4503420 h 4930140"/>
              <a:gd name="connsiteX24" fmla="*/ 6093460 w 9933940"/>
              <a:gd name="connsiteY24" fmla="*/ 4236720 h 4930140"/>
              <a:gd name="connsiteX25" fmla="*/ 6395720 w 9933940"/>
              <a:gd name="connsiteY25" fmla="*/ 4221480 h 4930140"/>
              <a:gd name="connsiteX26" fmla="*/ 6398260 w 9933940"/>
              <a:gd name="connsiteY26" fmla="*/ 3375660 h 4930140"/>
              <a:gd name="connsiteX27" fmla="*/ 8917940 w 9933940"/>
              <a:gd name="connsiteY27" fmla="*/ 3360420 h 4930140"/>
              <a:gd name="connsiteX28" fmla="*/ 9933940 w 9933940"/>
              <a:gd name="connsiteY28" fmla="*/ 2590800 h 4930140"/>
              <a:gd name="connsiteX29" fmla="*/ 9933940 w 9933940"/>
              <a:gd name="connsiteY29" fmla="*/ 0 h 4930140"/>
              <a:gd name="connsiteX0" fmla="*/ 9933940 w 9933940"/>
              <a:gd name="connsiteY0" fmla="*/ 0 h 4930140"/>
              <a:gd name="connsiteX1" fmla="*/ 5869940 w 9933940"/>
              <a:gd name="connsiteY1" fmla="*/ 2115820 h 4930140"/>
              <a:gd name="connsiteX2" fmla="*/ 5869940 w 9933940"/>
              <a:gd name="connsiteY2" fmla="*/ 541020 h 4930140"/>
              <a:gd name="connsiteX3" fmla="*/ 5755640 w 9933940"/>
              <a:gd name="connsiteY3" fmla="*/ 515620 h 4930140"/>
              <a:gd name="connsiteX4" fmla="*/ 4681220 w 9933940"/>
              <a:gd name="connsiteY4" fmla="*/ 589280 h 4930140"/>
              <a:gd name="connsiteX5" fmla="*/ 4203700 w 9933940"/>
              <a:gd name="connsiteY5" fmla="*/ 508000 h 4930140"/>
              <a:gd name="connsiteX6" fmla="*/ 4117340 w 9933940"/>
              <a:gd name="connsiteY6" fmla="*/ 680720 h 4930140"/>
              <a:gd name="connsiteX7" fmla="*/ 3792220 w 9933940"/>
              <a:gd name="connsiteY7" fmla="*/ 1046480 h 4930140"/>
              <a:gd name="connsiteX8" fmla="*/ 4955540 w 9933940"/>
              <a:gd name="connsiteY8" fmla="*/ 3119120 h 4930140"/>
              <a:gd name="connsiteX9" fmla="*/ 3126740 w 9933940"/>
              <a:gd name="connsiteY9" fmla="*/ 3093720 h 4930140"/>
              <a:gd name="connsiteX10" fmla="*/ 2936240 w 9933940"/>
              <a:gd name="connsiteY10" fmla="*/ 3157220 h 4930140"/>
              <a:gd name="connsiteX11" fmla="*/ 2186940 w 9933940"/>
              <a:gd name="connsiteY11" fmla="*/ 3106420 h 4930140"/>
              <a:gd name="connsiteX12" fmla="*/ 2047240 w 9933940"/>
              <a:gd name="connsiteY12" fmla="*/ 3144520 h 4930140"/>
              <a:gd name="connsiteX13" fmla="*/ 1983740 w 9933940"/>
              <a:gd name="connsiteY13" fmla="*/ 3258820 h 4930140"/>
              <a:gd name="connsiteX14" fmla="*/ 1831340 w 9933940"/>
              <a:gd name="connsiteY14" fmla="*/ 3246120 h 4930140"/>
              <a:gd name="connsiteX15" fmla="*/ 1805940 w 9933940"/>
              <a:gd name="connsiteY15" fmla="*/ 3563620 h 4930140"/>
              <a:gd name="connsiteX16" fmla="*/ 1907540 w 9933940"/>
              <a:gd name="connsiteY16" fmla="*/ 3563620 h 4930140"/>
              <a:gd name="connsiteX17" fmla="*/ 1907540 w 9933940"/>
              <a:gd name="connsiteY17" fmla="*/ 3728720 h 4930140"/>
              <a:gd name="connsiteX18" fmla="*/ 1270000 w 9933940"/>
              <a:gd name="connsiteY18" fmla="*/ 3825240 h 4930140"/>
              <a:gd name="connsiteX19" fmla="*/ 7620 w 9933940"/>
              <a:gd name="connsiteY19" fmla="*/ 3787140 h 4930140"/>
              <a:gd name="connsiteX20" fmla="*/ 0 w 9933940"/>
              <a:gd name="connsiteY20" fmla="*/ 4930140 h 4930140"/>
              <a:gd name="connsiteX21" fmla="*/ 5267960 w 9933940"/>
              <a:gd name="connsiteY21" fmla="*/ 4800600 h 4930140"/>
              <a:gd name="connsiteX22" fmla="*/ 5306060 w 9933940"/>
              <a:gd name="connsiteY22" fmla="*/ 4483100 h 4930140"/>
              <a:gd name="connsiteX23" fmla="*/ 5509260 w 9933940"/>
              <a:gd name="connsiteY23" fmla="*/ 4503420 h 4930140"/>
              <a:gd name="connsiteX24" fmla="*/ 6093460 w 9933940"/>
              <a:gd name="connsiteY24" fmla="*/ 4236720 h 4930140"/>
              <a:gd name="connsiteX25" fmla="*/ 6395720 w 9933940"/>
              <a:gd name="connsiteY25" fmla="*/ 4221480 h 4930140"/>
              <a:gd name="connsiteX26" fmla="*/ 6398260 w 9933940"/>
              <a:gd name="connsiteY26" fmla="*/ 3375660 h 4930140"/>
              <a:gd name="connsiteX27" fmla="*/ 8917940 w 9933940"/>
              <a:gd name="connsiteY27" fmla="*/ 3360420 h 4930140"/>
              <a:gd name="connsiteX28" fmla="*/ 9933940 w 9933940"/>
              <a:gd name="connsiteY28" fmla="*/ 2590800 h 4930140"/>
              <a:gd name="connsiteX29" fmla="*/ 9933940 w 9933940"/>
              <a:gd name="connsiteY29" fmla="*/ 0 h 4930140"/>
              <a:gd name="connsiteX0" fmla="*/ 9933940 w 9933940"/>
              <a:gd name="connsiteY0" fmla="*/ 0 h 4930140"/>
              <a:gd name="connsiteX1" fmla="*/ 5869940 w 9933940"/>
              <a:gd name="connsiteY1" fmla="*/ 2115820 h 4930140"/>
              <a:gd name="connsiteX2" fmla="*/ 5869940 w 9933940"/>
              <a:gd name="connsiteY2" fmla="*/ 541020 h 4930140"/>
              <a:gd name="connsiteX3" fmla="*/ 4696460 w 9933940"/>
              <a:gd name="connsiteY3" fmla="*/ 789940 h 4930140"/>
              <a:gd name="connsiteX4" fmla="*/ 4681220 w 9933940"/>
              <a:gd name="connsiteY4" fmla="*/ 589280 h 4930140"/>
              <a:gd name="connsiteX5" fmla="*/ 4203700 w 9933940"/>
              <a:gd name="connsiteY5" fmla="*/ 508000 h 4930140"/>
              <a:gd name="connsiteX6" fmla="*/ 4117340 w 9933940"/>
              <a:gd name="connsiteY6" fmla="*/ 680720 h 4930140"/>
              <a:gd name="connsiteX7" fmla="*/ 3792220 w 9933940"/>
              <a:gd name="connsiteY7" fmla="*/ 1046480 h 4930140"/>
              <a:gd name="connsiteX8" fmla="*/ 4955540 w 9933940"/>
              <a:gd name="connsiteY8" fmla="*/ 3119120 h 4930140"/>
              <a:gd name="connsiteX9" fmla="*/ 3126740 w 9933940"/>
              <a:gd name="connsiteY9" fmla="*/ 3093720 h 4930140"/>
              <a:gd name="connsiteX10" fmla="*/ 2936240 w 9933940"/>
              <a:gd name="connsiteY10" fmla="*/ 3157220 h 4930140"/>
              <a:gd name="connsiteX11" fmla="*/ 2186940 w 9933940"/>
              <a:gd name="connsiteY11" fmla="*/ 3106420 h 4930140"/>
              <a:gd name="connsiteX12" fmla="*/ 2047240 w 9933940"/>
              <a:gd name="connsiteY12" fmla="*/ 3144520 h 4930140"/>
              <a:gd name="connsiteX13" fmla="*/ 1983740 w 9933940"/>
              <a:gd name="connsiteY13" fmla="*/ 3258820 h 4930140"/>
              <a:gd name="connsiteX14" fmla="*/ 1831340 w 9933940"/>
              <a:gd name="connsiteY14" fmla="*/ 3246120 h 4930140"/>
              <a:gd name="connsiteX15" fmla="*/ 1805940 w 9933940"/>
              <a:gd name="connsiteY15" fmla="*/ 3563620 h 4930140"/>
              <a:gd name="connsiteX16" fmla="*/ 1907540 w 9933940"/>
              <a:gd name="connsiteY16" fmla="*/ 3563620 h 4930140"/>
              <a:gd name="connsiteX17" fmla="*/ 1907540 w 9933940"/>
              <a:gd name="connsiteY17" fmla="*/ 3728720 h 4930140"/>
              <a:gd name="connsiteX18" fmla="*/ 1270000 w 9933940"/>
              <a:gd name="connsiteY18" fmla="*/ 3825240 h 4930140"/>
              <a:gd name="connsiteX19" fmla="*/ 7620 w 9933940"/>
              <a:gd name="connsiteY19" fmla="*/ 3787140 h 4930140"/>
              <a:gd name="connsiteX20" fmla="*/ 0 w 9933940"/>
              <a:gd name="connsiteY20" fmla="*/ 4930140 h 4930140"/>
              <a:gd name="connsiteX21" fmla="*/ 5267960 w 9933940"/>
              <a:gd name="connsiteY21" fmla="*/ 4800600 h 4930140"/>
              <a:gd name="connsiteX22" fmla="*/ 5306060 w 9933940"/>
              <a:gd name="connsiteY22" fmla="*/ 4483100 h 4930140"/>
              <a:gd name="connsiteX23" fmla="*/ 5509260 w 9933940"/>
              <a:gd name="connsiteY23" fmla="*/ 4503420 h 4930140"/>
              <a:gd name="connsiteX24" fmla="*/ 6093460 w 9933940"/>
              <a:gd name="connsiteY24" fmla="*/ 4236720 h 4930140"/>
              <a:gd name="connsiteX25" fmla="*/ 6395720 w 9933940"/>
              <a:gd name="connsiteY25" fmla="*/ 4221480 h 4930140"/>
              <a:gd name="connsiteX26" fmla="*/ 6398260 w 9933940"/>
              <a:gd name="connsiteY26" fmla="*/ 3375660 h 4930140"/>
              <a:gd name="connsiteX27" fmla="*/ 8917940 w 9933940"/>
              <a:gd name="connsiteY27" fmla="*/ 3360420 h 4930140"/>
              <a:gd name="connsiteX28" fmla="*/ 9933940 w 9933940"/>
              <a:gd name="connsiteY28" fmla="*/ 2590800 h 4930140"/>
              <a:gd name="connsiteX29" fmla="*/ 9933940 w 9933940"/>
              <a:gd name="connsiteY29" fmla="*/ 0 h 4930140"/>
              <a:gd name="connsiteX0" fmla="*/ 9933940 w 9933940"/>
              <a:gd name="connsiteY0" fmla="*/ 0 h 4930140"/>
              <a:gd name="connsiteX1" fmla="*/ 5869940 w 9933940"/>
              <a:gd name="connsiteY1" fmla="*/ 2115820 h 4930140"/>
              <a:gd name="connsiteX2" fmla="*/ 5869940 w 9933940"/>
              <a:gd name="connsiteY2" fmla="*/ 541020 h 4930140"/>
              <a:gd name="connsiteX3" fmla="*/ 4696460 w 9933940"/>
              <a:gd name="connsiteY3" fmla="*/ 789940 h 4930140"/>
              <a:gd name="connsiteX4" fmla="*/ 4681220 w 9933940"/>
              <a:gd name="connsiteY4" fmla="*/ 589280 h 4930140"/>
              <a:gd name="connsiteX5" fmla="*/ 4279900 w 9933940"/>
              <a:gd name="connsiteY5" fmla="*/ 12700 h 4930140"/>
              <a:gd name="connsiteX6" fmla="*/ 4117340 w 9933940"/>
              <a:gd name="connsiteY6" fmla="*/ 680720 h 4930140"/>
              <a:gd name="connsiteX7" fmla="*/ 3792220 w 9933940"/>
              <a:gd name="connsiteY7" fmla="*/ 1046480 h 4930140"/>
              <a:gd name="connsiteX8" fmla="*/ 4955540 w 9933940"/>
              <a:gd name="connsiteY8" fmla="*/ 3119120 h 4930140"/>
              <a:gd name="connsiteX9" fmla="*/ 3126740 w 9933940"/>
              <a:gd name="connsiteY9" fmla="*/ 3093720 h 4930140"/>
              <a:gd name="connsiteX10" fmla="*/ 2936240 w 9933940"/>
              <a:gd name="connsiteY10" fmla="*/ 3157220 h 4930140"/>
              <a:gd name="connsiteX11" fmla="*/ 2186940 w 9933940"/>
              <a:gd name="connsiteY11" fmla="*/ 3106420 h 4930140"/>
              <a:gd name="connsiteX12" fmla="*/ 2047240 w 9933940"/>
              <a:gd name="connsiteY12" fmla="*/ 3144520 h 4930140"/>
              <a:gd name="connsiteX13" fmla="*/ 1983740 w 9933940"/>
              <a:gd name="connsiteY13" fmla="*/ 3258820 h 4930140"/>
              <a:gd name="connsiteX14" fmla="*/ 1831340 w 9933940"/>
              <a:gd name="connsiteY14" fmla="*/ 3246120 h 4930140"/>
              <a:gd name="connsiteX15" fmla="*/ 1805940 w 9933940"/>
              <a:gd name="connsiteY15" fmla="*/ 3563620 h 4930140"/>
              <a:gd name="connsiteX16" fmla="*/ 1907540 w 9933940"/>
              <a:gd name="connsiteY16" fmla="*/ 3563620 h 4930140"/>
              <a:gd name="connsiteX17" fmla="*/ 1907540 w 9933940"/>
              <a:gd name="connsiteY17" fmla="*/ 3728720 h 4930140"/>
              <a:gd name="connsiteX18" fmla="*/ 1270000 w 9933940"/>
              <a:gd name="connsiteY18" fmla="*/ 3825240 h 4930140"/>
              <a:gd name="connsiteX19" fmla="*/ 7620 w 9933940"/>
              <a:gd name="connsiteY19" fmla="*/ 3787140 h 4930140"/>
              <a:gd name="connsiteX20" fmla="*/ 0 w 9933940"/>
              <a:gd name="connsiteY20" fmla="*/ 4930140 h 4930140"/>
              <a:gd name="connsiteX21" fmla="*/ 5267960 w 9933940"/>
              <a:gd name="connsiteY21" fmla="*/ 4800600 h 4930140"/>
              <a:gd name="connsiteX22" fmla="*/ 5306060 w 9933940"/>
              <a:gd name="connsiteY22" fmla="*/ 4483100 h 4930140"/>
              <a:gd name="connsiteX23" fmla="*/ 5509260 w 9933940"/>
              <a:gd name="connsiteY23" fmla="*/ 4503420 h 4930140"/>
              <a:gd name="connsiteX24" fmla="*/ 6093460 w 9933940"/>
              <a:gd name="connsiteY24" fmla="*/ 4236720 h 4930140"/>
              <a:gd name="connsiteX25" fmla="*/ 6395720 w 9933940"/>
              <a:gd name="connsiteY25" fmla="*/ 4221480 h 4930140"/>
              <a:gd name="connsiteX26" fmla="*/ 6398260 w 9933940"/>
              <a:gd name="connsiteY26" fmla="*/ 3375660 h 4930140"/>
              <a:gd name="connsiteX27" fmla="*/ 8917940 w 9933940"/>
              <a:gd name="connsiteY27" fmla="*/ 3360420 h 4930140"/>
              <a:gd name="connsiteX28" fmla="*/ 9933940 w 9933940"/>
              <a:gd name="connsiteY28" fmla="*/ 2590800 h 4930140"/>
              <a:gd name="connsiteX29" fmla="*/ 9933940 w 9933940"/>
              <a:gd name="connsiteY29" fmla="*/ 0 h 4930140"/>
              <a:gd name="connsiteX0" fmla="*/ 9933940 w 9933940"/>
              <a:gd name="connsiteY0" fmla="*/ 0 h 4930140"/>
              <a:gd name="connsiteX1" fmla="*/ 5869940 w 9933940"/>
              <a:gd name="connsiteY1" fmla="*/ 2115820 h 4930140"/>
              <a:gd name="connsiteX2" fmla="*/ 5869940 w 9933940"/>
              <a:gd name="connsiteY2" fmla="*/ 541020 h 4930140"/>
              <a:gd name="connsiteX3" fmla="*/ 4696460 w 9933940"/>
              <a:gd name="connsiteY3" fmla="*/ 789940 h 4930140"/>
              <a:gd name="connsiteX4" fmla="*/ 4681220 w 9933940"/>
              <a:gd name="connsiteY4" fmla="*/ 589280 h 4930140"/>
              <a:gd name="connsiteX5" fmla="*/ 4241800 w 9933940"/>
              <a:gd name="connsiteY5" fmla="*/ 485140 h 4930140"/>
              <a:gd name="connsiteX6" fmla="*/ 4117340 w 9933940"/>
              <a:gd name="connsiteY6" fmla="*/ 680720 h 4930140"/>
              <a:gd name="connsiteX7" fmla="*/ 3792220 w 9933940"/>
              <a:gd name="connsiteY7" fmla="*/ 1046480 h 4930140"/>
              <a:gd name="connsiteX8" fmla="*/ 4955540 w 9933940"/>
              <a:gd name="connsiteY8" fmla="*/ 3119120 h 4930140"/>
              <a:gd name="connsiteX9" fmla="*/ 3126740 w 9933940"/>
              <a:gd name="connsiteY9" fmla="*/ 3093720 h 4930140"/>
              <a:gd name="connsiteX10" fmla="*/ 2936240 w 9933940"/>
              <a:gd name="connsiteY10" fmla="*/ 3157220 h 4930140"/>
              <a:gd name="connsiteX11" fmla="*/ 2186940 w 9933940"/>
              <a:gd name="connsiteY11" fmla="*/ 3106420 h 4930140"/>
              <a:gd name="connsiteX12" fmla="*/ 2047240 w 9933940"/>
              <a:gd name="connsiteY12" fmla="*/ 3144520 h 4930140"/>
              <a:gd name="connsiteX13" fmla="*/ 1983740 w 9933940"/>
              <a:gd name="connsiteY13" fmla="*/ 3258820 h 4930140"/>
              <a:gd name="connsiteX14" fmla="*/ 1831340 w 9933940"/>
              <a:gd name="connsiteY14" fmla="*/ 3246120 h 4930140"/>
              <a:gd name="connsiteX15" fmla="*/ 1805940 w 9933940"/>
              <a:gd name="connsiteY15" fmla="*/ 3563620 h 4930140"/>
              <a:gd name="connsiteX16" fmla="*/ 1907540 w 9933940"/>
              <a:gd name="connsiteY16" fmla="*/ 3563620 h 4930140"/>
              <a:gd name="connsiteX17" fmla="*/ 1907540 w 9933940"/>
              <a:gd name="connsiteY17" fmla="*/ 3728720 h 4930140"/>
              <a:gd name="connsiteX18" fmla="*/ 1270000 w 9933940"/>
              <a:gd name="connsiteY18" fmla="*/ 3825240 h 4930140"/>
              <a:gd name="connsiteX19" fmla="*/ 7620 w 9933940"/>
              <a:gd name="connsiteY19" fmla="*/ 3787140 h 4930140"/>
              <a:gd name="connsiteX20" fmla="*/ 0 w 9933940"/>
              <a:gd name="connsiteY20" fmla="*/ 4930140 h 4930140"/>
              <a:gd name="connsiteX21" fmla="*/ 5267960 w 9933940"/>
              <a:gd name="connsiteY21" fmla="*/ 4800600 h 4930140"/>
              <a:gd name="connsiteX22" fmla="*/ 5306060 w 9933940"/>
              <a:gd name="connsiteY22" fmla="*/ 4483100 h 4930140"/>
              <a:gd name="connsiteX23" fmla="*/ 5509260 w 9933940"/>
              <a:gd name="connsiteY23" fmla="*/ 4503420 h 4930140"/>
              <a:gd name="connsiteX24" fmla="*/ 6093460 w 9933940"/>
              <a:gd name="connsiteY24" fmla="*/ 4236720 h 4930140"/>
              <a:gd name="connsiteX25" fmla="*/ 6395720 w 9933940"/>
              <a:gd name="connsiteY25" fmla="*/ 4221480 h 4930140"/>
              <a:gd name="connsiteX26" fmla="*/ 6398260 w 9933940"/>
              <a:gd name="connsiteY26" fmla="*/ 3375660 h 4930140"/>
              <a:gd name="connsiteX27" fmla="*/ 8917940 w 9933940"/>
              <a:gd name="connsiteY27" fmla="*/ 3360420 h 4930140"/>
              <a:gd name="connsiteX28" fmla="*/ 9933940 w 9933940"/>
              <a:gd name="connsiteY28" fmla="*/ 2590800 h 4930140"/>
              <a:gd name="connsiteX29" fmla="*/ 9933940 w 9933940"/>
              <a:gd name="connsiteY29" fmla="*/ 0 h 4930140"/>
              <a:gd name="connsiteX0" fmla="*/ 9933940 w 9933940"/>
              <a:gd name="connsiteY0" fmla="*/ 0 h 4930140"/>
              <a:gd name="connsiteX1" fmla="*/ 5869940 w 9933940"/>
              <a:gd name="connsiteY1" fmla="*/ 2115820 h 4930140"/>
              <a:gd name="connsiteX2" fmla="*/ 4841240 w 9933940"/>
              <a:gd name="connsiteY2" fmla="*/ 853440 h 4930140"/>
              <a:gd name="connsiteX3" fmla="*/ 4696460 w 9933940"/>
              <a:gd name="connsiteY3" fmla="*/ 789940 h 4930140"/>
              <a:gd name="connsiteX4" fmla="*/ 4681220 w 9933940"/>
              <a:gd name="connsiteY4" fmla="*/ 589280 h 4930140"/>
              <a:gd name="connsiteX5" fmla="*/ 4241800 w 9933940"/>
              <a:gd name="connsiteY5" fmla="*/ 485140 h 4930140"/>
              <a:gd name="connsiteX6" fmla="*/ 4117340 w 9933940"/>
              <a:gd name="connsiteY6" fmla="*/ 680720 h 4930140"/>
              <a:gd name="connsiteX7" fmla="*/ 3792220 w 9933940"/>
              <a:gd name="connsiteY7" fmla="*/ 1046480 h 4930140"/>
              <a:gd name="connsiteX8" fmla="*/ 4955540 w 9933940"/>
              <a:gd name="connsiteY8" fmla="*/ 3119120 h 4930140"/>
              <a:gd name="connsiteX9" fmla="*/ 3126740 w 9933940"/>
              <a:gd name="connsiteY9" fmla="*/ 3093720 h 4930140"/>
              <a:gd name="connsiteX10" fmla="*/ 2936240 w 9933940"/>
              <a:gd name="connsiteY10" fmla="*/ 3157220 h 4930140"/>
              <a:gd name="connsiteX11" fmla="*/ 2186940 w 9933940"/>
              <a:gd name="connsiteY11" fmla="*/ 3106420 h 4930140"/>
              <a:gd name="connsiteX12" fmla="*/ 2047240 w 9933940"/>
              <a:gd name="connsiteY12" fmla="*/ 3144520 h 4930140"/>
              <a:gd name="connsiteX13" fmla="*/ 1983740 w 9933940"/>
              <a:gd name="connsiteY13" fmla="*/ 3258820 h 4930140"/>
              <a:gd name="connsiteX14" fmla="*/ 1831340 w 9933940"/>
              <a:gd name="connsiteY14" fmla="*/ 3246120 h 4930140"/>
              <a:gd name="connsiteX15" fmla="*/ 1805940 w 9933940"/>
              <a:gd name="connsiteY15" fmla="*/ 3563620 h 4930140"/>
              <a:gd name="connsiteX16" fmla="*/ 1907540 w 9933940"/>
              <a:gd name="connsiteY16" fmla="*/ 3563620 h 4930140"/>
              <a:gd name="connsiteX17" fmla="*/ 1907540 w 9933940"/>
              <a:gd name="connsiteY17" fmla="*/ 3728720 h 4930140"/>
              <a:gd name="connsiteX18" fmla="*/ 1270000 w 9933940"/>
              <a:gd name="connsiteY18" fmla="*/ 3825240 h 4930140"/>
              <a:gd name="connsiteX19" fmla="*/ 7620 w 9933940"/>
              <a:gd name="connsiteY19" fmla="*/ 3787140 h 4930140"/>
              <a:gd name="connsiteX20" fmla="*/ 0 w 9933940"/>
              <a:gd name="connsiteY20" fmla="*/ 4930140 h 4930140"/>
              <a:gd name="connsiteX21" fmla="*/ 5267960 w 9933940"/>
              <a:gd name="connsiteY21" fmla="*/ 4800600 h 4930140"/>
              <a:gd name="connsiteX22" fmla="*/ 5306060 w 9933940"/>
              <a:gd name="connsiteY22" fmla="*/ 4483100 h 4930140"/>
              <a:gd name="connsiteX23" fmla="*/ 5509260 w 9933940"/>
              <a:gd name="connsiteY23" fmla="*/ 4503420 h 4930140"/>
              <a:gd name="connsiteX24" fmla="*/ 6093460 w 9933940"/>
              <a:gd name="connsiteY24" fmla="*/ 4236720 h 4930140"/>
              <a:gd name="connsiteX25" fmla="*/ 6395720 w 9933940"/>
              <a:gd name="connsiteY25" fmla="*/ 4221480 h 4930140"/>
              <a:gd name="connsiteX26" fmla="*/ 6398260 w 9933940"/>
              <a:gd name="connsiteY26" fmla="*/ 3375660 h 4930140"/>
              <a:gd name="connsiteX27" fmla="*/ 8917940 w 9933940"/>
              <a:gd name="connsiteY27" fmla="*/ 3360420 h 4930140"/>
              <a:gd name="connsiteX28" fmla="*/ 9933940 w 9933940"/>
              <a:gd name="connsiteY28" fmla="*/ 2590800 h 4930140"/>
              <a:gd name="connsiteX29" fmla="*/ 9933940 w 9933940"/>
              <a:gd name="connsiteY29" fmla="*/ 0 h 4930140"/>
              <a:gd name="connsiteX0" fmla="*/ 9933940 w 9933940"/>
              <a:gd name="connsiteY0" fmla="*/ 0 h 4930140"/>
              <a:gd name="connsiteX1" fmla="*/ 5869940 w 9933940"/>
              <a:gd name="connsiteY1" fmla="*/ 2115820 h 4930140"/>
              <a:gd name="connsiteX2" fmla="*/ 4841240 w 9933940"/>
              <a:gd name="connsiteY2" fmla="*/ 853440 h 4930140"/>
              <a:gd name="connsiteX3" fmla="*/ 4696460 w 9933940"/>
              <a:gd name="connsiteY3" fmla="*/ 789940 h 4930140"/>
              <a:gd name="connsiteX4" fmla="*/ 4681220 w 9933940"/>
              <a:gd name="connsiteY4" fmla="*/ 589280 h 4930140"/>
              <a:gd name="connsiteX5" fmla="*/ 4241800 w 9933940"/>
              <a:gd name="connsiteY5" fmla="*/ 485140 h 4930140"/>
              <a:gd name="connsiteX6" fmla="*/ 4117340 w 9933940"/>
              <a:gd name="connsiteY6" fmla="*/ 680720 h 4930140"/>
              <a:gd name="connsiteX7" fmla="*/ 3792220 w 9933940"/>
              <a:gd name="connsiteY7" fmla="*/ 1046480 h 4930140"/>
              <a:gd name="connsiteX8" fmla="*/ 3812540 w 9933940"/>
              <a:gd name="connsiteY8" fmla="*/ 3789680 h 4930140"/>
              <a:gd name="connsiteX9" fmla="*/ 3126740 w 9933940"/>
              <a:gd name="connsiteY9" fmla="*/ 3093720 h 4930140"/>
              <a:gd name="connsiteX10" fmla="*/ 2936240 w 9933940"/>
              <a:gd name="connsiteY10" fmla="*/ 3157220 h 4930140"/>
              <a:gd name="connsiteX11" fmla="*/ 2186940 w 9933940"/>
              <a:gd name="connsiteY11" fmla="*/ 3106420 h 4930140"/>
              <a:gd name="connsiteX12" fmla="*/ 2047240 w 9933940"/>
              <a:gd name="connsiteY12" fmla="*/ 3144520 h 4930140"/>
              <a:gd name="connsiteX13" fmla="*/ 1983740 w 9933940"/>
              <a:gd name="connsiteY13" fmla="*/ 3258820 h 4930140"/>
              <a:gd name="connsiteX14" fmla="*/ 1831340 w 9933940"/>
              <a:gd name="connsiteY14" fmla="*/ 3246120 h 4930140"/>
              <a:gd name="connsiteX15" fmla="*/ 1805940 w 9933940"/>
              <a:gd name="connsiteY15" fmla="*/ 3563620 h 4930140"/>
              <a:gd name="connsiteX16" fmla="*/ 1907540 w 9933940"/>
              <a:gd name="connsiteY16" fmla="*/ 3563620 h 4930140"/>
              <a:gd name="connsiteX17" fmla="*/ 1907540 w 9933940"/>
              <a:gd name="connsiteY17" fmla="*/ 3728720 h 4930140"/>
              <a:gd name="connsiteX18" fmla="*/ 1270000 w 9933940"/>
              <a:gd name="connsiteY18" fmla="*/ 3825240 h 4930140"/>
              <a:gd name="connsiteX19" fmla="*/ 7620 w 9933940"/>
              <a:gd name="connsiteY19" fmla="*/ 3787140 h 4930140"/>
              <a:gd name="connsiteX20" fmla="*/ 0 w 9933940"/>
              <a:gd name="connsiteY20" fmla="*/ 4930140 h 4930140"/>
              <a:gd name="connsiteX21" fmla="*/ 5267960 w 9933940"/>
              <a:gd name="connsiteY21" fmla="*/ 4800600 h 4930140"/>
              <a:gd name="connsiteX22" fmla="*/ 5306060 w 9933940"/>
              <a:gd name="connsiteY22" fmla="*/ 4483100 h 4930140"/>
              <a:gd name="connsiteX23" fmla="*/ 5509260 w 9933940"/>
              <a:gd name="connsiteY23" fmla="*/ 4503420 h 4930140"/>
              <a:gd name="connsiteX24" fmla="*/ 6093460 w 9933940"/>
              <a:gd name="connsiteY24" fmla="*/ 4236720 h 4930140"/>
              <a:gd name="connsiteX25" fmla="*/ 6395720 w 9933940"/>
              <a:gd name="connsiteY25" fmla="*/ 4221480 h 4930140"/>
              <a:gd name="connsiteX26" fmla="*/ 6398260 w 9933940"/>
              <a:gd name="connsiteY26" fmla="*/ 3375660 h 4930140"/>
              <a:gd name="connsiteX27" fmla="*/ 8917940 w 9933940"/>
              <a:gd name="connsiteY27" fmla="*/ 3360420 h 4930140"/>
              <a:gd name="connsiteX28" fmla="*/ 9933940 w 9933940"/>
              <a:gd name="connsiteY28" fmla="*/ 2590800 h 4930140"/>
              <a:gd name="connsiteX29" fmla="*/ 9933940 w 9933940"/>
              <a:gd name="connsiteY29" fmla="*/ 0 h 4930140"/>
              <a:gd name="connsiteX0" fmla="*/ 9933940 w 9933940"/>
              <a:gd name="connsiteY0" fmla="*/ 0 h 4930140"/>
              <a:gd name="connsiteX1" fmla="*/ 4856480 w 9933940"/>
              <a:gd name="connsiteY1" fmla="*/ 2649220 h 4930140"/>
              <a:gd name="connsiteX2" fmla="*/ 4841240 w 9933940"/>
              <a:gd name="connsiteY2" fmla="*/ 853440 h 4930140"/>
              <a:gd name="connsiteX3" fmla="*/ 4696460 w 9933940"/>
              <a:gd name="connsiteY3" fmla="*/ 789940 h 4930140"/>
              <a:gd name="connsiteX4" fmla="*/ 4681220 w 9933940"/>
              <a:gd name="connsiteY4" fmla="*/ 589280 h 4930140"/>
              <a:gd name="connsiteX5" fmla="*/ 4241800 w 9933940"/>
              <a:gd name="connsiteY5" fmla="*/ 485140 h 4930140"/>
              <a:gd name="connsiteX6" fmla="*/ 4117340 w 9933940"/>
              <a:gd name="connsiteY6" fmla="*/ 680720 h 4930140"/>
              <a:gd name="connsiteX7" fmla="*/ 3792220 w 9933940"/>
              <a:gd name="connsiteY7" fmla="*/ 1046480 h 4930140"/>
              <a:gd name="connsiteX8" fmla="*/ 3812540 w 9933940"/>
              <a:gd name="connsiteY8" fmla="*/ 3789680 h 4930140"/>
              <a:gd name="connsiteX9" fmla="*/ 3126740 w 9933940"/>
              <a:gd name="connsiteY9" fmla="*/ 3093720 h 4930140"/>
              <a:gd name="connsiteX10" fmla="*/ 2936240 w 9933940"/>
              <a:gd name="connsiteY10" fmla="*/ 3157220 h 4930140"/>
              <a:gd name="connsiteX11" fmla="*/ 2186940 w 9933940"/>
              <a:gd name="connsiteY11" fmla="*/ 3106420 h 4930140"/>
              <a:gd name="connsiteX12" fmla="*/ 2047240 w 9933940"/>
              <a:gd name="connsiteY12" fmla="*/ 3144520 h 4930140"/>
              <a:gd name="connsiteX13" fmla="*/ 1983740 w 9933940"/>
              <a:gd name="connsiteY13" fmla="*/ 3258820 h 4930140"/>
              <a:gd name="connsiteX14" fmla="*/ 1831340 w 9933940"/>
              <a:gd name="connsiteY14" fmla="*/ 3246120 h 4930140"/>
              <a:gd name="connsiteX15" fmla="*/ 1805940 w 9933940"/>
              <a:gd name="connsiteY15" fmla="*/ 3563620 h 4930140"/>
              <a:gd name="connsiteX16" fmla="*/ 1907540 w 9933940"/>
              <a:gd name="connsiteY16" fmla="*/ 3563620 h 4930140"/>
              <a:gd name="connsiteX17" fmla="*/ 1907540 w 9933940"/>
              <a:gd name="connsiteY17" fmla="*/ 3728720 h 4930140"/>
              <a:gd name="connsiteX18" fmla="*/ 1270000 w 9933940"/>
              <a:gd name="connsiteY18" fmla="*/ 3825240 h 4930140"/>
              <a:gd name="connsiteX19" fmla="*/ 7620 w 9933940"/>
              <a:gd name="connsiteY19" fmla="*/ 3787140 h 4930140"/>
              <a:gd name="connsiteX20" fmla="*/ 0 w 9933940"/>
              <a:gd name="connsiteY20" fmla="*/ 4930140 h 4930140"/>
              <a:gd name="connsiteX21" fmla="*/ 5267960 w 9933940"/>
              <a:gd name="connsiteY21" fmla="*/ 4800600 h 4930140"/>
              <a:gd name="connsiteX22" fmla="*/ 5306060 w 9933940"/>
              <a:gd name="connsiteY22" fmla="*/ 4483100 h 4930140"/>
              <a:gd name="connsiteX23" fmla="*/ 5509260 w 9933940"/>
              <a:gd name="connsiteY23" fmla="*/ 4503420 h 4930140"/>
              <a:gd name="connsiteX24" fmla="*/ 6093460 w 9933940"/>
              <a:gd name="connsiteY24" fmla="*/ 4236720 h 4930140"/>
              <a:gd name="connsiteX25" fmla="*/ 6395720 w 9933940"/>
              <a:gd name="connsiteY25" fmla="*/ 4221480 h 4930140"/>
              <a:gd name="connsiteX26" fmla="*/ 6398260 w 9933940"/>
              <a:gd name="connsiteY26" fmla="*/ 3375660 h 4930140"/>
              <a:gd name="connsiteX27" fmla="*/ 8917940 w 9933940"/>
              <a:gd name="connsiteY27" fmla="*/ 3360420 h 4930140"/>
              <a:gd name="connsiteX28" fmla="*/ 9933940 w 9933940"/>
              <a:gd name="connsiteY28" fmla="*/ 2590800 h 4930140"/>
              <a:gd name="connsiteX29" fmla="*/ 9933940 w 9933940"/>
              <a:gd name="connsiteY29" fmla="*/ 0 h 4930140"/>
              <a:gd name="connsiteX0" fmla="*/ 9933940 w 9933940"/>
              <a:gd name="connsiteY0" fmla="*/ 0 h 4930140"/>
              <a:gd name="connsiteX1" fmla="*/ 4856480 w 9933940"/>
              <a:gd name="connsiteY1" fmla="*/ 2649220 h 4930140"/>
              <a:gd name="connsiteX2" fmla="*/ 4841240 w 9933940"/>
              <a:gd name="connsiteY2" fmla="*/ 853440 h 4930140"/>
              <a:gd name="connsiteX3" fmla="*/ 4696460 w 9933940"/>
              <a:gd name="connsiteY3" fmla="*/ 789940 h 4930140"/>
              <a:gd name="connsiteX4" fmla="*/ 4681220 w 9933940"/>
              <a:gd name="connsiteY4" fmla="*/ 589280 h 4930140"/>
              <a:gd name="connsiteX5" fmla="*/ 4241800 w 9933940"/>
              <a:gd name="connsiteY5" fmla="*/ 485140 h 4930140"/>
              <a:gd name="connsiteX6" fmla="*/ 4117340 w 9933940"/>
              <a:gd name="connsiteY6" fmla="*/ 680720 h 4930140"/>
              <a:gd name="connsiteX7" fmla="*/ 3792220 w 9933940"/>
              <a:gd name="connsiteY7" fmla="*/ 1046480 h 4930140"/>
              <a:gd name="connsiteX8" fmla="*/ 3812540 w 9933940"/>
              <a:gd name="connsiteY8" fmla="*/ 3789680 h 4930140"/>
              <a:gd name="connsiteX9" fmla="*/ 2844800 w 9933940"/>
              <a:gd name="connsiteY9" fmla="*/ 3787140 h 4930140"/>
              <a:gd name="connsiteX10" fmla="*/ 2936240 w 9933940"/>
              <a:gd name="connsiteY10" fmla="*/ 3157220 h 4930140"/>
              <a:gd name="connsiteX11" fmla="*/ 2186940 w 9933940"/>
              <a:gd name="connsiteY11" fmla="*/ 3106420 h 4930140"/>
              <a:gd name="connsiteX12" fmla="*/ 2047240 w 9933940"/>
              <a:gd name="connsiteY12" fmla="*/ 3144520 h 4930140"/>
              <a:gd name="connsiteX13" fmla="*/ 1983740 w 9933940"/>
              <a:gd name="connsiteY13" fmla="*/ 3258820 h 4930140"/>
              <a:gd name="connsiteX14" fmla="*/ 1831340 w 9933940"/>
              <a:gd name="connsiteY14" fmla="*/ 3246120 h 4930140"/>
              <a:gd name="connsiteX15" fmla="*/ 1805940 w 9933940"/>
              <a:gd name="connsiteY15" fmla="*/ 3563620 h 4930140"/>
              <a:gd name="connsiteX16" fmla="*/ 1907540 w 9933940"/>
              <a:gd name="connsiteY16" fmla="*/ 3563620 h 4930140"/>
              <a:gd name="connsiteX17" fmla="*/ 1907540 w 9933940"/>
              <a:gd name="connsiteY17" fmla="*/ 3728720 h 4930140"/>
              <a:gd name="connsiteX18" fmla="*/ 1270000 w 9933940"/>
              <a:gd name="connsiteY18" fmla="*/ 3825240 h 4930140"/>
              <a:gd name="connsiteX19" fmla="*/ 7620 w 9933940"/>
              <a:gd name="connsiteY19" fmla="*/ 3787140 h 4930140"/>
              <a:gd name="connsiteX20" fmla="*/ 0 w 9933940"/>
              <a:gd name="connsiteY20" fmla="*/ 4930140 h 4930140"/>
              <a:gd name="connsiteX21" fmla="*/ 5267960 w 9933940"/>
              <a:gd name="connsiteY21" fmla="*/ 4800600 h 4930140"/>
              <a:gd name="connsiteX22" fmla="*/ 5306060 w 9933940"/>
              <a:gd name="connsiteY22" fmla="*/ 4483100 h 4930140"/>
              <a:gd name="connsiteX23" fmla="*/ 5509260 w 9933940"/>
              <a:gd name="connsiteY23" fmla="*/ 4503420 h 4930140"/>
              <a:gd name="connsiteX24" fmla="*/ 6093460 w 9933940"/>
              <a:gd name="connsiteY24" fmla="*/ 4236720 h 4930140"/>
              <a:gd name="connsiteX25" fmla="*/ 6395720 w 9933940"/>
              <a:gd name="connsiteY25" fmla="*/ 4221480 h 4930140"/>
              <a:gd name="connsiteX26" fmla="*/ 6398260 w 9933940"/>
              <a:gd name="connsiteY26" fmla="*/ 3375660 h 4930140"/>
              <a:gd name="connsiteX27" fmla="*/ 8917940 w 9933940"/>
              <a:gd name="connsiteY27" fmla="*/ 3360420 h 4930140"/>
              <a:gd name="connsiteX28" fmla="*/ 9933940 w 9933940"/>
              <a:gd name="connsiteY28" fmla="*/ 2590800 h 4930140"/>
              <a:gd name="connsiteX29" fmla="*/ 9933940 w 9933940"/>
              <a:gd name="connsiteY29" fmla="*/ 0 h 4930140"/>
              <a:gd name="connsiteX0" fmla="*/ 9933940 w 9933940"/>
              <a:gd name="connsiteY0" fmla="*/ 0 h 4930140"/>
              <a:gd name="connsiteX1" fmla="*/ 4856480 w 9933940"/>
              <a:gd name="connsiteY1" fmla="*/ 2649220 h 4930140"/>
              <a:gd name="connsiteX2" fmla="*/ 4841240 w 9933940"/>
              <a:gd name="connsiteY2" fmla="*/ 853440 h 4930140"/>
              <a:gd name="connsiteX3" fmla="*/ 4696460 w 9933940"/>
              <a:gd name="connsiteY3" fmla="*/ 789940 h 4930140"/>
              <a:gd name="connsiteX4" fmla="*/ 4681220 w 9933940"/>
              <a:gd name="connsiteY4" fmla="*/ 589280 h 4930140"/>
              <a:gd name="connsiteX5" fmla="*/ 4241800 w 9933940"/>
              <a:gd name="connsiteY5" fmla="*/ 485140 h 4930140"/>
              <a:gd name="connsiteX6" fmla="*/ 4117340 w 9933940"/>
              <a:gd name="connsiteY6" fmla="*/ 680720 h 4930140"/>
              <a:gd name="connsiteX7" fmla="*/ 3792220 w 9933940"/>
              <a:gd name="connsiteY7" fmla="*/ 1046480 h 4930140"/>
              <a:gd name="connsiteX8" fmla="*/ 3812540 w 9933940"/>
              <a:gd name="connsiteY8" fmla="*/ 3789680 h 4930140"/>
              <a:gd name="connsiteX9" fmla="*/ 2844800 w 9933940"/>
              <a:gd name="connsiteY9" fmla="*/ 3787140 h 4930140"/>
              <a:gd name="connsiteX10" fmla="*/ 2882900 w 9933940"/>
              <a:gd name="connsiteY10" fmla="*/ 2852420 h 4930140"/>
              <a:gd name="connsiteX11" fmla="*/ 2186940 w 9933940"/>
              <a:gd name="connsiteY11" fmla="*/ 3106420 h 4930140"/>
              <a:gd name="connsiteX12" fmla="*/ 2047240 w 9933940"/>
              <a:gd name="connsiteY12" fmla="*/ 3144520 h 4930140"/>
              <a:gd name="connsiteX13" fmla="*/ 1983740 w 9933940"/>
              <a:gd name="connsiteY13" fmla="*/ 3258820 h 4930140"/>
              <a:gd name="connsiteX14" fmla="*/ 1831340 w 9933940"/>
              <a:gd name="connsiteY14" fmla="*/ 3246120 h 4930140"/>
              <a:gd name="connsiteX15" fmla="*/ 1805940 w 9933940"/>
              <a:gd name="connsiteY15" fmla="*/ 3563620 h 4930140"/>
              <a:gd name="connsiteX16" fmla="*/ 1907540 w 9933940"/>
              <a:gd name="connsiteY16" fmla="*/ 3563620 h 4930140"/>
              <a:gd name="connsiteX17" fmla="*/ 1907540 w 9933940"/>
              <a:gd name="connsiteY17" fmla="*/ 3728720 h 4930140"/>
              <a:gd name="connsiteX18" fmla="*/ 1270000 w 9933940"/>
              <a:gd name="connsiteY18" fmla="*/ 3825240 h 4930140"/>
              <a:gd name="connsiteX19" fmla="*/ 7620 w 9933940"/>
              <a:gd name="connsiteY19" fmla="*/ 3787140 h 4930140"/>
              <a:gd name="connsiteX20" fmla="*/ 0 w 9933940"/>
              <a:gd name="connsiteY20" fmla="*/ 4930140 h 4930140"/>
              <a:gd name="connsiteX21" fmla="*/ 5267960 w 9933940"/>
              <a:gd name="connsiteY21" fmla="*/ 4800600 h 4930140"/>
              <a:gd name="connsiteX22" fmla="*/ 5306060 w 9933940"/>
              <a:gd name="connsiteY22" fmla="*/ 4483100 h 4930140"/>
              <a:gd name="connsiteX23" fmla="*/ 5509260 w 9933940"/>
              <a:gd name="connsiteY23" fmla="*/ 4503420 h 4930140"/>
              <a:gd name="connsiteX24" fmla="*/ 6093460 w 9933940"/>
              <a:gd name="connsiteY24" fmla="*/ 4236720 h 4930140"/>
              <a:gd name="connsiteX25" fmla="*/ 6395720 w 9933940"/>
              <a:gd name="connsiteY25" fmla="*/ 4221480 h 4930140"/>
              <a:gd name="connsiteX26" fmla="*/ 6398260 w 9933940"/>
              <a:gd name="connsiteY26" fmla="*/ 3375660 h 4930140"/>
              <a:gd name="connsiteX27" fmla="*/ 8917940 w 9933940"/>
              <a:gd name="connsiteY27" fmla="*/ 3360420 h 4930140"/>
              <a:gd name="connsiteX28" fmla="*/ 9933940 w 9933940"/>
              <a:gd name="connsiteY28" fmla="*/ 2590800 h 4930140"/>
              <a:gd name="connsiteX29" fmla="*/ 9933940 w 9933940"/>
              <a:gd name="connsiteY29" fmla="*/ 0 h 4930140"/>
              <a:gd name="connsiteX0" fmla="*/ 9933940 w 9933940"/>
              <a:gd name="connsiteY0" fmla="*/ 0 h 4930140"/>
              <a:gd name="connsiteX1" fmla="*/ 4856480 w 9933940"/>
              <a:gd name="connsiteY1" fmla="*/ 2649220 h 4930140"/>
              <a:gd name="connsiteX2" fmla="*/ 4841240 w 9933940"/>
              <a:gd name="connsiteY2" fmla="*/ 853440 h 4930140"/>
              <a:gd name="connsiteX3" fmla="*/ 4696460 w 9933940"/>
              <a:gd name="connsiteY3" fmla="*/ 789940 h 4930140"/>
              <a:gd name="connsiteX4" fmla="*/ 4681220 w 9933940"/>
              <a:gd name="connsiteY4" fmla="*/ 589280 h 4930140"/>
              <a:gd name="connsiteX5" fmla="*/ 4241800 w 9933940"/>
              <a:gd name="connsiteY5" fmla="*/ 485140 h 4930140"/>
              <a:gd name="connsiteX6" fmla="*/ 4117340 w 9933940"/>
              <a:gd name="connsiteY6" fmla="*/ 680720 h 4930140"/>
              <a:gd name="connsiteX7" fmla="*/ 3792220 w 9933940"/>
              <a:gd name="connsiteY7" fmla="*/ 1046480 h 4930140"/>
              <a:gd name="connsiteX8" fmla="*/ 3812540 w 9933940"/>
              <a:gd name="connsiteY8" fmla="*/ 3789680 h 4930140"/>
              <a:gd name="connsiteX9" fmla="*/ 2844800 w 9933940"/>
              <a:gd name="connsiteY9" fmla="*/ 3787140 h 4930140"/>
              <a:gd name="connsiteX10" fmla="*/ 2882900 w 9933940"/>
              <a:gd name="connsiteY10" fmla="*/ 2852420 h 4930140"/>
              <a:gd name="connsiteX11" fmla="*/ 2026920 w 9933940"/>
              <a:gd name="connsiteY11" fmla="*/ 2885440 h 4930140"/>
              <a:gd name="connsiteX12" fmla="*/ 2047240 w 9933940"/>
              <a:gd name="connsiteY12" fmla="*/ 3144520 h 4930140"/>
              <a:gd name="connsiteX13" fmla="*/ 1983740 w 9933940"/>
              <a:gd name="connsiteY13" fmla="*/ 3258820 h 4930140"/>
              <a:gd name="connsiteX14" fmla="*/ 1831340 w 9933940"/>
              <a:gd name="connsiteY14" fmla="*/ 3246120 h 4930140"/>
              <a:gd name="connsiteX15" fmla="*/ 1805940 w 9933940"/>
              <a:gd name="connsiteY15" fmla="*/ 3563620 h 4930140"/>
              <a:gd name="connsiteX16" fmla="*/ 1907540 w 9933940"/>
              <a:gd name="connsiteY16" fmla="*/ 3563620 h 4930140"/>
              <a:gd name="connsiteX17" fmla="*/ 1907540 w 9933940"/>
              <a:gd name="connsiteY17" fmla="*/ 3728720 h 4930140"/>
              <a:gd name="connsiteX18" fmla="*/ 1270000 w 9933940"/>
              <a:gd name="connsiteY18" fmla="*/ 3825240 h 4930140"/>
              <a:gd name="connsiteX19" fmla="*/ 7620 w 9933940"/>
              <a:gd name="connsiteY19" fmla="*/ 3787140 h 4930140"/>
              <a:gd name="connsiteX20" fmla="*/ 0 w 9933940"/>
              <a:gd name="connsiteY20" fmla="*/ 4930140 h 4930140"/>
              <a:gd name="connsiteX21" fmla="*/ 5267960 w 9933940"/>
              <a:gd name="connsiteY21" fmla="*/ 4800600 h 4930140"/>
              <a:gd name="connsiteX22" fmla="*/ 5306060 w 9933940"/>
              <a:gd name="connsiteY22" fmla="*/ 4483100 h 4930140"/>
              <a:gd name="connsiteX23" fmla="*/ 5509260 w 9933940"/>
              <a:gd name="connsiteY23" fmla="*/ 4503420 h 4930140"/>
              <a:gd name="connsiteX24" fmla="*/ 6093460 w 9933940"/>
              <a:gd name="connsiteY24" fmla="*/ 4236720 h 4930140"/>
              <a:gd name="connsiteX25" fmla="*/ 6395720 w 9933940"/>
              <a:gd name="connsiteY25" fmla="*/ 4221480 h 4930140"/>
              <a:gd name="connsiteX26" fmla="*/ 6398260 w 9933940"/>
              <a:gd name="connsiteY26" fmla="*/ 3375660 h 4930140"/>
              <a:gd name="connsiteX27" fmla="*/ 8917940 w 9933940"/>
              <a:gd name="connsiteY27" fmla="*/ 3360420 h 4930140"/>
              <a:gd name="connsiteX28" fmla="*/ 9933940 w 9933940"/>
              <a:gd name="connsiteY28" fmla="*/ 2590800 h 4930140"/>
              <a:gd name="connsiteX29" fmla="*/ 9933940 w 9933940"/>
              <a:gd name="connsiteY29" fmla="*/ 0 h 4930140"/>
              <a:gd name="connsiteX0" fmla="*/ 9933940 w 9933940"/>
              <a:gd name="connsiteY0" fmla="*/ 0 h 4930140"/>
              <a:gd name="connsiteX1" fmla="*/ 4856480 w 9933940"/>
              <a:gd name="connsiteY1" fmla="*/ 2649220 h 4930140"/>
              <a:gd name="connsiteX2" fmla="*/ 4841240 w 9933940"/>
              <a:gd name="connsiteY2" fmla="*/ 853440 h 4930140"/>
              <a:gd name="connsiteX3" fmla="*/ 4696460 w 9933940"/>
              <a:gd name="connsiteY3" fmla="*/ 789940 h 4930140"/>
              <a:gd name="connsiteX4" fmla="*/ 4681220 w 9933940"/>
              <a:gd name="connsiteY4" fmla="*/ 589280 h 4930140"/>
              <a:gd name="connsiteX5" fmla="*/ 4241800 w 9933940"/>
              <a:gd name="connsiteY5" fmla="*/ 485140 h 4930140"/>
              <a:gd name="connsiteX6" fmla="*/ 4117340 w 9933940"/>
              <a:gd name="connsiteY6" fmla="*/ 680720 h 4930140"/>
              <a:gd name="connsiteX7" fmla="*/ 3792220 w 9933940"/>
              <a:gd name="connsiteY7" fmla="*/ 1046480 h 4930140"/>
              <a:gd name="connsiteX8" fmla="*/ 3812540 w 9933940"/>
              <a:gd name="connsiteY8" fmla="*/ 3789680 h 4930140"/>
              <a:gd name="connsiteX9" fmla="*/ 2844800 w 9933940"/>
              <a:gd name="connsiteY9" fmla="*/ 3787140 h 4930140"/>
              <a:gd name="connsiteX10" fmla="*/ 2882900 w 9933940"/>
              <a:gd name="connsiteY10" fmla="*/ 2852420 h 4930140"/>
              <a:gd name="connsiteX11" fmla="*/ 2026920 w 9933940"/>
              <a:gd name="connsiteY11" fmla="*/ 2885440 h 4930140"/>
              <a:gd name="connsiteX12" fmla="*/ 1651000 w 9933940"/>
              <a:gd name="connsiteY12" fmla="*/ 2893060 h 4930140"/>
              <a:gd name="connsiteX13" fmla="*/ 1983740 w 9933940"/>
              <a:gd name="connsiteY13" fmla="*/ 3258820 h 4930140"/>
              <a:gd name="connsiteX14" fmla="*/ 1831340 w 9933940"/>
              <a:gd name="connsiteY14" fmla="*/ 3246120 h 4930140"/>
              <a:gd name="connsiteX15" fmla="*/ 1805940 w 9933940"/>
              <a:gd name="connsiteY15" fmla="*/ 3563620 h 4930140"/>
              <a:gd name="connsiteX16" fmla="*/ 1907540 w 9933940"/>
              <a:gd name="connsiteY16" fmla="*/ 3563620 h 4930140"/>
              <a:gd name="connsiteX17" fmla="*/ 1907540 w 9933940"/>
              <a:gd name="connsiteY17" fmla="*/ 3728720 h 4930140"/>
              <a:gd name="connsiteX18" fmla="*/ 1270000 w 9933940"/>
              <a:gd name="connsiteY18" fmla="*/ 3825240 h 4930140"/>
              <a:gd name="connsiteX19" fmla="*/ 7620 w 9933940"/>
              <a:gd name="connsiteY19" fmla="*/ 3787140 h 4930140"/>
              <a:gd name="connsiteX20" fmla="*/ 0 w 9933940"/>
              <a:gd name="connsiteY20" fmla="*/ 4930140 h 4930140"/>
              <a:gd name="connsiteX21" fmla="*/ 5267960 w 9933940"/>
              <a:gd name="connsiteY21" fmla="*/ 4800600 h 4930140"/>
              <a:gd name="connsiteX22" fmla="*/ 5306060 w 9933940"/>
              <a:gd name="connsiteY22" fmla="*/ 4483100 h 4930140"/>
              <a:gd name="connsiteX23" fmla="*/ 5509260 w 9933940"/>
              <a:gd name="connsiteY23" fmla="*/ 4503420 h 4930140"/>
              <a:gd name="connsiteX24" fmla="*/ 6093460 w 9933940"/>
              <a:gd name="connsiteY24" fmla="*/ 4236720 h 4930140"/>
              <a:gd name="connsiteX25" fmla="*/ 6395720 w 9933940"/>
              <a:gd name="connsiteY25" fmla="*/ 4221480 h 4930140"/>
              <a:gd name="connsiteX26" fmla="*/ 6398260 w 9933940"/>
              <a:gd name="connsiteY26" fmla="*/ 3375660 h 4930140"/>
              <a:gd name="connsiteX27" fmla="*/ 8917940 w 9933940"/>
              <a:gd name="connsiteY27" fmla="*/ 3360420 h 4930140"/>
              <a:gd name="connsiteX28" fmla="*/ 9933940 w 9933940"/>
              <a:gd name="connsiteY28" fmla="*/ 2590800 h 4930140"/>
              <a:gd name="connsiteX29" fmla="*/ 9933940 w 9933940"/>
              <a:gd name="connsiteY29" fmla="*/ 0 h 4930140"/>
              <a:gd name="connsiteX0" fmla="*/ 9933940 w 9933940"/>
              <a:gd name="connsiteY0" fmla="*/ 0 h 4930140"/>
              <a:gd name="connsiteX1" fmla="*/ 4856480 w 9933940"/>
              <a:gd name="connsiteY1" fmla="*/ 2649220 h 4930140"/>
              <a:gd name="connsiteX2" fmla="*/ 4841240 w 9933940"/>
              <a:gd name="connsiteY2" fmla="*/ 853440 h 4930140"/>
              <a:gd name="connsiteX3" fmla="*/ 4696460 w 9933940"/>
              <a:gd name="connsiteY3" fmla="*/ 789940 h 4930140"/>
              <a:gd name="connsiteX4" fmla="*/ 4681220 w 9933940"/>
              <a:gd name="connsiteY4" fmla="*/ 589280 h 4930140"/>
              <a:gd name="connsiteX5" fmla="*/ 4241800 w 9933940"/>
              <a:gd name="connsiteY5" fmla="*/ 485140 h 4930140"/>
              <a:gd name="connsiteX6" fmla="*/ 4117340 w 9933940"/>
              <a:gd name="connsiteY6" fmla="*/ 680720 h 4930140"/>
              <a:gd name="connsiteX7" fmla="*/ 3792220 w 9933940"/>
              <a:gd name="connsiteY7" fmla="*/ 1046480 h 4930140"/>
              <a:gd name="connsiteX8" fmla="*/ 3812540 w 9933940"/>
              <a:gd name="connsiteY8" fmla="*/ 3789680 h 4930140"/>
              <a:gd name="connsiteX9" fmla="*/ 2844800 w 9933940"/>
              <a:gd name="connsiteY9" fmla="*/ 3787140 h 4930140"/>
              <a:gd name="connsiteX10" fmla="*/ 2882900 w 9933940"/>
              <a:gd name="connsiteY10" fmla="*/ 2852420 h 4930140"/>
              <a:gd name="connsiteX11" fmla="*/ 2026920 w 9933940"/>
              <a:gd name="connsiteY11" fmla="*/ 2885440 h 4930140"/>
              <a:gd name="connsiteX12" fmla="*/ 1651000 w 9933940"/>
              <a:gd name="connsiteY12" fmla="*/ 2893060 h 4930140"/>
              <a:gd name="connsiteX13" fmla="*/ 1450340 w 9933940"/>
              <a:gd name="connsiteY13" fmla="*/ 2908300 h 4930140"/>
              <a:gd name="connsiteX14" fmla="*/ 1831340 w 9933940"/>
              <a:gd name="connsiteY14" fmla="*/ 3246120 h 4930140"/>
              <a:gd name="connsiteX15" fmla="*/ 1805940 w 9933940"/>
              <a:gd name="connsiteY15" fmla="*/ 3563620 h 4930140"/>
              <a:gd name="connsiteX16" fmla="*/ 1907540 w 9933940"/>
              <a:gd name="connsiteY16" fmla="*/ 3563620 h 4930140"/>
              <a:gd name="connsiteX17" fmla="*/ 1907540 w 9933940"/>
              <a:gd name="connsiteY17" fmla="*/ 3728720 h 4930140"/>
              <a:gd name="connsiteX18" fmla="*/ 1270000 w 9933940"/>
              <a:gd name="connsiteY18" fmla="*/ 3825240 h 4930140"/>
              <a:gd name="connsiteX19" fmla="*/ 7620 w 9933940"/>
              <a:gd name="connsiteY19" fmla="*/ 3787140 h 4930140"/>
              <a:gd name="connsiteX20" fmla="*/ 0 w 9933940"/>
              <a:gd name="connsiteY20" fmla="*/ 4930140 h 4930140"/>
              <a:gd name="connsiteX21" fmla="*/ 5267960 w 9933940"/>
              <a:gd name="connsiteY21" fmla="*/ 4800600 h 4930140"/>
              <a:gd name="connsiteX22" fmla="*/ 5306060 w 9933940"/>
              <a:gd name="connsiteY22" fmla="*/ 4483100 h 4930140"/>
              <a:gd name="connsiteX23" fmla="*/ 5509260 w 9933940"/>
              <a:gd name="connsiteY23" fmla="*/ 4503420 h 4930140"/>
              <a:gd name="connsiteX24" fmla="*/ 6093460 w 9933940"/>
              <a:gd name="connsiteY24" fmla="*/ 4236720 h 4930140"/>
              <a:gd name="connsiteX25" fmla="*/ 6395720 w 9933940"/>
              <a:gd name="connsiteY25" fmla="*/ 4221480 h 4930140"/>
              <a:gd name="connsiteX26" fmla="*/ 6398260 w 9933940"/>
              <a:gd name="connsiteY26" fmla="*/ 3375660 h 4930140"/>
              <a:gd name="connsiteX27" fmla="*/ 8917940 w 9933940"/>
              <a:gd name="connsiteY27" fmla="*/ 3360420 h 4930140"/>
              <a:gd name="connsiteX28" fmla="*/ 9933940 w 9933940"/>
              <a:gd name="connsiteY28" fmla="*/ 2590800 h 4930140"/>
              <a:gd name="connsiteX29" fmla="*/ 9933940 w 9933940"/>
              <a:gd name="connsiteY29" fmla="*/ 0 h 4930140"/>
              <a:gd name="connsiteX0" fmla="*/ 9933940 w 9933940"/>
              <a:gd name="connsiteY0" fmla="*/ 0 h 4930140"/>
              <a:gd name="connsiteX1" fmla="*/ 4856480 w 9933940"/>
              <a:gd name="connsiteY1" fmla="*/ 2649220 h 4930140"/>
              <a:gd name="connsiteX2" fmla="*/ 4841240 w 9933940"/>
              <a:gd name="connsiteY2" fmla="*/ 853440 h 4930140"/>
              <a:gd name="connsiteX3" fmla="*/ 4696460 w 9933940"/>
              <a:gd name="connsiteY3" fmla="*/ 789940 h 4930140"/>
              <a:gd name="connsiteX4" fmla="*/ 4681220 w 9933940"/>
              <a:gd name="connsiteY4" fmla="*/ 589280 h 4930140"/>
              <a:gd name="connsiteX5" fmla="*/ 4241800 w 9933940"/>
              <a:gd name="connsiteY5" fmla="*/ 485140 h 4930140"/>
              <a:gd name="connsiteX6" fmla="*/ 4117340 w 9933940"/>
              <a:gd name="connsiteY6" fmla="*/ 680720 h 4930140"/>
              <a:gd name="connsiteX7" fmla="*/ 3792220 w 9933940"/>
              <a:gd name="connsiteY7" fmla="*/ 1046480 h 4930140"/>
              <a:gd name="connsiteX8" fmla="*/ 3812540 w 9933940"/>
              <a:gd name="connsiteY8" fmla="*/ 3789680 h 4930140"/>
              <a:gd name="connsiteX9" fmla="*/ 2844800 w 9933940"/>
              <a:gd name="connsiteY9" fmla="*/ 3787140 h 4930140"/>
              <a:gd name="connsiteX10" fmla="*/ 2882900 w 9933940"/>
              <a:gd name="connsiteY10" fmla="*/ 2852420 h 4930140"/>
              <a:gd name="connsiteX11" fmla="*/ 2026920 w 9933940"/>
              <a:gd name="connsiteY11" fmla="*/ 2885440 h 4930140"/>
              <a:gd name="connsiteX12" fmla="*/ 1651000 w 9933940"/>
              <a:gd name="connsiteY12" fmla="*/ 2893060 h 4930140"/>
              <a:gd name="connsiteX13" fmla="*/ 1450340 w 9933940"/>
              <a:gd name="connsiteY13" fmla="*/ 2908300 h 4930140"/>
              <a:gd name="connsiteX14" fmla="*/ 1221740 w 9933940"/>
              <a:gd name="connsiteY14" fmla="*/ 2941320 h 4930140"/>
              <a:gd name="connsiteX15" fmla="*/ 1805940 w 9933940"/>
              <a:gd name="connsiteY15" fmla="*/ 3563620 h 4930140"/>
              <a:gd name="connsiteX16" fmla="*/ 1907540 w 9933940"/>
              <a:gd name="connsiteY16" fmla="*/ 3563620 h 4930140"/>
              <a:gd name="connsiteX17" fmla="*/ 1907540 w 9933940"/>
              <a:gd name="connsiteY17" fmla="*/ 3728720 h 4930140"/>
              <a:gd name="connsiteX18" fmla="*/ 1270000 w 9933940"/>
              <a:gd name="connsiteY18" fmla="*/ 3825240 h 4930140"/>
              <a:gd name="connsiteX19" fmla="*/ 7620 w 9933940"/>
              <a:gd name="connsiteY19" fmla="*/ 3787140 h 4930140"/>
              <a:gd name="connsiteX20" fmla="*/ 0 w 9933940"/>
              <a:gd name="connsiteY20" fmla="*/ 4930140 h 4930140"/>
              <a:gd name="connsiteX21" fmla="*/ 5267960 w 9933940"/>
              <a:gd name="connsiteY21" fmla="*/ 4800600 h 4930140"/>
              <a:gd name="connsiteX22" fmla="*/ 5306060 w 9933940"/>
              <a:gd name="connsiteY22" fmla="*/ 4483100 h 4930140"/>
              <a:gd name="connsiteX23" fmla="*/ 5509260 w 9933940"/>
              <a:gd name="connsiteY23" fmla="*/ 4503420 h 4930140"/>
              <a:gd name="connsiteX24" fmla="*/ 6093460 w 9933940"/>
              <a:gd name="connsiteY24" fmla="*/ 4236720 h 4930140"/>
              <a:gd name="connsiteX25" fmla="*/ 6395720 w 9933940"/>
              <a:gd name="connsiteY25" fmla="*/ 4221480 h 4930140"/>
              <a:gd name="connsiteX26" fmla="*/ 6398260 w 9933940"/>
              <a:gd name="connsiteY26" fmla="*/ 3375660 h 4930140"/>
              <a:gd name="connsiteX27" fmla="*/ 8917940 w 9933940"/>
              <a:gd name="connsiteY27" fmla="*/ 3360420 h 4930140"/>
              <a:gd name="connsiteX28" fmla="*/ 9933940 w 9933940"/>
              <a:gd name="connsiteY28" fmla="*/ 2590800 h 4930140"/>
              <a:gd name="connsiteX29" fmla="*/ 9933940 w 9933940"/>
              <a:gd name="connsiteY29" fmla="*/ 0 h 4930140"/>
              <a:gd name="connsiteX0" fmla="*/ 9933940 w 9933940"/>
              <a:gd name="connsiteY0" fmla="*/ 0 h 4930140"/>
              <a:gd name="connsiteX1" fmla="*/ 4856480 w 9933940"/>
              <a:gd name="connsiteY1" fmla="*/ 2649220 h 4930140"/>
              <a:gd name="connsiteX2" fmla="*/ 4841240 w 9933940"/>
              <a:gd name="connsiteY2" fmla="*/ 853440 h 4930140"/>
              <a:gd name="connsiteX3" fmla="*/ 4696460 w 9933940"/>
              <a:gd name="connsiteY3" fmla="*/ 789940 h 4930140"/>
              <a:gd name="connsiteX4" fmla="*/ 4681220 w 9933940"/>
              <a:gd name="connsiteY4" fmla="*/ 589280 h 4930140"/>
              <a:gd name="connsiteX5" fmla="*/ 4241800 w 9933940"/>
              <a:gd name="connsiteY5" fmla="*/ 485140 h 4930140"/>
              <a:gd name="connsiteX6" fmla="*/ 4117340 w 9933940"/>
              <a:gd name="connsiteY6" fmla="*/ 680720 h 4930140"/>
              <a:gd name="connsiteX7" fmla="*/ 3792220 w 9933940"/>
              <a:gd name="connsiteY7" fmla="*/ 1046480 h 4930140"/>
              <a:gd name="connsiteX8" fmla="*/ 3812540 w 9933940"/>
              <a:gd name="connsiteY8" fmla="*/ 3789680 h 4930140"/>
              <a:gd name="connsiteX9" fmla="*/ 2844800 w 9933940"/>
              <a:gd name="connsiteY9" fmla="*/ 3787140 h 4930140"/>
              <a:gd name="connsiteX10" fmla="*/ 2882900 w 9933940"/>
              <a:gd name="connsiteY10" fmla="*/ 2852420 h 4930140"/>
              <a:gd name="connsiteX11" fmla="*/ 2026920 w 9933940"/>
              <a:gd name="connsiteY11" fmla="*/ 2885440 h 4930140"/>
              <a:gd name="connsiteX12" fmla="*/ 1651000 w 9933940"/>
              <a:gd name="connsiteY12" fmla="*/ 2893060 h 4930140"/>
              <a:gd name="connsiteX13" fmla="*/ 1450340 w 9933940"/>
              <a:gd name="connsiteY13" fmla="*/ 2908300 h 4930140"/>
              <a:gd name="connsiteX14" fmla="*/ 1221740 w 9933940"/>
              <a:gd name="connsiteY14" fmla="*/ 2941320 h 4930140"/>
              <a:gd name="connsiteX15" fmla="*/ 1127760 w 9933940"/>
              <a:gd name="connsiteY15" fmla="*/ 3822700 h 4930140"/>
              <a:gd name="connsiteX16" fmla="*/ 1907540 w 9933940"/>
              <a:gd name="connsiteY16" fmla="*/ 3563620 h 4930140"/>
              <a:gd name="connsiteX17" fmla="*/ 1907540 w 9933940"/>
              <a:gd name="connsiteY17" fmla="*/ 3728720 h 4930140"/>
              <a:gd name="connsiteX18" fmla="*/ 1270000 w 9933940"/>
              <a:gd name="connsiteY18" fmla="*/ 3825240 h 4930140"/>
              <a:gd name="connsiteX19" fmla="*/ 7620 w 9933940"/>
              <a:gd name="connsiteY19" fmla="*/ 3787140 h 4930140"/>
              <a:gd name="connsiteX20" fmla="*/ 0 w 9933940"/>
              <a:gd name="connsiteY20" fmla="*/ 4930140 h 4930140"/>
              <a:gd name="connsiteX21" fmla="*/ 5267960 w 9933940"/>
              <a:gd name="connsiteY21" fmla="*/ 4800600 h 4930140"/>
              <a:gd name="connsiteX22" fmla="*/ 5306060 w 9933940"/>
              <a:gd name="connsiteY22" fmla="*/ 4483100 h 4930140"/>
              <a:gd name="connsiteX23" fmla="*/ 5509260 w 9933940"/>
              <a:gd name="connsiteY23" fmla="*/ 4503420 h 4930140"/>
              <a:gd name="connsiteX24" fmla="*/ 6093460 w 9933940"/>
              <a:gd name="connsiteY24" fmla="*/ 4236720 h 4930140"/>
              <a:gd name="connsiteX25" fmla="*/ 6395720 w 9933940"/>
              <a:gd name="connsiteY25" fmla="*/ 4221480 h 4930140"/>
              <a:gd name="connsiteX26" fmla="*/ 6398260 w 9933940"/>
              <a:gd name="connsiteY26" fmla="*/ 3375660 h 4930140"/>
              <a:gd name="connsiteX27" fmla="*/ 8917940 w 9933940"/>
              <a:gd name="connsiteY27" fmla="*/ 3360420 h 4930140"/>
              <a:gd name="connsiteX28" fmla="*/ 9933940 w 9933940"/>
              <a:gd name="connsiteY28" fmla="*/ 2590800 h 4930140"/>
              <a:gd name="connsiteX29" fmla="*/ 9933940 w 9933940"/>
              <a:gd name="connsiteY29" fmla="*/ 0 h 4930140"/>
              <a:gd name="connsiteX0" fmla="*/ 9933940 w 9933940"/>
              <a:gd name="connsiteY0" fmla="*/ 0 h 4930140"/>
              <a:gd name="connsiteX1" fmla="*/ 4856480 w 9933940"/>
              <a:gd name="connsiteY1" fmla="*/ 2649220 h 4930140"/>
              <a:gd name="connsiteX2" fmla="*/ 4841240 w 9933940"/>
              <a:gd name="connsiteY2" fmla="*/ 853440 h 4930140"/>
              <a:gd name="connsiteX3" fmla="*/ 4696460 w 9933940"/>
              <a:gd name="connsiteY3" fmla="*/ 789940 h 4930140"/>
              <a:gd name="connsiteX4" fmla="*/ 4681220 w 9933940"/>
              <a:gd name="connsiteY4" fmla="*/ 589280 h 4930140"/>
              <a:gd name="connsiteX5" fmla="*/ 4241800 w 9933940"/>
              <a:gd name="connsiteY5" fmla="*/ 485140 h 4930140"/>
              <a:gd name="connsiteX6" fmla="*/ 4117340 w 9933940"/>
              <a:gd name="connsiteY6" fmla="*/ 680720 h 4930140"/>
              <a:gd name="connsiteX7" fmla="*/ 3792220 w 9933940"/>
              <a:gd name="connsiteY7" fmla="*/ 1046480 h 4930140"/>
              <a:gd name="connsiteX8" fmla="*/ 3812540 w 9933940"/>
              <a:gd name="connsiteY8" fmla="*/ 3789680 h 4930140"/>
              <a:gd name="connsiteX9" fmla="*/ 2844800 w 9933940"/>
              <a:gd name="connsiteY9" fmla="*/ 3787140 h 4930140"/>
              <a:gd name="connsiteX10" fmla="*/ 2882900 w 9933940"/>
              <a:gd name="connsiteY10" fmla="*/ 2852420 h 4930140"/>
              <a:gd name="connsiteX11" fmla="*/ 2026920 w 9933940"/>
              <a:gd name="connsiteY11" fmla="*/ 2885440 h 4930140"/>
              <a:gd name="connsiteX12" fmla="*/ 1651000 w 9933940"/>
              <a:gd name="connsiteY12" fmla="*/ 2893060 h 4930140"/>
              <a:gd name="connsiteX13" fmla="*/ 1450340 w 9933940"/>
              <a:gd name="connsiteY13" fmla="*/ 2908300 h 4930140"/>
              <a:gd name="connsiteX14" fmla="*/ 1221740 w 9933940"/>
              <a:gd name="connsiteY14" fmla="*/ 2941320 h 4930140"/>
              <a:gd name="connsiteX15" fmla="*/ 1127760 w 9933940"/>
              <a:gd name="connsiteY15" fmla="*/ 3822700 h 4930140"/>
              <a:gd name="connsiteX16" fmla="*/ 1907540 w 9933940"/>
              <a:gd name="connsiteY16" fmla="*/ 3563620 h 4930140"/>
              <a:gd name="connsiteX17" fmla="*/ 1907540 w 9933940"/>
              <a:gd name="connsiteY17" fmla="*/ 3728720 h 4930140"/>
              <a:gd name="connsiteX18" fmla="*/ 7620 w 9933940"/>
              <a:gd name="connsiteY18" fmla="*/ 3787140 h 4930140"/>
              <a:gd name="connsiteX19" fmla="*/ 0 w 9933940"/>
              <a:gd name="connsiteY19" fmla="*/ 4930140 h 4930140"/>
              <a:gd name="connsiteX20" fmla="*/ 5267960 w 9933940"/>
              <a:gd name="connsiteY20" fmla="*/ 4800600 h 4930140"/>
              <a:gd name="connsiteX21" fmla="*/ 5306060 w 9933940"/>
              <a:gd name="connsiteY21" fmla="*/ 4483100 h 4930140"/>
              <a:gd name="connsiteX22" fmla="*/ 5509260 w 9933940"/>
              <a:gd name="connsiteY22" fmla="*/ 4503420 h 4930140"/>
              <a:gd name="connsiteX23" fmla="*/ 6093460 w 9933940"/>
              <a:gd name="connsiteY23" fmla="*/ 4236720 h 4930140"/>
              <a:gd name="connsiteX24" fmla="*/ 6395720 w 9933940"/>
              <a:gd name="connsiteY24" fmla="*/ 4221480 h 4930140"/>
              <a:gd name="connsiteX25" fmla="*/ 6398260 w 9933940"/>
              <a:gd name="connsiteY25" fmla="*/ 3375660 h 4930140"/>
              <a:gd name="connsiteX26" fmla="*/ 8917940 w 9933940"/>
              <a:gd name="connsiteY26" fmla="*/ 3360420 h 4930140"/>
              <a:gd name="connsiteX27" fmla="*/ 9933940 w 9933940"/>
              <a:gd name="connsiteY27" fmla="*/ 2590800 h 4930140"/>
              <a:gd name="connsiteX28" fmla="*/ 9933940 w 9933940"/>
              <a:gd name="connsiteY28" fmla="*/ 0 h 4930140"/>
              <a:gd name="connsiteX0" fmla="*/ 9933940 w 9933940"/>
              <a:gd name="connsiteY0" fmla="*/ 0 h 4930140"/>
              <a:gd name="connsiteX1" fmla="*/ 4856480 w 9933940"/>
              <a:gd name="connsiteY1" fmla="*/ 2649220 h 4930140"/>
              <a:gd name="connsiteX2" fmla="*/ 4841240 w 9933940"/>
              <a:gd name="connsiteY2" fmla="*/ 853440 h 4930140"/>
              <a:gd name="connsiteX3" fmla="*/ 4696460 w 9933940"/>
              <a:gd name="connsiteY3" fmla="*/ 789940 h 4930140"/>
              <a:gd name="connsiteX4" fmla="*/ 4681220 w 9933940"/>
              <a:gd name="connsiteY4" fmla="*/ 589280 h 4930140"/>
              <a:gd name="connsiteX5" fmla="*/ 4241800 w 9933940"/>
              <a:gd name="connsiteY5" fmla="*/ 485140 h 4930140"/>
              <a:gd name="connsiteX6" fmla="*/ 4117340 w 9933940"/>
              <a:gd name="connsiteY6" fmla="*/ 680720 h 4930140"/>
              <a:gd name="connsiteX7" fmla="*/ 3792220 w 9933940"/>
              <a:gd name="connsiteY7" fmla="*/ 1046480 h 4930140"/>
              <a:gd name="connsiteX8" fmla="*/ 3812540 w 9933940"/>
              <a:gd name="connsiteY8" fmla="*/ 3789680 h 4930140"/>
              <a:gd name="connsiteX9" fmla="*/ 2844800 w 9933940"/>
              <a:gd name="connsiteY9" fmla="*/ 3787140 h 4930140"/>
              <a:gd name="connsiteX10" fmla="*/ 2882900 w 9933940"/>
              <a:gd name="connsiteY10" fmla="*/ 2852420 h 4930140"/>
              <a:gd name="connsiteX11" fmla="*/ 2026920 w 9933940"/>
              <a:gd name="connsiteY11" fmla="*/ 2885440 h 4930140"/>
              <a:gd name="connsiteX12" fmla="*/ 1651000 w 9933940"/>
              <a:gd name="connsiteY12" fmla="*/ 2893060 h 4930140"/>
              <a:gd name="connsiteX13" fmla="*/ 1450340 w 9933940"/>
              <a:gd name="connsiteY13" fmla="*/ 2908300 h 4930140"/>
              <a:gd name="connsiteX14" fmla="*/ 1221740 w 9933940"/>
              <a:gd name="connsiteY14" fmla="*/ 2941320 h 4930140"/>
              <a:gd name="connsiteX15" fmla="*/ 1127760 w 9933940"/>
              <a:gd name="connsiteY15" fmla="*/ 3822700 h 4930140"/>
              <a:gd name="connsiteX16" fmla="*/ 1907540 w 9933940"/>
              <a:gd name="connsiteY16" fmla="*/ 3728720 h 4930140"/>
              <a:gd name="connsiteX17" fmla="*/ 7620 w 9933940"/>
              <a:gd name="connsiteY17" fmla="*/ 3787140 h 4930140"/>
              <a:gd name="connsiteX18" fmla="*/ 0 w 9933940"/>
              <a:gd name="connsiteY18" fmla="*/ 4930140 h 4930140"/>
              <a:gd name="connsiteX19" fmla="*/ 5267960 w 9933940"/>
              <a:gd name="connsiteY19" fmla="*/ 4800600 h 4930140"/>
              <a:gd name="connsiteX20" fmla="*/ 5306060 w 9933940"/>
              <a:gd name="connsiteY20" fmla="*/ 4483100 h 4930140"/>
              <a:gd name="connsiteX21" fmla="*/ 5509260 w 9933940"/>
              <a:gd name="connsiteY21" fmla="*/ 4503420 h 4930140"/>
              <a:gd name="connsiteX22" fmla="*/ 6093460 w 9933940"/>
              <a:gd name="connsiteY22" fmla="*/ 4236720 h 4930140"/>
              <a:gd name="connsiteX23" fmla="*/ 6395720 w 9933940"/>
              <a:gd name="connsiteY23" fmla="*/ 4221480 h 4930140"/>
              <a:gd name="connsiteX24" fmla="*/ 6398260 w 9933940"/>
              <a:gd name="connsiteY24" fmla="*/ 3375660 h 4930140"/>
              <a:gd name="connsiteX25" fmla="*/ 8917940 w 9933940"/>
              <a:gd name="connsiteY25" fmla="*/ 3360420 h 4930140"/>
              <a:gd name="connsiteX26" fmla="*/ 9933940 w 9933940"/>
              <a:gd name="connsiteY26" fmla="*/ 2590800 h 4930140"/>
              <a:gd name="connsiteX27" fmla="*/ 9933940 w 9933940"/>
              <a:gd name="connsiteY27" fmla="*/ 0 h 4930140"/>
              <a:gd name="connsiteX0" fmla="*/ 9933940 w 9933940"/>
              <a:gd name="connsiteY0" fmla="*/ 0 h 4930140"/>
              <a:gd name="connsiteX1" fmla="*/ 4856480 w 9933940"/>
              <a:gd name="connsiteY1" fmla="*/ 2649220 h 4930140"/>
              <a:gd name="connsiteX2" fmla="*/ 4841240 w 9933940"/>
              <a:gd name="connsiteY2" fmla="*/ 853440 h 4930140"/>
              <a:gd name="connsiteX3" fmla="*/ 4696460 w 9933940"/>
              <a:gd name="connsiteY3" fmla="*/ 789940 h 4930140"/>
              <a:gd name="connsiteX4" fmla="*/ 4681220 w 9933940"/>
              <a:gd name="connsiteY4" fmla="*/ 589280 h 4930140"/>
              <a:gd name="connsiteX5" fmla="*/ 4241800 w 9933940"/>
              <a:gd name="connsiteY5" fmla="*/ 485140 h 4930140"/>
              <a:gd name="connsiteX6" fmla="*/ 4117340 w 9933940"/>
              <a:gd name="connsiteY6" fmla="*/ 680720 h 4930140"/>
              <a:gd name="connsiteX7" fmla="*/ 3792220 w 9933940"/>
              <a:gd name="connsiteY7" fmla="*/ 1046480 h 4930140"/>
              <a:gd name="connsiteX8" fmla="*/ 3812540 w 9933940"/>
              <a:gd name="connsiteY8" fmla="*/ 3789680 h 4930140"/>
              <a:gd name="connsiteX9" fmla="*/ 2844800 w 9933940"/>
              <a:gd name="connsiteY9" fmla="*/ 3787140 h 4930140"/>
              <a:gd name="connsiteX10" fmla="*/ 2882900 w 9933940"/>
              <a:gd name="connsiteY10" fmla="*/ 2852420 h 4930140"/>
              <a:gd name="connsiteX11" fmla="*/ 2026920 w 9933940"/>
              <a:gd name="connsiteY11" fmla="*/ 2885440 h 4930140"/>
              <a:gd name="connsiteX12" fmla="*/ 1651000 w 9933940"/>
              <a:gd name="connsiteY12" fmla="*/ 2893060 h 4930140"/>
              <a:gd name="connsiteX13" fmla="*/ 1450340 w 9933940"/>
              <a:gd name="connsiteY13" fmla="*/ 2908300 h 4930140"/>
              <a:gd name="connsiteX14" fmla="*/ 1221740 w 9933940"/>
              <a:gd name="connsiteY14" fmla="*/ 2941320 h 4930140"/>
              <a:gd name="connsiteX15" fmla="*/ 1127760 w 9933940"/>
              <a:gd name="connsiteY15" fmla="*/ 3822700 h 4930140"/>
              <a:gd name="connsiteX16" fmla="*/ 1907540 w 9933940"/>
              <a:gd name="connsiteY16" fmla="*/ 3728720 h 4930140"/>
              <a:gd name="connsiteX17" fmla="*/ 7620 w 9933940"/>
              <a:gd name="connsiteY17" fmla="*/ 3787140 h 4930140"/>
              <a:gd name="connsiteX18" fmla="*/ 0 w 9933940"/>
              <a:gd name="connsiteY18" fmla="*/ 4930140 h 4930140"/>
              <a:gd name="connsiteX19" fmla="*/ 5267960 w 9933940"/>
              <a:gd name="connsiteY19" fmla="*/ 4800600 h 4930140"/>
              <a:gd name="connsiteX20" fmla="*/ 5306060 w 9933940"/>
              <a:gd name="connsiteY20" fmla="*/ 4483100 h 4930140"/>
              <a:gd name="connsiteX21" fmla="*/ 5509260 w 9933940"/>
              <a:gd name="connsiteY21" fmla="*/ 4503420 h 4930140"/>
              <a:gd name="connsiteX22" fmla="*/ 6093460 w 9933940"/>
              <a:gd name="connsiteY22" fmla="*/ 4236720 h 4930140"/>
              <a:gd name="connsiteX23" fmla="*/ 6395720 w 9933940"/>
              <a:gd name="connsiteY23" fmla="*/ 4221480 h 4930140"/>
              <a:gd name="connsiteX24" fmla="*/ 6398260 w 9933940"/>
              <a:gd name="connsiteY24" fmla="*/ 3375660 h 4930140"/>
              <a:gd name="connsiteX25" fmla="*/ 8917940 w 9933940"/>
              <a:gd name="connsiteY25" fmla="*/ 3360420 h 4930140"/>
              <a:gd name="connsiteX26" fmla="*/ 9933940 w 9933940"/>
              <a:gd name="connsiteY26" fmla="*/ 2590800 h 4930140"/>
              <a:gd name="connsiteX27" fmla="*/ 9933940 w 9933940"/>
              <a:gd name="connsiteY27" fmla="*/ 0 h 4930140"/>
              <a:gd name="connsiteX0" fmla="*/ 9933940 w 9933940"/>
              <a:gd name="connsiteY0" fmla="*/ 0 h 4930140"/>
              <a:gd name="connsiteX1" fmla="*/ 4856480 w 9933940"/>
              <a:gd name="connsiteY1" fmla="*/ 2649220 h 4930140"/>
              <a:gd name="connsiteX2" fmla="*/ 4841240 w 9933940"/>
              <a:gd name="connsiteY2" fmla="*/ 853440 h 4930140"/>
              <a:gd name="connsiteX3" fmla="*/ 4696460 w 9933940"/>
              <a:gd name="connsiteY3" fmla="*/ 789940 h 4930140"/>
              <a:gd name="connsiteX4" fmla="*/ 4681220 w 9933940"/>
              <a:gd name="connsiteY4" fmla="*/ 589280 h 4930140"/>
              <a:gd name="connsiteX5" fmla="*/ 4241800 w 9933940"/>
              <a:gd name="connsiteY5" fmla="*/ 485140 h 4930140"/>
              <a:gd name="connsiteX6" fmla="*/ 4117340 w 9933940"/>
              <a:gd name="connsiteY6" fmla="*/ 680720 h 4930140"/>
              <a:gd name="connsiteX7" fmla="*/ 3792220 w 9933940"/>
              <a:gd name="connsiteY7" fmla="*/ 1046480 h 4930140"/>
              <a:gd name="connsiteX8" fmla="*/ 3812540 w 9933940"/>
              <a:gd name="connsiteY8" fmla="*/ 3789680 h 4930140"/>
              <a:gd name="connsiteX9" fmla="*/ 2844800 w 9933940"/>
              <a:gd name="connsiteY9" fmla="*/ 3787140 h 4930140"/>
              <a:gd name="connsiteX10" fmla="*/ 2882900 w 9933940"/>
              <a:gd name="connsiteY10" fmla="*/ 2852420 h 4930140"/>
              <a:gd name="connsiteX11" fmla="*/ 2026920 w 9933940"/>
              <a:gd name="connsiteY11" fmla="*/ 2885440 h 4930140"/>
              <a:gd name="connsiteX12" fmla="*/ 1651000 w 9933940"/>
              <a:gd name="connsiteY12" fmla="*/ 2893060 h 4930140"/>
              <a:gd name="connsiteX13" fmla="*/ 1450340 w 9933940"/>
              <a:gd name="connsiteY13" fmla="*/ 2908300 h 4930140"/>
              <a:gd name="connsiteX14" fmla="*/ 1221740 w 9933940"/>
              <a:gd name="connsiteY14" fmla="*/ 2941320 h 4930140"/>
              <a:gd name="connsiteX15" fmla="*/ 1127760 w 9933940"/>
              <a:gd name="connsiteY15" fmla="*/ 3822700 h 4930140"/>
              <a:gd name="connsiteX16" fmla="*/ 1907540 w 9933940"/>
              <a:gd name="connsiteY16" fmla="*/ 3728720 h 4930140"/>
              <a:gd name="connsiteX17" fmla="*/ 7620 w 9933940"/>
              <a:gd name="connsiteY17" fmla="*/ 3787140 h 4930140"/>
              <a:gd name="connsiteX18" fmla="*/ 0 w 9933940"/>
              <a:gd name="connsiteY18" fmla="*/ 4930140 h 4930140"/>
              <a:gd name="connsiteX19" fmla="*/ 5267960 w 9933940"/>
              <a:gd name="connsiteY19" fmla="*/ 4800600 h 4930140"/>
              <a:gd name="connsiteX20" fmla="*/ 5306060 w 9933940"/>
              <a:gd name="connsiteY20" fmla="*/ 4483100 h 4930140"/>
              <a:gd name="connsiteX21" fmla="*/ 5509260 w 9933940"/>
              <a:gd name="connsiteY21" fmla="*/ 4503420 h 4930140"/>
              <a:gd name="connsiteX22" fmla="*/ 6093460 w 9933940"/>
              <a:gd name="connsiteY22" fmla="*/ 4236720 h 4930140"/>
              <a:gd name="connsiteX23" fmla="*/ 6395720 w 9933940"/>
              <a:gd name="connsiteY23" fmla="*/ 4221480 h 4930140"/>
              <a:gd name="connsiteX24" fmla="*/ 6398260 w 9933940"/>
              <a:gd name="connsiteY24" fmla="*/ 3375660 h 4930140"/>
              <a:gd name="connsiteX25" fmla="*/ 8917940 w 9933940"/>
              <a:gd name="connsiteY25" fmla="*/ 3360420 h 4930140"/>
              <a:gd name="connsiteX26" fmla="*/ 9933940 w 9933940"/>
              <a:gd name="connsiteY26" fmla="*/ 2590800 h 4930140"/>
              <a:gd name="connsiteX27" fmla="*/ 9933940 w 9933940"/>
              <a:gd name="connsiteY27" fmla="*/ 0 h 4930140"/>
              <a:gd name="connsiteX0" fmla="*/ 9933940 w 9933940"/>
              <a:gd name="connsiteY0" fmla="*/ 0 h 4930140"/>
              <a:gd name="connsiteX1" fmla="*/ 4856480 w 9933940"/>
              <a:gd name="connsiteY1" fmla="*/ 2649220 h 4930140"/>
              <a:gd name="connsiteX2" fmla="*/ 4841240 w 9933940"/>
              <a:gd name="connsiteY2" fmla="*/ 853440 h 4930140"/>
              <a:gd name="connsiteX3" fmla="*/ 4696460 w 9933940"/>
              <a:gd name="connsiteY3" fmla="*/ 789940 h 4930140"/>
              <a:gd name="connsiteX4" fmla="*/ 4681220 w 9933940"/>
              <a:gd name="connsiteY4" fmla="*/ 589280 h 4930140"/>
              <a:gd name="connsiteX5" fmla="*/ 4241800 w 9933940"/>
              <a:gd name="connsiteY5" fmla="*/ 485140 h 4930140"/>
              <a:gd name="connsiteX6" fmla="*/ 4117340 w 9933940"/>
              <a:gd name="connsiteY6" fmla="*/ 680720 h 4930140"/>
              <a:gd name="connsiteX7" fmla="*/ 3792220 w 9933940"/>
              <a:gd name="connsiteY7" fmla="*/ 1046480 h 4930140"/>
              <a:gd name="connsiteX8" fmla="*/ 3812540 w 9933940"/>
              <a:gd name="connsiteY8" fmla="*/ 3789680 h 4930140"/>
              <a:gd name="connsiteX9" fmla="*/ 2844800 w 9933940"/>
              <a:gd name="connsiteY9" fmla="*/ 3787140 h 4930140"/>
              <a:gd name="connsiteX10" fmla="*/ 2882900 w 9933940"/>
              <a:gd name="connsiteY10" fmla="*/ 2852420 h 4930140"/>
              <a:gd name="connsiteX11" fmla="*/ 2026920 w 9933940"/>
              <a:gd name="connsiteY11" fmla="*/ 2885440 h 4930140"/>
              <a:gd name="connsiteX12" fmla="*/ 1651000 w 9933940"/>
              <a:gd name="connsiteY12" fmla="*/ 2893060 h 4930140"/>
              <a:gd name="connsiteX13" fmla="*/ 1450340 w 9933940"/>
              <a:gd name="connsiteY13" fmla="*/ 2908300 h 4930140"/>
              <a:gd name="connsiteX14" fmla="*/ 1221740 w 9933940"/>
              <a:gd name="connsiteY14" fmla="*/ 2941320 h 4930140"/>
              <a:gd name="connsiteX15" fmla="*/ 1127760 w 9933940"/>
              <a:gd name="connsiteY15" fmla="*/ 3822700 h 4930140"/>
              <a:gd name="connsiteX16" fmla="*/ 7620 w 9933940"/>
              <a:gd name="connsiteY16" fmla="*/ 3787140 h 4930140"/>
              <a:gd name="connsiteX17" fmla="*/ 0 w 9933940"/>
              <a:gd name="connsiteY17" fmla="*/ 4930140 h 4930140"/>
              <a:gd name="connsiteX18" fmla="*/ 5267960 w 9933940"/>
              <a:gd name="connsiteY18" fmla="*/ 4800600 h 4930140"/>
              <a:gd name="connsiteX19" fmla="*/ 5306060 w 9933940"/>
              <a:gd name="connsiteY19" fmla="*/ 4483100 h 4930140"/>
              <a:gd name="connsiteX20" fmla="*/ 5509260 w 9933940"/>
              <a:gd name="connsiteY20" fmla="*/ 4503420 h 4930140"/>
              <a:gd name="connsiteX21" fmla="*/ 6093460 w 9933940"/>
              <a:gd name="connsiteY21" fmla="*/ 4236720 h 4930140"/>
              <a:gd name="connsiteX22" fmla="*/ 6395720 w 9933940"/>
              <a:gd name="connsiteY22" fmla="*/ 4221480 h 4930140"/>
              <a:gd name="connsiteX23" fmla="*/ 6398260 w 9933940"/>
              <a:gd name="connsiteY23" fmla="*/ 3375660 h 4930140"/>
              <a:gd name="connsiteX24" fmla="*/ 8917940 w 9933940"/>
              <a:gd name="connsiteY24" fmla="*/ 3360420 h 4930140"/>
              <a:gd name="connsiteX25" fmla="*/ 9933940 w 9933940"/>
              <a:gd name="connsiteY25" fmla="*/ 2590800 h 4930140"/>
              <a:gd name="connsiteX26" fmla="*/ 9933940 w 9933940"/>
              <a:gd name="connsiteY26" fmla="*/ 0 h 4930140"/>
              <a:gd name="connsiteX0" fmla="*/ 9933940 w 9933940"/>
              <a:gd name="connsiteY0" fmla="*/ 0 h 4930140"/>
              <a:gd name="connsiteX1" fmla="*/ 4856480 w 9933940"/>
              <a:gd name="connsiteY1" fmla="*/ 2649220 h 4930140"/>
              <a:gd name="connsiteX2" fmla="*/ 4841240 w 9933940"/>
              <a:gd name="connsiteY2" fmla="*/ 853440 h 4930140"/>
              <a:gd name="connsiteX3" fmla="*/ 4696460 w 9933940"/>
              <a:gd name="connsiteY3" fmla="*/ 789940 h 4930140"/>
              <a:gd name="connsiteX4" fmla="*/ 4681220 w 9933940"/>
              <a:gd name="connsiteY4" fmla="*/ 589280 h 4930140"/>
              <a:gd name="connsiteX5" fmla="*/ 4241800 w 9933940"/>
              <a:gd name="connsiteY5" fmla="*/ 485140 h 4930140"/>
              <a:gd name="connsiteX6" fmla="*/ 4117340 w 9933940"/>
              <a:gd name="connsiteY6" fmla="*/ 680720 h 4930140"/>
              <a:gd name="connsiteX7" fmla="*/ 3792220 w 9933940"/>
              <a:gd name="connsiteY7" fmla="*/ 1046480 h 4930140"/>
              <a:gd name="connsiteX8" fmla="*/ 3812540 w 9933940"/>
              <a:gd name="connsiteY8" fmla="*/ 3789680 h 4930140"/>
              <a:gd name="connsiteX9" fmla="*/ 2844800 w 9933940"/>
              <a:gd name="connsiteY9" fmla="*/ 3787140 h 4930140"/>
              <a:gd name="connsiteX10" fmla="*/ 2882900 w 9933940"/>
              <a:gd name="connsiteY10" fmla="*/ 2852420 h 4930140"/>
              <a:gd name="connsiteX11" fmla="*/ 2026920 w 9933940"/>
              <a:gd name="connsiteY11" fmla="*/ 2885440 h 4930140"/>
              <a:gd name="connsiteX12" fmla="*/ 1651000 w 9933940"/>
              <a:gd name="connsiteY12" fmla="*/ 2893060 h 4930140"/>
              <a:gd name="connsiteX13" fmla="*/ 1450340 w 9933940"/>
              <a:gd name="connsiteY13" fmla="*/ 2908300 h 4930140"/>
              <a:gd name="connsiteX14" fmla="*/ 1221740 w 9933940"/>
              <a:gd name="connsiteY14" fmla="*/ 2941320 h 4930140"/>
              <a:gd name="connsiteX15" fmla="*/ 1127760 w 9933940"/>
              <a:gd name="connsiteY15" fmla="*/ 3822700 h 4930140"/>
              <a:gd name="connsiteX16" fmla="*/ 7620 w 9933940"/>
              <a:gd name="connsiteY16" fmla="*/ 3787140 h 4930140"/>
              <a:gd name="connsiteX17" fmla="*/ 0 w 9933940"/>
              <a:gd name="connsiteY17" fmla="*/ 4930140 h 4930140"/>
              <a:gd name="connsiteX18" fmla="*/ 5267960 w 9933940"/>
              <a:gd name="connsiteY18" fmla="*/ 4800600 h 4930140"/>
              <a:gd name="connsiteX19" fmla="*/ 5306060 w 9933940"/>
              <a:gd name="connsiteY19" fmla="*/ 4483100 h 4930140"/>
              <a:gd name="connsiteX20" fmla="*/ 5509260 w 9933940"/>
              <a:gd name="connsiteY20" fmla="*/ 4503420 h 4930140"/>
              <a:gd name="connsiteX21" fmla="*/ 6093460 w 9933940"/>
              <a:gd name="connsiteY21" fmla="*/ 4236720 h 4930140"/>
              <a:gd name="connsiteX22" fmla="*/ 6395720 w 9933940"/>
              <a:gd name="connsiteY22" fmla="*/ 4221480 h 4930140"/>
              <a:gd name="connsiteX23" fmla="*/ 7537385 w 9933940"/>
              <a:gd name="connsiteY23" fmla="*/ 3367911 h 4930140"/>
              <a:gd name="connsiteX24" fmla="*/ 8917940 w 9933940"/>
              <a:gd name="connsiteY24" fmla="*/ 3360420 h 4930140"/>
              <a:gd name="connsiteX25" fmla="*/ 9933940 w 9933940"/>
              <a:gd name="connsiteY25" fmla="*/ 2590800 h 4930140"/>
              <a:gd name="connsiteX26" fmla="*/ 9933940 w 9933940"/>
              <a:gd name="connsiteY26" fmla="*/ 0 h 4930140"/>
              <a:gd name="connsiteX0" fmla="*/ 9933940 w 9933940"/>
              <a:gd name="connsiteY0" fmla="*/ 0 h 4930140"/>
              <a:gd name="connsiteX1" fmla="*/ 4856480 w 9933940"/>
              <a:gd name="connsiteY1" fmla="*/ 2649220 h 4930140"/>
              <a:gd name="connsiteX2" fmla="*/ 4841240 w 9933940"/>
              <a:gd name="connsiteY2" fmla="*/ 853440 h 4930140"/>
              <a:gd name="connsiteX3" fmla="*/ 4696460 w 9933940"/>
              <a:gd name="connsiteY3" fmla="*/ 789940 h 4930140"/>
              <a:gd name="connsiteX4" fmla="*/ 4681220 w 9933940"/>
              <a:gd name="connsiteY4" fmla="*/ 589280 h 4930140"/>
              <a:gd name="connsiteX5" fmla="*/ 4241800 w 9933940"/>
              <a:gd name="connsiteY5" fmla="*/ 485140 h 4930140"/>
              <a:gd name="connsiteX6" fmla="*/ 4117340 w 9933940"/>
              <a:gd name="connsiteY6" fmla="*/ 680720 h 4930140"/>
              <a:gd name="connsiteX7" fmla="*/ 3792220 w 9933940"/>
              <a:gd name="connsiteY7" fmla="*/ 1046480 h 4930140"/>
              <a:gd name="connsiteX8" fmla="*/ 3812540 w 9933940"/>
              <a:gd name="connsiteY8" fmla="*/ 3789680 h 4930140"/>
              <a:gd name="connsiteX9" fmla="*/ 2844800 w 9933940"/>
              <a:gd name="connsiteY9" fmla="*/ 3787140 h 4930140"/>
              <a:gd name="connsiteX10" fmla="*/ 2882900 w 9933940"/>
              <a:gd name="connsiteY10" fmla="*/ 2852420 h 4930140"/>
              <a:gd name="connsiteX11" fmla="*/ 2026920 w 9933940"/>
              <a:gd name="connsiteY11" fmla="*/ 2885440 h 4930140"/>
              <a:gd name="connsiteX12" fmla="*/ 1651000 w 9933940"/>
              <a:gd name="connsiteY12" fmla="*/ 2893060 h 4930140"/>
              <a:gd name="connsiteX13" fmla="*/ 1450340 w 9933940"/>
              <a:gd name="connsiteY13" fmla="*/ 2908300 h 4930140"/>
              <a:gd name="connsiteX14" fmla="*/ 1221740 w 9933940"/>
              <a:gd name="connsiteY14" fmla="*/ 2941320 h 4930140"/>
              <a:gd name="connsiteX15" fmla="*/ 1127760 w 9933940"/>
              <a:gd name="connsiteY15" fmla="*/ 3822700 h 4930140"/>
              <a:gd name="connsiteX16" fmla="*/ 7620 w 9933940"/>
              <a:gd name="connsiteY16" fmla="*/ 3787140 h 4930140"/>
              <a:gd name="connsiteX17" fmla="*/ 0 w 9933940"/>
              <a:gd name="connsiteY17" fmla="*/ 4930140 h 4930140"/>
              <a:gd name="connsiteX18" fmla="*/ 5267960 w 9933940"/>
              <a:gd name="connsiteY18" fmla="*/ 4800600 h 4930140"/>
              <a:gd name="connsiteX19" fmla="*/ 5306060 w 9933940"/>
              <a:gd name="connsiteY19" fmla="*/ 4483100 h 4930140"/>
              <a:gd name="connsiteX20" fmla="*/ 5509260 w 9933940"/>
              <a:gd name="connsiteY20" fmla="*/ 4503420 h 4930140"/>
              <a:gd name="connsiteX21" fmla="*/ 6093460 w 9933940"/>
              <a:gd name="connsiteY21" fmla="*/ 4236720 h 4930140"/>
              <a:gd name="connsiteX22" fmla="*/ 6395720 w 9933940"/>
              <a:gd name="connsiteY22" fmla="*/ 4221480 h 4930140"/>
              <a:gd name="connsiteX23" fmla="*/ 7206238 w 9933940"/>
              <a:gd name="connsiteY23" fmla="*/ 3677705 h 4930140"/>
              <a:gd name="connsiteX24" fmla="*/ 7537385 w 9933940"/>
              <a:gd name="connsiteY24" fmla="*/ 3367911 h 4930140"/>
              <a:gd name="connsiteX25" fmla="*/ 8917940 w 9933940"/>
              <a:gd name="connsiteY25" fmla="*/ 3360420 h 4930140"/>
              <a:gd name="connsiteX26" fmla="*/ 9933940 w 9933940"/>
              <a:gd name="connsiteY26" fmla="*/ 2590800 h 4930140"/>
              <a:gd name="connsiteX27" fmla="*/ 9933940 w 9933940"/>
              <a:gd name="connsiteY27" fmla="*/ 0 h 4930140"/>
              <a:gd name="connsiteX0" fmla="*/ 9933940 w 9933940"/>
              <a:gd name="connsiteY0" fmla="*/ 0 h 4930140"/>
              <a:gd name="connsiteX1" fmla="*/ 4856480 w 9933940"/>
              <a:gd name="connsiteY1" fmla="*/ 2649220 h 4930140"/>
              <a:gd name="connsiteX2" fmla="*/ 4841240 w 9933940"/>
              <a:gd name="connsiteY2" fmla="*/ 853440 h 4930140"/>
              <a:gd name="connsiteX3" fmla="*/ 4696460 w 9933940"/>
              <a:gd name="connsiteY3" fmla="*/ 789940 h 4930140"/>
              <a:gd name="connsiteX4" fmla="*/ 4681220 w 9933940"/>
              <a:gd name="connsiteY4" fmla="*/ 589280 h 4930140"/>
              <a:gd name="connsiteX5" fmla="*/ 4241800 w 9933940"/>
              <a:gd name="connsiteY5" fmla="*/ 485140 h 4930140"/>
              <a:gd name="connsiteX6" fmla="*/ 4117340 w 9933940"/>
              <a:gd name="connsiteY6" fmla="*/ 680720 h 4930140"/>
              <a:gd name="connsiteX7" fmla="*/ 3792220 w 9933940"/>
              <a:gd name="connsiteY7" fmla="*/ 1046480 h 4930140"/>
              <a:gd name="connsiteX8" fmla="*/ 3812540 w 9933940"/>
              <a:gd name="connsiteY8" fmla="*/ 3789680 h 4930140"/>
              <a:gd name="connsiteX9" fmla="*/ 2844800 w 9933940"/>
              <a:gd name="connsiteY9" fmla="*/ 3787140 h 4930140"/>
              <a:gd name="connsiteX10" fmla="*/ 2882900 w 9933940"/>
              <a:gd name="connsiteY10" fmla="*/ 2852420 h 4930140"/>
              <a:gd name="connsiteX11" fmla="*/ 2026920 w 9933940"/>
              <a:gd name="connsiteY11" fmla="*/ 2885440 h 4930140"/>
              <a:gd name="connsiteX12" fmla="*/ 1651000 w 9933940"/>
              <a:gd name="connsiteY12" fmla="*/ 2893060 h 4930140"/>
              <a:gd name="connsiteX13" fmla="*/ 1450340 w 9933940"/>
              <a:gd name="connsiteY13" fmla="*/ 2908300 h 4930140"/>
              <a:gd name="connsiteX14" fmla="*/ 1221740 w 9933940"/>
              <a:gd name="connsiteY14" fmla="*/ 2941320 h 4930140"/>
              <a:gd name="connsiteX15" fmla="*/ 1127760 w 9933940"/>
              <a:gd name="connsiteY15" fmla="*/ 3822700 h 4930140"/>
              <a:gd name="connsiteX16" fmla="*/ 7620 w 9933940"/>
              <a:gd name="connsiteY16" fmla="*/ 3787140 h 4930140"/>
              <a:gd name="connsiteX17" fmla="*/ 0 w 9933940"/>
              <a:gd name="connsiteY17" fmla="*/ 4930140 h 4930140"/>
              <a:gd name="connsiteX18" fmla="*/ 5267960 w 9933940"/>
              <a:gd name="connsiteY18" fmla="*/ 4800600 h 4930140"/>
              <a:gd name="connsiteX19" fmla="*/ 5306060 w 9933940"/>
              <a:gd name="connsiteY19" fmla="*/ 4483100 h 4930140"/>
              <a:gd name="connsiteX20" fmla="*/ 5509260 w 9933940"/>
              <a:gd name="connsiteY20" fmla="*/ 4503420 h 4930140"/>
              <a:gd name="connsiteX21" fmla="*/ 6093460 w 9933940"/>
              <a:gd name="connsiteY21" fmla="*/ 4236720 h 4930140"/>
              <a:gd name="connsiteX22" fmla="*/ 6395720 w 9933940"/>
              <a:gd name="connsiteY22" fmla="*/ 4221480 h 4930140"/>
              <a:gd name="connsiteX23" fmla="*/ 7206238 w 9933940"/>
              <a:gd name="connsiteY23" fmla="*/ 3677705 h 4930140"/>
              <a:gd name="connsiteX24" fmla="*/ 7537385 w 9933940"/>
              <a:gd name="connsiteY24" fmla="*/ 3367911 h 4930140"/>
              <a:gd name="connsiteX25" fmla="*/ 8917940 w 9933940"/>
              <a:gd name="connsiteY25" fmla="*/ 3360420 h 4930140"/>
              <a:gd name="connsiteX26" fmla="*/ 9933940 w 9933940"/>
              <a:gd name="connsiteY26" fmla="*/ 2590800 h 4930140"/>
              <a:gd name="connsiteX27" fmla="*/ 9933940 w 9933940"/>
              <a:gd name="connsiteY27" fmla="*/ 0 h 4930140"/>
              <a:gd name="connsiteX0" fmla="*/ 9933940 w 9933940"/>
              <a:gd name="connsiteY0" fmla="*/ 0 h 4930140"/>
              <a:gd name="connsiteX1" fmla="*/ 4856480 w 9933940"/>
              <a:gd name="connsiteY1" fmla="*/ 2649220 h 4930140"/>
              <a:gd name="connsiteX2" fmla="*/ 4841240 w 9933940"/>
              <a:gd name="connsiteY2" fmla="*/ 853440 h 4930140"/>
              <a:gd name="connsiteX3" fmla="*/ 4696460 w 9933940"/>
              <a:gd name="connsiteY3" fmla="*/ 789940 h 4930140"/>
              <a:gd name="connsiteX4" fmla="*/ 4681220 w 9933940"/>
              <a:gd name="connsiteY4" fmla="*/ 589280 h 4930140"/>
              <a:gd name="connsiteX5" fmla="*/ 4241800 w 9933940"/>
              <a:gd name="connsiteY5" fmla="*/ 485140 h 4930140"/>
              <a:gd name="connsiteX6" fmla="*/ 4117340 w 9933940"/>
              <a:gd name="connsiteY6" fmla="*/ 680720 h 4930140"/>
              <a:gd name="connsiteX7" fmla="*/ 3792220 w 9933940"/>
              <a:gd name="connsiteY7" fmla="*/ 1046480 h 4930140"/>
              <a:gd name="connsiteX8" fmla="*/ 3812540 w 9933940"/>
              <a:gd name="connsiteY8" fmla="*/ 3789680 h 4930140"/>
              <a:gd name="connsiteX9" fmla="*/ 2844800 w 9933940"/>
              <a:gd name="connsiteY9" fmla="*/ 3787140 h 4930140"/>
              <a:gd name="connsiteX10" fmla="*/ 2882900 w 9933940"/>
              <a:gd name="connsiteY10" fmla="*/ 2852420 h 4930140"/>
              <a:gd name="connsiteX11" fmla="*/ 2026920 w 9933940"/>
              <a:gd name="connsiteY11" fmla="*/ 2885440 h 4930140"/>
              <a:gd name="connsiteX12" fmla="*/ 1651000 w 9933940"/>
              <a:gd name="connsiteY12" fmla="*/ 2893060 h 4930140"/>
              <a:gd name="connsiteX13" fmla="*/ 1450340 w 9933940"/>
              <a:gd name="connsiteY13" fmla="*/ 2908300 h 4930140"/>
              <a:gd name="connsiteX14" fmla="*/ 1221740 w 9933940"/>
              <a:gd name="connsiteY14" fmla="*/ 2941320 h 4930140"/>
              <a:gd name="connsiteX15" fmla="*/ 1127760 w 9933940"/>
              <a:gd name="connsiteY15" fmla="*/ 3822700 h 4930140"/>
              <a:gd name="connsiteX16" fmla="*/ 7620 w 9933940"/>
              <a:gd name="connsiteY16" fmla="*/ 3787140 h 4930140"/>
              <a:gd name="connsiteX17" fmla="*/ 0 w 9933940"/>
              <a:gd name="connsiteY17" fmla="*/ 4930140 h 4930140"/>
              <a:gd name="connsiteX18" fmla="*/ 5267960 w 9933940"/>
              <a:gd name="connsiteY18" fmla="*/ 4800600 h 4930140"/>
              <a:gd name="connsiteX19" fmla="*/ 5306060 w 9933940"/>
              <a:gd name="connsiteY19" fmla="*/ 4483100 h 4930140"/>
              <a:gd name="connsiteX20" fmla="*/ 5509260 w 9933940"/>
              <a:gd name="connsiteY20" fmla="*/ 4503420 h 4930140"/>
              <a:gd name="connsiteX21" fmla="*/ 6093460 w 9933940"/>
              <a:gd name="connsiteY21" fmla="*/ 4236720 h 4930140"/>
              <a:gd name="connsiteX22" fmla="*/ 6395720 w 9933940"/>
              <a:gd name="connsiteY22" fmla="*/ 4221480 h 4930140"/>
              <a:gd name="connsiteX23" fmla="*/ 8376360 w 9933940"/>
              <a:gd name="connsiteY23" fmla="*/ 3700952 h 4930140"/>
              <a:gd name="connsiteX24" fmla="*/ 7537385 w 9933940"/>
              <a:gd name="connsiteY24" fmla="*/ 3367911 h 4930140"/>
              <a:gd name="connsiteX25" fmla="*/ 8917940 w 9933940"/>
              <a:gd name="connsiteY25" fmla="*/ 3360420 h 4930140"/>
              <a:gd name="connsiteX26" fmla="*/ 9933940 w 9933940"/>
              <a:gd name="connsiteY26" fmla="*/ 2590800 h 4930140"/>
              <a:gd name="connsiteX27" fmla="*/ 9933940 w 9933940"/>
              <a:gd name="connsiteY27" fmla="*/ 0 h 4930140"/>
              <a:gd name="connsiteX0" fmla="*/ 9933940 w 9933940"/>
              <a:gd name="connsiteY0" fmla="*/ 0 h 5118531"/>
              <a:gd name="connsiteX1" fmla="*/ 4856480 w 9933940"/>
              <a:gd name="connsiteY1" fmla="*/ 2649220 h 5118531"/>
              <a:gd name="connsiteX2" fmla="*/ 4841240 w 9933940"/>
              <a:gd name="connsiteY2" fmla="*/ 853440 h 5118531"/>
              <a:gd name="connsiteX3" fmla="*/ 4696460 w 9933940"/>
              <a:gd name="connsiteY3" fmla="*/ 789940 h 5118531"/>
              <a:gd name="connsiteX4" fmla="*/ 4681220 w 9933940"/>
              <a:gd name="connsiteY4" fmla="*/ 589280 h 5118531"/>
              <a:gd name="connsiteX5" fmla="*/ 4241800 w 9933940"/>
              <a:gd name="connsiteY5" fmla="*/ 485140 h 5118531"/>
              <a:gd name="connsiteX6" fmla="*/ 4117340 w 9933940"/>
              <a:gd name="connsiteY6" fmla="*/ 680720 h 5118531"/>
              <a:gd name="connsiteX7" fmla="*/ 3792220 w 9933940"/>
              <a:gd name="connsiteY7" fmla="*/ 1046480 h 5118531"/>
              <a:gd name="connsiteX8" fmla="*/ 3812540 w 9933940"/>
              <a:gd name="connsiteY8" fmla="*/ 3789680 h 5118531"/>
              <a:gd name="connsiteX9" fmla="*/ 2844800 w 9933940"/>
              <a:gd name="connsiteY9" fmla="*/ 3787140 h 5118531"/>
              <a:gd name="connsiteX10" fmla="*/ 2882900 w 9933940"/>
              <a:gd name="connsiteY10" fmla="*/ 2852420 h 5118531"/>
              <a:gd name="connsiteX11" fmla="*/ 2026920 w 9933940"/>
              <a:gd name="connsiteY11" fmla="*/ 2885440 h 5118531"/>
              <a:gd name="connsiteX12" fmla="*/ 1651000 w 9933940"/>
              <a:gd name="connsiteY12" fmla="*/ 2893060 h 5118531"/>
              <a:gd name="connsiteX13" fmla="*/ 1450340 w 9933940"/>
              <a:gd name="connsiteY13" fmla="*/ 2908300 h 5118531"/>
              <a:gd name="connsiteX14" fmla="*/ 1221740 w 9933940"/>
              <a:gd name="connsiteY14" fmla="*/ 2941320 h 5118531"/>
              <a:gd name="connsiteX15" fmla="*/ 1127760 w 9933940"/>
              <a:gd name="connsiteY15" fmla="*/ 3822700 h 5118531"/>
              <a:gd name="connsiteX16" fmla="*/ 7620 w 9933940"/>
              <a:gd name="connsiteY16" fmla="*/ 3787140 h 5118531"/>
              <a:gd name="connsiteX17" fmla="*/ 0 w 9933940"/>
              <a:gd name="connsiteY17" fmla="*/ 4930140 h 5118531"/>
              <a:gd name="connsiteX18" fmla="*/ 5267960 w 9933940"/>
              <a:gd name="connsiteY18" fmla="*/ 4800600 h 5118531"/>
              <a:gd name="connsiteX19" fmla="*/ 9211633 w 9933940"/>
              <a:gd name="connsiteY19" fmla="*/ 5118531 h 5118531"/>
              <a:gd name="connsiteX20" fmla="*/ 5509260 w 9933940"/>
              <a:gd name="connsiteY20" fmla="*/ 4503420 h 5118531"/>
              <a:gd name="connsiteX21" fmla="*/ 6093460 w 9933940"/>
              <a:gd name="connsiteY21" fmla="*/ 4236720 h 5118531"/>
              <a:gd name="connsiteX22" fmla="*/ 6395720 w 9933940"/>
              <a:gd name="connsiteY22" fmla="*/ 4221480 h 5118531"/>
              <a:gd name="connsiteX23" fmla="*/ 8376360 w 9933940"/>
              <a:gd name="connsiteY23" fmla="*/ 3700952 h 5118531"/>
              <a:gd name="connsiteX24" fmla="*/ 7537385 w 9933940"/>
              <a:gd name="connsiteY24" fmla="*/ 3367911 h 5118531"/>
              <a:gd name="connsiteX25" fmla="*/ 8917940 w 9933940"/>
              <a:gd name="connsiteY25" fmla="*/ 3360420 h 5118531"/>
              <a:gd name="connsiteX26" fmla="*/ 9933940 w 9933940"/>
              <a:gd name="connsiteY26" fmla="*/ 2590800 h 5118531"/>
              <a:gd name="connsiteX27" fmla="*/ 9933940 w 9933940"/>
              <a:gd name="connsiteY27" fmla="*/ 0 h 5118531"/>
              <a:gd name="connsiteX0" fmla="*/ 9933940 w 9933940"/>
              <a:gd name="connsiteY0" fmla="*/ 0 h 5118531"/>
              <a:gd name="connsiteX1" fmla="*/ 4856480 w 9933940"/>
              <a:gd name="connsiteY1" fmla="*/ 2649220 h 5118531"/>
              <a:gd name="connsiteX2" fmla="*/ 4841240 w 9933940"/>
              <a:gd name="connsiteY2" fmla="*/ 853440 h 5118531"/>
              <a:gd name="connsiteX3" fmla="*/ 4696460 w 9933940"/>
              <a:gd name="connsiteY3" fmla="*/ 789940 h 5118531"/>
              <a:gd name="connsiteX4" fmla="*/ 4681220 w 9933940"/>
              <a:gd name="connsiteY4" fmla="*/ 589280 h 5118531"/>
              <a:gd name="connsiteX5" fmla="*/ 4241800 w 9933940"/>
              <a:gd name="connsiteY5" fmla="*/ 485140 h 5118531"/>
              <a:gd name="connsiteX6" fmla="*/ 4117340 w 9933940"/>
              <a:gd name="connsiteY6" fmla="*/ 680720 h 5118531"/>
              <a:gd name="connsiteX7" fmla="*/ 3792220 w 9933940"/>
              <a:gd name="connsiteY7" fmla="*/ 1046480 h 5118531"/>
              <a:gd name="connsiteX8" fmla="*/ 3812540 w 9933940"/>
              <a:gd name="connsiteY8" fmla="*/ 3789680 h 5118531"/>
              <a:gd name="connsiteX9" fmla="*/ 2844800 w 9933940"/>
              <a:gd name="connsiteY9" fmla="*/ 3787140 h 5118531"/>
              <a:gd name="connsiteX10" fmla="*/ 2882900 w 9933940"/>
              <a:gd name="connsiteY10" fmla="*/ 2852420 h 5118531"/>
              <a:gd name="connsiteX11" fmla="*/ 2026920 w 9933940"/>
              <a:gd name="connsiteY11" fmla="*/ 2885440 h 5118531"/>
              <a:gd name="connsiteX12" fmla="*/ 1651000 w 9933940"/>
              <a:gd name="connsiteY12" fmla="*/ 2893060 h 5118531"/>
              <a:gd name="connsiteX13" fmla="*/ 1450340 w 9933940"/>
              <a:gd name="connsiteY13" fmla="*/ 2908300 h 5118531"/>
              <a:gd name="connsiteX14" fmla="*/ 1221740 w 9933940"/>
              <a:gd name="connsiteY14" fmla="*/ 2941320 h 5118531"/>
              <a:gd name="connsiteX15" fmla="*/ 1127760 w 9933940"/>
              <a:gd name="connsiteY15" fmla="*/ 3822700 h 5118531"/>
              <a:gd name="connsiteX16" fmla="*/ 7620 w 9933940"/>
              <a:gd name="connsiteY16" fmla="*/ 3787140 h 5118531"/>
              <a:gd name="connsiteX17" fmla="*/ 0 w 9933940"/>
              <a:gd name="connsiteY17" fmla="*/ 4930140 h 5118531"/>
              <a:gd name="connsiteX18" fmla="*/ 5267960 w 9933940"/>
              <a:gd name="connsiteY18" fmla="*/ 4800600 h 5118531"/>
              <a:gd name="connsiteX19" fmla="*/ 9211633 w 9933940"/>
              <a:gd name="connsiteY19" fmla="*/ 5118531 h 5118531"/>
              <a:gd name="connsiteX20" fmla="*/ 9190108 w 9933940"/>
              <a:gd name="connsiteY20" fmla="*/ 4162458 h 5118531"/>
              <a:gd name="connsiteX21" fmla="*/ 6093460 w 9933940"/>
              <a:gd name="connsiteY21" fmla="*/ 4236720 h 5118531"/>
              <a:gd name="connsiteX22" fmla="*/ 6395720 w 9933940"/>
              <a:gd name="connsiteY22" fmla="*/ 4221480 h 5118531"/>
              <a:gd name="connsiteX23" fmla="*/ 8376360 w 9933940"/>
              <a:gd name="connsiteY23" fmla="*/ 3700952 h 5118531"/>
              <a:gd name="connsiteX24" fmla="*/ 7537385 w 9933940"/>
              <a:gd name="connsiteY24" fmla="*/ 3367911 h 5118531"/>
              <a:gd name="connsiteX25" fmla="*/ 8917940 w 9933940"/>
              <a:gd name="connsiteY25" fmla="*/ 3360420 h 5118531"/>
              <a:gd name="connsiteX26" fmla="*/ 9933940 w 9933940"/>
              <a:gd name="connsiteY26" fmla="*/ 2590800 h 5118531"/>
              <a:gd name="connsiteX27" fmla="*/ 9933940 w 9933940"/>
              <a:gd name="connsiteY27" fmla="*/ 0 h 5118531"/>
              <a:gd name="connsiteX0" fmla="*/ 9933940 w 9933940"/>
              <a:gd name="connsiteY0" fmla="*/ 0 h 5149528"/>
              <a:gd name="connsiteX1" fmla="*/ 4856480 w 9933940"/>
              <a:gd name="connsiteY1" fmla="*/ 2649220 h 5149528"/>
              <a:gd name="connsiteX2" fmla="*/ 4841240 w 9933940"/>
              <a:gd name="connsiteY2" fmla="*/ 853440 h 5149528"/>
              <a:gd name="connsiteX3" fmla="*/ 4696460 w 9933940"/>
              <a:gd name="connsiteY3" fmla="*/ 789940 h 5149528"/>
              <a:gd name="connsiteX4" fmla="*/ 4681220 w 9933940"/>
              <a:gd name="connsiteY4" fmla="*/ 589280 h 5149528"/>
              <a:gd name="connsiteX5" fmla="*/ 4241800 w 9933940"/>
              <a:gd name="connsiteY5" fmla="*/ 485140 h 5149528"/>
              <a:gd name="connsiteX6" fmla="*/ 4117340 w 9933940"/>
              <a:gd name="connsiteY6" fmla="*/ 680720 h 5149528"/>
              <a:gd name="connsiteX7" fmla="*/ 3792220 w 9933940"/>
              <a:gd name="connsiteY7" fmla="*/ 1046480 h 5149528"/>
              <a:gd name="connsiteX8" fmla="*/ 3812540 w 9933940"/>
              <a:gd name="connsiteY8" fmla="*/ 3789680 h 5149528"/>
              <a:gd name="connsiteX9" fmla="*/ 2844800 w 9933940"/>
              <a:gd name="connsiteY9" fmla="*/ 3787140 h 5149528"/>
              <a:gd name="connsiteX10" fmla="*/ 2882900 w 9933940"/>
              <a:gd name="connsiteY10" fmla="*/ 2852420 h 5149528"/>
              <a:gd name="connsiteX11" fmla="*/ 2026920 w 9933940"/>
              <a:gd name="connsiteY11" fmla="*/ 2885440 h 5149528"/>
              <a:gd name="connsiteX12" fmla="*/ 1651000 w 9933940"/>
              <a:gd name="connsiteY12" fmla="*/ 2893060 h 5149528"/>
              <a:gd name="connsiteX13" fmla="*/ 1450340 w 9933940"/>
              <a:gd name="connsiteY13" fmla="*/ 2908300 h 5149528"/>
              <a:gd name="connsiteX14" fmla="*/ 1221740 w 9933940"/>
              <a:gd name="connsiteY14" fmla="*/ 2941320 h 5149528"/>
              <a:gd name="connsiteX15" fmla="*/ 1127760 w 9933940"/>
              <a:gd name="connsiteY15" fmla="*/ 3822700 h 5149528"/>
              <a:gd name="connsiteX16" fmla="*/ 7620 w 9933940"/>
              <a:gd name="connsiteY16" fmla="*/ 3787140 h 5149528"/>
              <a:gd name="connsiteX17" fmla="*/ 0 w 9933940"/>
              <a:gd name="connsiteY17" fmla="*/ 4930140 h 5149528"/>
              <a:gd name="connsiteX18" fmla="*/ 5267960 w 9933940"/>
              <a:gd name="connsiteY18" fmla="*/ 4800600 h 5149528"/>
              <a:gd name="connsiteX19" fmla="*/ 9653335 w 9933940"/>
              <a:gd name="connsiteY19" fmla="*/ 5149528 h 5149528"/>
              <a:gd name="connsiteX20" fmla="*/ 9190108 w 9933940"/>
              <a:gd name="connsiteY20" fmla="*/ 4162458 h 5149528"/>
              <a:gd name="connsiteX21" fmla="*/ 6093460 w 9933940"/>
              <a:gd name="connsiteY21" fmla="*/ 4236720 h 5149528"/>
              <a:gd name="connsiteX22" fmla="*/ 6395720 w 9933940"/>
              <a:gd name="connsiteY22" fmla="*/ 4221480 h 5149528"/>
              <a:gd name="connsiteX23" fmla="*/ 8376360 w 9933940"/>
              <a:gd name="connsiteY23" fmla="*/ 3700952 h 5149528"/>
              <a:gd name="connsiteX24" fmla="*/ 7537385 w 9933940"/>
              <a:gd name="connsiteY24" fmla="*/ 3367911 h 5149528"/>
              <a:gd name="connsiteX25" fmla="*/ 8917940 w 9933940"/>
              <a:gd name="connsiteY25" fmla="*/ 3360420 h 5149528"/>
              <a:gd name="connsiteX26" fmla="*/ 9933940 w 9933940"/>
              <a:gd name="connsiteY26" fmla="*/ 2590800 h 5149528"/>
              <a:gd name="connsiteX27" fmla="*/ 9933940 w 9933940"/>
              <a:gd name="connsiteY27" fmla="*/ 0 h 5149528"/>
              <a:gd name="connsiteX0" fmla="*/ 9933940 w 9933940"/>
              <a:gd name="connsiteY0" fmla="*/ 0 h 5149528"/>
              <a:gd name="connsiteX1" fmla="*/ 4856480 w 9933940"/>
              <a:gd name="connsiteY1" fmla="*/ 2649220 h 5149528"/>
              <a:gd name="connsiteX2" fmla="*/ 4841240 w 9933940"/>
              <a:gd name="connsiteY2" fmla="*/ 853440 h 5149528"/>
              <a:gd name="connsiteX3" fmla="*/ 4696460 w 9933940"/>
              <a:gd name="connsiteY3" fmla="*/ 789940 h 5149528"/>
              <a:gd name="connsiteX4" fmla="*/ 4681220 w 9933940"/>
              <a:gd name="connsiteY4" fmla="*/ 589280 h 5149528"/>
              <a:gd name="connsiteX5" fmla="*/ 4241800 w 9933940"/>
              <a:gd name="connsiteY5" fmla="*/ 485140 h 5149528"/>
              <a:gd name="connsiteX6" fmla="*/ 4117340 w 9933940"/>
              <a:gd name="connsiteY6" fmla="*/ 680720 h 5149528"/>
              <a:gd name="connsiteX7" fmla="*/ 3792220 w 9933940"/>
              <a:gd name="connsiteY7" fmla="*/ 1046480 h 5149528"/>
              <a:gd name="connsiteX8" fmla="*/ 3812540 w 9933940"/>
              <a:gd name="connsiteY8" fmla="*/ 3789680 h 5149528"/>
              <a:gd name="connsiteX9" fmla="*/ 2844800 w 9933940"/>
              <a:gd name="connsiteY9" fmla="*/ 3787140 h 5149528"/>
              <a:gd name="connsiteX10" fmla="*/ 2882900 w 9933940"/>
              <a:gd name="connsiteY10" fmla="*/ 2852420 h 5149528"/>
              <a:gd name="connsiteX11" fmla="*/ 2026920 w 9933940"/>
              <a:gd name="connsiteY11" fmla="*/ 2885440 h 5149528"/>
              <a:gd name="connsiteX12" fmla="*/ 1651000 w 9933940"/>
              <a:gd name="connsiteY12" fmla="*/ 2893060 h 5149528"/>
              <a:gd name="connsiteX13" fmla="*/ 1450340 w 9933940"/>
              <a:gd name="connsiteY13" fmla="*/ 2908300 h 5149528"/>
              <a:gd name="connsiteX14" fmla="*/ 1221740 w 9933940"/>
              <a:gd name="connsiteY14" fmla="*/ 2941320 h 5149528"/>
              <a:gd name="connsiteX15" fmla="*/ 1127760 w 9933940"/>
              <a:gd name="connsiteY15" fmla="*/ 3822700 h 5149528"/>
              <a:gd name="connsiteX16" fmla="*/ 7620 w 9933940"/>
              <a:gd name="connsiteY16" fmla="*/ 3787140 h 5149528"/>
              <a:gd name="connsiteX17" fmla="*/ 0 w 9933940"/>
              <a:gd name="connsiteY17" fmla="*/ 4930140 h 5149528"/>
              <a:gd name="connsiteX18" fmla="*/ 5267960 w 9933940"/>
              <a:gd name="connsiteY18" fmla="*/ 4800600 h 5149528"/>
              <a:gd name="connsiteX19" fmla="*/ 9653335 w 9933940"/>
              <a:gd name="connsiteY19" fmla="*/ 5149528 h 5149528"/>
              <a:gd name="connsiteX20" fmla="*/ 9655057 w 9933940"/>
              <a:gd name="connsiteY20" fmla="*/ 4154709 h 5149528"/>
              <a:gd name="connsiteX21" fmla="*/ 6093460 w 9933940"/>
              <a:gd name="connsiteY21" fmla="*/ 4236720 h 5149528"/>
              <a:gd name="connsiteX22" fmla="*/ 6395720 w 9933940"/>
              <a:gd name="connsiteY22" fmla="*/ 4221480 h 5149528"/>
              <a:gd name="connsiteX23" fmla="*/ 8376360 w 9933940"/>
              <a:gd name="connsiteY23" fmla="*/ 3700952 h 5149528"/>
              <a:gd name="connsiteX24" fmla="*/ 7537385 w 9933940"/>
              <a:gd name="connsiteY24" fmla="*/ 3367911 h 5149528"/>
              <a:gd name="connsiteX25" fmla="*/ 8917940 w 9933940"/>
              <a:gd name="connsiteY25" fmla="*/ 3360420 h 5149528"/>
              <a:gd name="connsiteX26" fmla="*/ 9933940 w 9933940"/>
              <a:gd name="connsiteY26" fmla="*/ 2590800 h 5149528"/>
              <a:gd name="connsiteX27" fmla="*/ 9933940 w 9933940"/>
              <a:gd name="connsiteY27" fmla="*/ 0 h 5149528"/>
              <a:gd name="connsiteX0" fmla="*/ 9933940 w 9933940"/>
              <a:gd name="connsiteY0" fmla="*/ 0 h 5149528"/>
              <a:gd name="connsiteX1" fmla="*/ 4856480 w 9933940"/>
              <a:gd name="connsiteY1" fmla="*/ 2649220 h 5149528"/>
              <a:gd name="connsiteX2" fmla="*/ 4841240 w 9933940"/>
              <a:gd name="connsiteY2" fmla="*/ 853440 h 5149528"/>
              <a:gd name="connsiteX3" fmla="*/ 4696460 w 9933940"/>
              <a:gd name="connsiteY3" fmla="*/ 789940 h 5149528"/>
              <a:gd name="connsiteX4" fmla="*/ 4681220 w 9933940"/>
              <a:gd name="connsiteY4" fmla="*/ 589280 h 5149528"/>
              <a:gd name="connsiteX5" fmla="*/ 4241800 w 9933940"/>
              <a:gd name="connsiteY5" fmla="*/ 485140 h 5149528"/>
              <a:gd name="connsiteX6" fmla="*/ 4117340 w 9933940"/>
              <a:gd name="connsiteY6" fmla="*/ 680720 h 5149528"/>
              <a:gd name="connsiteX7" fmla="*/ 3792220 w 9933940"/>
              <a:gd name="connsiteY7" fmla="*/ 1046480 h 5149528"/>
              <a:gd name="connsiteX8" fmla="*/ 3812540 w 9933940"/>
              <a:gd name="connsiteY8" fmla="*/ 3789680 h 5149528"/>
              <a:gd name="connsiteX9" fmla="*/ 2844800 w 9933940"/>
              <a:gd name="connsiteY9" fmla="*/ 3787140 h 5149528"/>
              <a:gd name="connsiteX10" fmla="*/ 2882900 w 9933940"/>
              <a:gd name="connsiteY10" fmla="*/ 2852420 h 5149528"/>
              <a:gd name="connsiteX11" fmla="*/ 2026920 w 9933940"/>
              <a:gd name="connsiteY11" fmla="*/ 2885440 h 5149528"/>
              <a:gd name="connsiteX12" fmla="*/ 1651000 w 9933940"/>
              <a:gd name="connsiteY12" fmla="*/ 2893060 h 5149528"/>
              <a:gd name="connsiteX13" fmla="*/ 1450340 w 9933940"/>
              <a:gd name="connsiteY13" fmla="*/ 2908300 h 5149528"/>
              <a:gd name="connsiteX14" fmla="*/ 1221740 w 9933940"/>
              <a:gd name="connsiteY14" fmla="*/ 2941320 h 5149528"/>
              <a:gd name="connsiteX15" fmla="*/ 1127760 w 9933940"/>
              <a:gd name="connsiteY15" fmla="*/ 3822700 h 5149528"/>
              <a:gd name="connsiteX16" fmla="*/ 7620 w 9933940"/>
              <a:gd name="connsiteY16" fmla="*/ 3787140 h 5149528"/>
              <a:gd name="connsiteX17" fmla="*/ 0 w 9933940"/>
              <a:gd name="connsiteY17" fmla="*/ 4930140 h 5149528"/>
              <a:gd name="connsiteX18" fmla="*/ 5267960 w 9933940"/>
              <a:gd name="connsiteY18" fmla="*/ 4800600 h 5149528"/>
              <a:gd name="connsiteX19" fmla="*/ 9653335 w 9933940"/>
              <a:gd name="connsiteY19" fmla="*/ 5149528 h 5149528"/>
              <a:gd name="connsiteX20" fmla="*/ 9655057 w 9933940"/>
              <a:gd name="connsiteY20" fmla="*/ 4154709 h 5149528"/>
              <a:gd name="connsiteX21" fmla="*/ 6395720 w 9933940"/>
              <a:gd name="connsiteY21" fmla="*/ 4221480 h 5149528"/>
              <a:gd name="connsiteX22" fmla="*/ 8376360 w 9933940"/>
              <a:gd name="connsiteY22" fmla="*/ 3700952 h 5149528"/>
              <a:gd name="connsiteX23" fmla="*/ 7537385 w 9933940"/>
              <a:gd name="connsiteY23" fmla="*/ 3367911 h 5149528"/>
              <a:gd name="connsiteX24" fmla="*/ 8917940 w 9933940"/>
              <a:gd name="connsiteY24" fmla="*/ 3360420 h 5149528"/>
              <a:gd name="connsiteX25" fmla="*/ 9933940 w 9933940"/>
              <a:gd name="connsiteY25" fmla="*/ 2590800 h 5149528"/>
              <a:gd name="connsiteX26" fmla="*/ 9933940 w 9933940"/>
              <a:gd name="connsiteY26" fmla="*/ 0 h 5149528"/>
              <a:gd name="connsiteX0" fmla="*/ 9933940 w 9933940"/>
              <a:gd name="connsiteY0" fmla="*/ 0 h 5149528"/>
              <a:gd name="connsiteX1" fmla="*/ 4856480 w 9933940"/>
              <a:gd name="connsiteY1" fmla="*/ 2649220 h 5149528"/>
              <a:gd name="connsiteX2" fmla="*/ 4841240 w 9933940"/>
              <a:gd name="connsiteY2" fmla="*/ 853440 h 5149528"/>
              <a:gd name="connsiteX3" fmla="*/ 4696460 w 9933940"/>
              <a:gd name="connsiteY3" fmla="*/ 789940 h 5149528"/>
              <a:gd name="connsiteX4" fmla="*/ 4681220 w 9933940"/>
              <a:gd name="connsiteY4" fmla="*/ 589280 h 5149528"/>
              <a:gd name="connsiteX5" fmla="*/ 4241800 w 9933940"/>
              <a:gd name="connsiteY5" fmla="*/ 485140 h 5149528"/>
              <a:gd name="connsiteX6" fmla="*/ 4117340 w 9933940"/>
              <a:gd name="connsiteY6" fmla="*/ 680720 h 5149528"/>
              <a:gd name="connsiteX7" fmla="*/ 3792220 w 9933940"/>
              <a:gd name="connsiteY7" fmla="*/ 1046480 h 5149528"/>
              <a:gd name="connsiteX8" fmla="*/ 3812540 w 9933940"/>
              <a:gd name="connsiteY8" fmla="*/ 3789680 h 5149528"/>
              <a:gd name="connsiteX9" fmla="*/ 2844800 w 9933940"/>
              <a:gd name="connsiteY9" fmla="*/ 3787140 h 5149528"/>
              <a:gd name="connsiteX10" fmla="*/ 2882900 w 9933940"/>
              <a:gd name="connsiteY10" fmla="*/ 2852420 h 5149528"/>
              <a:gd name="connsiteX11" fmla="*/ 2026920 w 9933940"/>
              <a:gd name="connsiteY11" fmla="*/ 2885440 h 5149528"/>
              <a:gd name="connsiteX12" fmla="*/ 1651000 w 9933940"/>
              <a:gd name="connsiteY12" fmla="*/ 2893060 h 5149528"/>
              <a:gd name="connsiteX13" fmla="*/ 1450340 w 9933940"/>
              <a:gd name="connsiteY13" fmla="*/ 2908300 h 5149528"/>
              <a:gd name="connsiteX14" fmla="*/ 1221740 w 9933940"/>
              <a:gd name="connsiteY14" fmla="*/ 2941320 h 5149528"/>
              <a:gd name="connsiteX15" fmla="*/ 1127760 w 9933940"/>
              <a:gd name="connsiteY15" fmla="*/ 3822700 h 5149528"/>
              <a:gd name="connsiteX16" fmla="*/ 7620 w 9933940"/>
              <a:gd name="connsiteY16" fmla="*/ 3787140 h 5149528"/>
              <a:gd name="connsiteX17" fmla="*/ 0 w 9933940"/>
              <a:gd name="connsiteY17" fmla="*/ 4930140 h 5149528"/>
              <a:gd name="connsiteX18" fmla="*/ 5267960 w 9933940"/>
              <a:gd name="connsiteY18" fmla="*/ 4800600 h 5149528"/>
              <a:gd name="connsiteX19" fmla="*/ 9653335 w 9933940"/>
              <a:gd name="connsiteY19" fmla="*/ 5149528 h 5149528"/>
              <a:gd name="connsiteX20" fmla="*/ 9655057 w 9933940"/>
              <a:gd name="connsiteY20" fmla="*/ 4154709 h 5149528"/>
              <a:gd name="connsiteX21" fmla="*/ 9076927 w 9933940"/>
              <a:gd name="connsiteY21" fmla="*/ 4190484 h 5149528"/>
              <a:gd name="connsiteX22" fmla="*/ 8376360 w 9933940"/>
              <a:gd name="connsiteY22" fmla="*/ 3700952 h 5149528"/>
              <a:gd name="connsiteX23" fmla="*/ 7537385 w 9933940"/>
              <a:gd name="connsiteY23" fmla="*/ 3367911 h 5149528"/>
              <a:gd name="connsiteX24" fmla="*/ 8917940 w 9933940"/>
              <a:gd name="connsiteY24" fmla="*/ 3360420 h 5149528"/>
              <a:gd name="connsiteX25" fmla="*/ 9933940 w 9933940"/>
              <a:gd name="connsiteY25" fmla="*/ 2590800 h 5149528"/>
              <a:gd name="connsiteX26" fmla="*/ 9933940 w 9933940"/>
              <a:gd name="connsiteY26" fmla="*/ 0 h 5149528"/>
              <a:gd name="connsiteX0" fmla="*/ 9933940 w 9933940"/>
              <a:gd name="connsiteY0" fmla="*/ 0 h 5149528"/>
              <a:gd name="connsiteX1" fmla="*/ 4856480 w 9933940"/>
              <a:gd name="connsiteY1" fmla="*/ 2649220 h 5149528"/>
              <a:gd name="connsiteX2" fmla="*/ 4841240 w 9933940"/>
              <a:gd name="connsiteY2" fmla="*/ 853440 h 5149528"/>
              <a:gd name="connsiteX3" fmla="*/ 4696460 w 9933940"/>
              <a:gd name="connsiteY3" fmla="*/ 789940 h 5149528"/>
              <a:gd name="connsiteX4" fmla="*/ 4681220 w 9933940"/>
              <a:gd name="connsiteY4" fmla="*/ 589280 h 5149528"/>
              <a:gd name="connsiteX5" fmla="*/ 4241800 w 9933940"/>
              <a:gd name="connsiteY5" fmla="*/ 485140 h 5149528"/>
              <a:gd name="connsiteX6" fmla="*/ 4117340 w 9933940"/>
              <a:gd name="connsiteY6" fmla="*/ 680720 h 5149528"/>
              <a:gd name="connsiteX7" fmla="*/ 3792220 w 9933940"/>
              <a:gd name="connsiteY7" fmla="*/ 1046480 h 5149528"/>
              <a:gd name="connsiteX8" fmla="*/ 3812540 w 9933940"/>
              <a:gd name="connsiteY8" fmla="*/ 3789680 h 5149528"/>
              <a:gd name="connsiteX9" fmla="*/ 2844800 w 9933940"/>
              <a:gd name="connsiteY9" fmla="*/ 3787140 h 5149528"/>
              <a:gd name="connsiteX10" fmla="*/ 2882900 w 9933940"/>
              <a:gd name="connsiteY10" fmla="*/ 2852420 h 5149528"/>
              <a:gd name="connsiteX11" fmla="*/ 2026920 w 9933940"/>
              <a:gd name="connsiteY11" fmla="*/ 2885440 h 5149528"/>
              <a:gd name="connsiteX12" fmla="*/ 1651000 w 9933940"/>
              <a:gd name="connsiteY12" fmla="*/ 2893060 h 5149528"/>
              <a:gd name="connsiteX13" fmla="*/ 1450340 w 9933940"/>
              <a:gd name="connsiteY13" fmla="*/ 2908300 h 5149528"/>
              <a:gd name="connsiteX14" fmla="*/ 1221740 w 9933940"/>
              <a:gd name="connsiteY14" fmla="*/ 2941320 h 5149528"/>
              <a:gd name="connsiteX15" fmla="*/ 1127760 w 9933940"/>
              <a:gd name="connsiteY15" fmla="*/ 3822700 h 5149528"/>
              <a:gd name="connsiteX16" fmla="*/ 7620 w 9933940"/>
              <a:gd name="connsiteY16" fmla="*/ 3787140 h 5149528"/>
              <a:gd name="connsiteX17" fmla="*/ 0 w 9933940"/>
              <a:gd name="connsiteY17" fmla="*/ 4930140 h 5149528"/>
              <a:gd name="connsiteX18" fmla="*/ 5267960 w 9933940"/>
              <a:gd name="connsiteY18" fmla="*/ 4800600 h 5149528"/>
              <a:gd name="connsiteX19" fmla="*/ 9653335 w 9933940"/>
              <a:gd name="connsiteY19" fmla="*/ 5149528 h 5149528"/>
              <a:gd name="connsiteX20" fmla="*/ 9655057 w 9933940"/>
              <a:gd name="connsiteY20" fmla="*/ 4154709 h 5149528"/>
              <a:gd name="connsiteX21" fmla="*/ 9076927 w 9933940"/>
              <a:gd name="connsiteY21" fmla="*/ 4190484 h 5149528"/>
              <a:gd name="connsiteX22" fmla="*/ 8376360 w 9933940"/>
              <a:gd name="connsiteY22" fmla="*/ 3700952 h 5149528"/>
              <a:gd name="connsiteX23" fmla="*/ 7537385 w 9933940"/>
              <a:gd name="connsiteY23" fmla="*/ 3367911 h 5149528"/>
              <a:gd name="connsiteX24" fmla="*/ 8917940 w 9933940"/>
              <a:gd name="connsiteY24" fmla="*/ 3360420 h 5149528"/>
              <a:gd name="connsiteX25" fmla="*/ 9933940 w 9933940"/>
              <a:gd name="connsiteY25" fmla="*/ 2590800 h 5149528"/>
              <a:gd name="connsiteX26" fmla="*/ 9933940 w 9933940"/>
              <a:gd name="connsiteY26" fmla="*/ 0 h 5149528"/>
              <a:gd name="connsiteX0" fmla="*/ 9933940 w 9933940"/>
              <a:gd name="connsiteY0" fmla="*/ 0 h 5149528"/>
              <a:gd name="connsiteX1" fmla="*/ 4856480 w 9933940"/>
              <a:gd name="connsiteY1" fmla="*/ 2649220 h 5149528"/>
              <a:gd name="connsiteX2" fmla="*/ 4841240 w 9933940"/>
              <a:gd name="connsiteY2" fmla="*/ 853440 h 5149528"/>
              <a:gd name="connsiteX3" fmla="*/ 4696460 w 9933940"/>
              <a:gd name="connsiteY3" fmla="*/ 789940 h 5149528"/>
              <a:gd name="connsiteX4" fmla="*/ 4681220 w 9933940"/>
              <a:gd name="connsiteY4" fmla="*/ 589280 h 5149528"/>
              <a:gd name="connsiteX5" fmla="*/ 4241800 w 9933940"/>
              <a:gd name="connsiteY5" fmla="*/ 485140 h 5149528"/>
              <a:gd name="connsiteX6" fmla="*/ 4117340 w 9933940"/>
              <a:gd name="connsiteY6" fmla="*/ 680720 h 5149528"/>
              <a:gd name="connsiteX7" fmla="*/ 3792220 w 9933940"/>
              <a:gd name="connsiteY7" fmla="*/ 1046480 h 5149528"/>
              <a:gd name="connsiteX8" fmla="*/ 3812540 w 9933940"/>
              <a:gd name="connsiteY8" fmla="*/ 3789680 h 5149528"/>
              <a:gd name="connsiteX9" fmla="*/ 2844800 w 9933940"/>
              <a:gd name="connsiteY9" fmla="*/ 3787140 h 5149528"/>
              <a:gd name="connsiteX10" fmla="*/ 2882900 w 9933940"/>
              <a:gd name="connsiteY10" fmla="*/ 2852420 h 5149528"/>
              <a:gd name="connsiteX11" fmla="*/ 2026920 w 9933940"/>
              <a:gd name="connsiteY11" fmla="*/ 2885440 h 5149528"/>
              <a:gd name="connsiteX12" fmla="*/ 1651000 w 9933940"/>
              <a:gd name="connsiteY12" fmla="*/ 2893060 h 5149528"/>
              <a:gd name="connsiteX13" fmla="*/ 1450340 w 9933940"/>
              <a:gd name="connsiteY13" fmla="*/ 2908300 h 5149528"/>
              <a:gd name="connsiteX14" fmla="*/ 1221740 w 9933940"/>
              <a:gd name="connsiteY14" fmla="*/ 2941320 h 5149528"/>
              <a:gd name="connsiteX15" fmla="*/ 1127760 w 9933940"/>
              <a:gd name="connsiteY15" fmla="*/ 3822700 h 5149528"/>
              <a:gd name="connsiteX16" fmla="*/ 7620 w 9933940"/>
              <a:gd name="connsiteY16" fmla="*/ 3787140 h 5149528"/>
              <a:gd name="connsiteX17" fmla="*/ 0 w 9933940"/>
              <a:gd name="connsiteY17" fmla="*/ 4930140 h 5149528"/>
              <a:gd name="connsiteX18" fmla="*/ 5267960 w 9933940"/>
              <a:gd name="connsiteY18" fmla="*/ 4800600 h 5149528"/>
              <a:gd name="connsiteX19" fmla="*/ 9653335 w 9933940"/>
              <a:gd name="connsiteY19" fmla="*/ 5149528 h 5149528"/>
              <a:gd name="connsiteX20" fmla="*/ 9655057 w 9933940"/>
              <a:gd name="connsiteY20" fmla="*/ 4154709 h 5149528"/>
              <a:gd name="connsiteX21" fmla="*/ 9076927 w 9933940"/>
              <a:gd name="connsiteY21" fmla="*/ 4190484 h 5149528"/>
              <a:gd name="connsiteX22" fmla="*/ 8376360 w 9933940"/>
              <a:gd name="connsiteY22" fmla="*/ 3700952 h 5149528"/>
              <a:gd name="connsiteX23" fmla="*/ 8048829 w 9933940"/>
              <a:gd name="connsiteY23" fmla="*/ 3701125 h 5149528"/>
              <a:gd name="connsiteX24" fmla="*/ 8917940 w 9933940"/>
              <a:gd name="connsiteY24" fmla="*/ 3360420 h 5149528"/>
              <a:gd name="connsiteX25" fmla="*/ 9933940 w 9933940"/>
              <a:gd name="connsiteY25" fmla="*/ 2590800 h 5149528"/>
              <a:gd name="connsiteX26" fmla="*/ 9933940 w 9933940"/>
              <a:gd name="connsiteY26" fmla="*/ 0 h 5149528"/>
              <a:gd name="connsiteX0" fmla="*/ 9933940 w 9933940"/>
              <a:gd name="connsiteY0" fmla="*/ 0 h 5149528"/>
              <a:gd name="connsiteX1" fmla="*/ 4856480 w 9933940"/>
              <a:gd name="connsiteY1" fmla="*/ 2649220 h 5149528"/>
              <a:gd name="connsiteX2" fmla="*/ 4841240 w 9933940"/>
              <a:gd name="connsiteY2" fmla="*/ 853440 h 5149528"/>
              <a:gd name="connsiteX3" fmla="*/ 4696460 w 9933940"/>
              <a:gd name="connsiteY3" fmla="*/ 789940 h 5149528"/>
              <a:gd name="connsiteX4" fmla="*/ 4681220 w 9933940"/>
              <a:gd name="connsiteY4" fmla="*/ 589280 h 5149528"/>
              <a:gd name="connsiteX5" fmla="*/ 4241800 w 9933940"/>
              <a:gd name="connsiteY5" fmla="*/ 485140 h 5149528"/>
              <a:gd name="connsiteX6" fmla="*/ 4117340 w 9933940"/>
              <a:gd name="connsiteY6" fmla="*/ 680720 h 5149528"/>
              <a:gd name="connsiteX7" fmla="*/ 3792220 w 9933940"/>
              <a:gd name="connsiteY7" fmla="*/ 1046480 h 5149528"/>
              <a:gd name="connsiteX8" fmla="*/ 3812540 w 9933940"/>
              <a:gd name="connsiteY8" fmla="*/ 3789680 h 5149528"/>
              <a:gd name="connsiteX9" fmla="*/ 2844800 w 9933940"/>
              <a:gd name="connsiteY9" fmla="*/ 3787140 h 5149528"/>
              <a:gd name="connsiteX10" fmla="*/ 2882900 w 9933940"/>
              <a:gd name="connsiteY10" fmla="*/ 2852420 h 5149528"/>
              <a:gd name="connsiteX11" fmla="*/ 2026920 w 9933940"/>
              <a:gd name="connsiteY11" fmla="*/ 2885440 h 5149528"/>
              <a:gd name="connsiteX12" fmla="*/ 1651000 w 9933940"/>
              <a:gd name="connsiteY12" fmla="*/ 2893060 h 5149528"/>
              <a:gd name="connsiteX13" fmla="*/ 1450340 w 9933940"/>
              <a:gd name="connsiteY13" fmla="*/ 2908300 h 5149528"/>
              <a:gd name="connsiteX14" fmla="*/ 1221740 w 9933940"/>
              <a:gd name="connsiteY14" fmla="*/ 2941320 h 5149528"/>
              <a:gd name="connsiteX15" fmla="*/ 1127760 w 9933940"/>
              <a:gd name="connsiteY15" fmla="*/ 3822700 h 5149528"/>
              <a:gd name="connsiteX16" fmla="*/ 7620 w 9933940"/>
              <a:gd name="connsiteY16" fmla="*/ 3787140 h 5149528"/>
              <a:gd name="connsiteX17" fmla="*/ 0 w 9933940"/>
              <a:gd name="connsiteY17" fmla="*/ 4930140 h 5149528"/>
              <a:gd name="connsiteX18" fmla="*/ 5267960 w 9933940"/>
              <a:gd name="connsiteY18" fmla="*/ 4800600 h 5149528"/>
              <a:gd name="connsiteX19" fmla="*/ 9653335 w 9933940"/>
              <a:gd name="connsiteY19" fmla="*/ 5149528 h 5149528"/>
              <a:gd name="connsiteX20" fmla="*/ 9655057 w 9933940"/>
              <a:gd name="connsiteY20" fmla="*/ 4154709 h 5149528"/>
              <a:gd name="connsiteX21" fmla="*/ 9076927 w 9933940"/>
              <a:gd name="connsiteY21" fmla="*/ 4190484 h 5149528"/>
              <a:gd name="connsiteX22" fmla="*/ 8376360 w 9933940"/>
              <a:gd name="connsiteY22" fmla="*/ 3700952 h 5149528"/>
              <a:gd name="connsiteX23" fmla="*/ 8048829 w 9933940"/>
              <a:gd name="connsiteY23" fmla="*/ 3701125 h 5149528"/>
              <a:gd name="connsiteX24" fmla="*/ 7197628 w 9933940"/>
              <a:gd name="connsiteY24" fmla="*/ 3174440 h 5149528"/>
              <a:gd name="connsiteX25" fmla="*/ 9933940 w 9933940"/>
              <a:gd name="connsiteY25" fmla="*/ 2590800 h 5149528"/>
              <a:gd name="connsiteX26" fmla="*/ 9933940 w 9933940"/>
              <a:gd name="connsiteY26" fmla="*/ 0 h 5149528"/>
              <a:gd name="connsiteX0" fmla="*/ 9933940 w 9933940"/>
              <a:gd name="connsiteY0" fmla="*/ 0 h 5149528"/>
              <a:gd name="connsiteX1" fmla="*/ 4856480 w 9933940"/>
              <a:gd name="connsiteY1" fmla="*/ 2649220 h 5149528"/>
              <a:gd name="connsiteX2" fmla="*/ 4841240 w 9933940"/>
              <a:gd name="connsiteY2" fmla="*/ 853440 h 5149528"/>
              <a:gd name="connsiteX3" fmla="*/ 4696460 w 9933940"/>
              <a:gd name="connsiteY3" fmla="*/ 789940 h 5149528"/>
              <a:gd name="connsiteX4" fmla="*/ 4681220 w 9933940"/>
              <a:gd name="connsiteY4" fmla="*/ 589280 h 5149528"/>
              <a:gd name="connsiteX5" fmla="*/ 4241800 w 9933940"/>
              <a:gd name="connsiteY5" fmla="*/ 485140 h 5149528"/>
              <a:gd name="connsiteX6" fmla="*/ 4117340 w 9933940"/>
              <a:gd name="connsiteY6" fmla="*/ 680720 h 5149528"/>
              <a:gd name="connsiteX7" fmla="*/ 3792220 w 9933940"/>
              <a:gd name="connsiteY7" fmla="*/ 1046480 h 5149528"/>
              <a:gd name="connsiteX8" fmla="*/ 3812540 w 9933940"/>
              <a:gd name="connsiteY8" fmla="*/ 3789680 h 5149528"/>
              <a:gd name="connsiteX9" fmla="*/ 2844800 w 9933940"/>
              <a:gd name="connsiteY9" fmla="*/ 3787140 h 5149528"/>
              <a:gd name="connsiteX10" fmla="*/ 2882900 w 9933940"/>
              <a:gd name="connsiteY10" fmla="*/ 2852420 h 5149528"/>
              <a:gd name="connsiteX11" fmla="*/ 2026920 w 9933940"/>
              <a:gd name="connsiteY11" fmla="*/ 2885440 h 5149528"/>
              <a:gd name="connsiteX12" fmla="*/ 1651000 w 9933940"/>
              <a:gd name="connsiteY12" fmla="*/ 2893060 h 5149528"/>
              <a:gd name="connsiteX13" fmla="*/ 1450340 w 9933940"/>
              <a:gd name="connsiteY13" fmla="*/ 2908300 h 5149528"/>
              <a:gd name="connsiteX14" fmla="*/ 1221740 w 9933940"/>
              <a:gd name="connsiteY14" fmla="*/ 2941320 h 5149528"/>
              <a:gd name="connsiteX15" fmla="*/ 1127760 w 9933940"/>
              <a:gd name="connsiteY15" fmla="*/ 3822700 h 5149528"/>
              <a:gd name="connsiteX16" fmla="*/ 7620 w 9933940"/>
              <a:gd name="connsiteY16" fmla="*/ 3787140 h 5149528"/>
              <a:gd name="connsiteX17" fmla="*/ 0 w 9933940"/>
              <a:gd name="connsiteY17" fmla="*/ 4930140 h 5149528"/>
              <a:gd name="connsiteX18" fmla="*/ 5267960 w 9933940"/>
              <a:gd name="connsiteY18" fmla="*/ 4800600 h 5149528"/>
              <a:gd name="connsiteX19" fmla="*/ 9653335 w 9933940"/>
              <a:gd name="connsiteY19" fmla="*/ 5149528 h 5149528"/>
              <a:gd name="connsiteX20" fmla="*/ 9655057 w 9933940"/>
              <a:gd name="connsiteY20" fmla="*/ 4154709 h 5149528"/>
              <a:gd name="connsiteX21" fmla="*/ 9076927 w 9933940"/>
              <a:gd name="connsiteY21" fmla="*/ 4190484 h 5149528"/>
              <a:gd name="connsiteX22" fmla="*/ 8376360 w 9933940"/>
              <a:gd name="connsiteY22" fmla="*/ 3700952 h 5149528"/>
              <a:gd name="connsiteX23" fmla="*/ 8048829 w 9933940"/>
              <a:gd name="connsiteY23" fmla="*/ 3701125 h 5149528"/>
              <a:gd name="connsiteX24" fmla="*/ 7197628 w 9933940"/>
              <a:gd name="connsiteY24" fmla="*/ 3174440 h 5149528"/>
              <a:gd name="connsiteX25" fmla="*/ 9933940 w 9933940"/>
              <a:gd name="connsiteY25" fmla="*/ 2590800 h 5149528"/>
              <a:gd name="connsiteX26" fmla="*/ 9933940 w 9933940"/>
              <a:gd name="connsiteY26" fmla="*/ 0 h 5149528"/>
              <a:gd name="connsiteX0" fmla="*/ 9933940 w 9933940"/>
              <a:gd name="connsiteY0" fmla="*/ 0 h 5149528"/>
              <a:gd name="connsiteX1" fmla="*/ 4856480 w 9933940"/>
              <a:gd name="connsiteY1" fmla="*/ 2649220 h 5149528"/>
              <a:gd name="connsiteX2" fmla="*/ 4841240 w 9933940"/>
              <a:gd name="connsiteY2" fmla="*/ 853440 h 5149528"/>
              <a:gd name="connsiteX3" fmla="*/ 4696460 w 9933940"/>
              <a:gd name="connsiteY3" fmla="*/ 789940 h 5149528"/>
              <a:gd name="connsiteX4" fmla="*/ 4681220 w 9933940"/>
              <a:gd name="connsiteY4" fmla="*/ 589280 h 5149528"/>
              <a:gd name="connsiteX5" fmla="*/ 4241800 w 9933940"/>
              <a:gd name="connsiteY5" fmla="*/ 485140 h 5149528"/>
              <a:gd name="connsiteX6" fmla="*/ 4117340 w 9933940"/>
              <a:gd name="connsiteY6" fmla="*/ 680720 h 5149528"/>
              <a:gd name="connsiteX7" fmla="*/ 3792220 w 9933940"/>
              <a:gd name="connsiteY7" fmla="*/ 1046480 h 5149528"/>
              <a:gd name="connsiteX8" fmla="*/ 3812540 w 9933940"/>
              <a:gd name="connsiteY8" fmla="*/ 3789680 h 5149528"/>
              <a:gd name="connsiteX9" fmla="*/ 2844800 w 9933940"/>
              <a:gd name="connsiteY9" fmla="*/ 3787140 h 5149528"/>
              <a:gd name="connsiteX10" fmla="*/ 2882900 w 9933940"/>
              <a:gd name="connsiteY10" fmla="*/ 2852420 h 5149528"/>
              <a:gd name="connsiteX11" fmla="*/ 2026920 w 9933940"/>
              <a:gd name="connsiteY11" fmla="*/ 2885440 h 5149528"/>
              <a:gd name="connsiteX12" fmla="*/ 1651000 w 9933940"/>
              <a:gd name="connsiteY12" fmla="*/ 2893060 h 5149528"/>
              <a:gd name="connsiteX13" fmla="*/ 1450340 w 9933940"/>
              <a:gd name="connsiteY13" fmla="*/ 2908300 h 5149528"/>
              <a:gd name="connsiteX14" fmla="*/ 1221740 w 9933940"/>
              <a:gd name="connsiteY14" fmla="*/ 2941320 h 5149528"/>
              <a:gd name="connsiteX15" fmla="*/ 1127760 w 9933940"/>
              <a:gd name="connsiteY15" fmla="*/ 3822700 h 5149528"/>
              <a:gd name="connsiteX16" fmla="*/ 7620 w 9933940"/>
              <a:gd name="connsiteY16" fmla="*/ 3787140 h 5149528"/>
              <a:gd name="connsiteX17" fmla="*/ 0 w 9933940"/>
              <a:gd name="connsiteY17" fmla="*/ 4930140 h 5149528"/>
              <a:gd name="connsiteX18" fmla="*/ 5267960 w 9933940"/>
              <a:gd name="connsiteY18" fmla="*/ 4800600 h 5149528"/>
              <a:gd name="connsiteX19" fmla="*/ 9653335 w 9933940"/>
              <a:gd name="connsiteY19" fmla="*/ 5149528 h 5149528"/>
              <a:gd name="connsiteX20" fmla="*/ 9655057 w 9933940"/>
              <a:gd name="connsiteY20" fmla="*/ 4154709 h 5149528"/>
              <a:gd name="connsiteX21" fmla="*/ 8875449 w 9933940"/>
              <a:gd name="connsiteY21" fmla="*/ 4043250 h 5149528"/>
              <a:gd name="connsiteX22" fmla="*/ 8376360 w 9933940"/>
              <a:gd name="connsiteY22" fmla="*/ 3700952 h 5149528"/>
              <a:gd name="connsiteX23" fmla="*/ 8048829 w 9933940"/>
              <a:gd name="connsiteY23" fmla="*/ 3701125 h 5149528"/>
              <a:gd name="connsiteX24" fmla="*/ 7197628 w 9933940"/>
              <a:gd name="connsiteY24" fmla="*/ 3174440 h 5149528"/>
              <a:gd name="connsiteX25" fmla="*/ 9933940 w 9933940"/>
              <a:gd name="connsiteY25" fmla="*/ 2590800 h 5149528"/>
              <a:gd name="connsiteX26" fmla="*/ 9933940 w 9933940"/>
              <a:gd name="connsiteY26" fmla="*/ 0 h 5149528"/>
              <a:gd name="connsiteX0" fmla="*/ 9933940 w 9933940"/>
              <a:gd name="connsiteY0" fmla="*/ 0 h 5149528"/>
              <a:gd name="connsiteX1" fmla="*/ 4856480 w 9933940"/>
              <a:gd name="connsiteY1" fmla="*/ 2649220 h 5149528"/>
              <a:gd name="connsiteX2" fmla="*/ 4841240 w 9933940"/>
              <a:gd name="connsiteY2" fmla="*/ 853440 h 5149528"/>
              <a:gd name="connsiteX3" fmla="*/ 4696460 w 9933940"/>
              <a:gd name="connsiteY3" fmla="*/ 789940 h 5149528"/>
              <a:gd name="connsiteX4" fmla="*/ 4681220 w 9933940"/>
              <a:gd name="connsiteY4" fmla="*/ 589280 h 5149528"/>
              <a:gd name="connsiteX5" fmla="*/ 4241800 w 9933940"/>
              <a:gd name="connsiteY5" fmla="*/ 485140 h 5149528"/>
              <a:gd name="connsiteX6" fmla="*/ 4117340 w 9933940"/>
              <a:gd name="connsiteY6" fmla="*/ 680720 h 5149528"/>
              <a:gd name="connsiteX7" fmla="*/ 3792220 w 9933940"/>
              <a:gd name="connsiteY7" fmla="*/ 1046480 h 5149528"/>
              <a:gd name="connsiteX8" fmla="*/ 3812540 w 9933940"/>
              <a:gd name="connsiteY8" fmla="*/ 3789680 h 5149528"/>
              <a:gd name="connsiteX9" fmla="*/ 2844800 w 9933940"/>
              <a:gd name="connsiteY9" fmla="*/ 3787140 h 5149528"/>
              <a:gd name="connsiteX10" fmla="*/ 2882900 w 9933940"/>
              <a:gd name="connsiteY10" fmla="*/ 2852420 h 5149528"/>
              <a:gd name="connsiteX11" fmla="*/ 2026920 w 9933940"/>
              <a:gd name="connsiteY11" fmla="*/ 2885440 h 5149528"/>
              <a:gd name="connsiteX12" fmla="*/ 1651000 w 9933940"/>
              <a:gd name="connsiteY12" fmla="*/ 2893060 h 5149528"/>
              <a:gd name="connsiteX13" fmla="*/ 1450340 w 9933940"/>
              <a:gd name="connsiteY13" fmla="*/ 2908300 h 5149528"/>
              <a:gd name="connsiteX14" fmla="*/ 1221740 w 9933940"/>
              <a:gd name="connsiteY14" fmla="*/ 2941320 h 5149528"/>
              <a:gd name="connsiteX15" fmla="*/ 1127760 w 9933940"/>
              <a:gd name="connsiteY15" fmla="*/ 3822700 h 5149528"/>
              <a:gd name="connsiteX16" fmla="*/ 7620 w 9933940"/>
              <a:gd name="connsiteY16" fmla="*/ 3787140 h 5149528"/>
              <a:gd name="connsiteX17" fmla="*/ 0 w 9933940"/>
              <a:gd name="connsiteY17" fmla="*/ 4930140 h 5149528"/>
              <a:gd name="connsiteX18" fmla="*/ 5267960 w 9933940"/>
              <a:gd name="connsiteY18" fmla="*/ 4800600 h 5149528"/>
              <a:gd name="connsiteX19" fmla="*/ 9653335 w 9933940"/>
              <a:gd name="connsiteY19" fmla="*/ 5149528 h 5149528"/>
              <a:gd name="connsiteX20" fmla="*/ 9639559 w 9933940"/>
              <a:gd name="connsiteY20" fmla="*/ 3953231 h 5149528"/>
              <a:gd name="connsiteX21" fmla="*/ 8875449 w 9933940"/>
              <a:gd name="connsiteY21" fmla="*/ 4043250 h 5149528"/>
              <a:gd name="connsiteX22" fmla="*/ 8376360 w 9933940"/>
              <a:gd name="connsiteY22" fmla="*/ 3700952 h 5149528"/>
              <a:gd name="connsiteX23" fmla="*/ 8048829 w 9933940"/>
              <a:gd name="connsiteY23" fmla="*/ 3701125 h 5149528"/>
              <a:gd name="connsiteX24" fmla="*/ 7197628 w 9933940"/>
              <a:gd name="connsiteY24" fmla="*/ 3174440 h 5149528"/>
              <a:gd name="connsiteX25" fmla="*/ 9933940 w 9933940"/>
              <a:gd name="connsiteY25" fmla="*/ 2590800 h 5149528"/>
              <a:gd name="connsiteX26" fmla="*/ 9933940 w 9933940"/>
              <a:gd name="connsiteY26" fmla="*/ 0 h 5149528"/>
              <a:gd name="connsiteX0" fmla="*/ 9933940 w 9933940"/>
              <a:gd name="connsiteY0" fmla="*/ 0 h 5149528"/>
              <a:gd name="connsiteX1" fmla="*/ 4856480 w 9933940"/>
              <a:gd name="connsiteY1" fmla="*/ 2649220 h 5149528"/>
              <a:gd name="connsiteX2" fmla="*/ 4841240 w 9933940"/>
              <a:gd name="connsiteY2" fmla="*/ 853440 h 5149528"/>
              <a:gd name="connsiteX3" fmla="*/ 4696460 w 9933940"/>
              <a:gd name="connsiteY3" fmla="*/ 789940 h 5149528"/>
              <a:gd name="connsiteX4" fmla="*/ 4681220 w 9933940"/>
              <a:gd name="connsiteY4" fmla="*/ 589280 h 5149528"/>
              <a:gd name="connsiteX5" fmla="*/ 4241800 w 9933940"/>
              <a:gd name="connsiteY5" fmla="*/ 485140 h 5149528"/>
              <a:gd name="connsiteX6" fmla="*/ 4117340 w 9933940"/>
              <a:gd name="connsiteY6" fmla="*/ 680720 h 5149528"/>
              <a:gd name="connsiteX7" fmla="*/ 3792220 w 9933940"/>
              <a:gd name="connsiteY7" fmla="*/ 1046480 h 5149528"/>
              <a:gd name="connsiteX8" fmla="*/ 3812540 w 9933940"/>
              <a:gd name="connsiteY8" fmla="*/ 3789680 h 5149528"/>
              <a:gd name="connsiteX9" fmla="*/ 2844800 w 9933940"/>
              <a:gd name="connsiteY9" fmla="*/ 3787140 h 5149528"/>
              <a:gd name="connsiteX10" fmla="*/ 2882900 w 9933940"/>
              <a:gd name="connsiteY10" fmla="*/ 2852420 h 5149528"/>
              <a:gd name="connsiteX11" fmla="*/ 2026920 w 9933940"/>
              <a:gd name="connsiteY11" fmla="*/ 2885440 h 5149528"/>
              <a:gd name="connsiteX12" fmla="*/ 1651000 w 9933940"/>
              <a:gd name="connsiteY12" fmla="*/ 2893060 h 5149528"/>
              <a:gd name="connsiteX13" fmla="*/ 1450340 w 9933940"/>
              <a:gd name="connsiteY13" fmla="*/ 2908300 h 5149528"/>
              <a:gd name="connsiteX14" fmla="*/ 1221740 w 9933940"/>
              <a:gd name="connsiteY14" fmla="*/ 2941320 h 5149528"/>
              <a:gd name="connsiteX15" fmla="*/ 1127760 w 9933940"/>
              <a:gd name="connsiteY15" fmla="*/ 3822700 h 5149528"/>
              <a:gd name="connsiteX16" fmla="*/ 7620 w 9933940"/>
              <a:gd name="connsiteY16" fmla="*/ 3787140 h 5149528"/>
              <a:gd name="connsiteX17" fmla="*/ 0 w 9933940"/>
              <a:gd name="connsiteY17" fmla="*/ 4930140 h 5149528"/>
              <a:gd name="connsiteX18" fmla="*/ 5267960 w 9933940"/>
              <a:gd name="connsiteY18" fmla="*/ 4800600 h 5149528"/>
              <a:gd name="connsiteX19" fmla="*/ 9653335 w 9933940"/>
              <a:gd name="connsiteY19" fmla="*/ 5149528 h 5149528"/>
              <a:gd name="connsiteX20" fmla="*/ 9639559 w 9933940"/>
              <a:gd name="connsiteY20" fmla="*/ 3953231 h 5149528"/>
              <a:gd name="connsiteX21" fmla="*/ 9081533 w 9933940"/>
              <a:gd name="connsiteY21" fmla="*/ 4018666 h 5149528"/>
              <a:gd name="connsiteX22" fmla="*/ 8875449 w 9933940"/>
              <a:gd name="connsiteY22" fmla="*/ 4043250 h 5149528"/>
              <a:gd name="connsiteX23" fmla="*/ 8376360 w 9933940"/>
              <a:gd name="connsiteY23" fmla="*/ 3700952 h 5149528"/>
              <a:gd name="connsiteX24" fmla="*/ 8048829 w 9933940"/>
              <a:gd name="connsiteY24" fmla="*/ 3701125 h 5149528"/>
              <a:gd name="connsiteX25" fmla="*/ 7197628 w 9933940"/>
              <a:gd name="connsiteY25" fmla="*/ 3174440 h 5149528"/>
              <a:gd name="connsiteX26" fmla="*/ 9933940 w 9933940"/>
              <a:gd name="connsiteY26" fmla="*/ 2590800 h 5149528"/>
              <a:gd name="connsiteX27" fmla="*/ 9933940 w 9933940"/>
              <a:gd name="connsiteY27" fmla="*/ 0 h 5149528"/>
              <a:gd name="connsiteX0" fmla="*/ 9933940 w 9933940"/>
              <a:gd name="connsiteY0" fmla="*/ 0 h 5149528"/>
              <a:gd name="connsiteX1" fmla="*/ 4856480 w 9933940"/>
              <a:gd name="connsiteY1" fmla="*/ 2649220 h 5149528"/>
              <a:gd name="connsiteX2" fmla="*/ 4841240 w 9933940"/>
              <a:gd name="connsiteY2" fmla="*/ 853440 h 5149528"/>
              <a:gd name="connsiteX3" fmla="*/ 4696460 w 9933940"/>
              <a:gd name="connsiteY3" fmla="*/ 789940 h 5149528"/>
              <a:gd name="connsiteX4" fmla="*/ 4681220 w 9933940"/>
              <a:gd name="connsiteY4" fmla="*/ 589280 h 5149528"/>
              <a:gd name="connsiteX5" fmla="*/ 4241800 w 9933940"/>
              <a:gd name="connsiteY5" fmla="*/ 485140 h 5149528"/>
              <a:gd name="connsiteX6" fmla="*/ 4117340 w 9933940"/>
              <a:gd name="connsiteY6" fmla="*/ 680720 h 5149528"/>
              <a:gd name="connsiteX7" fmla="*/ 3792220 w 9933940"/>
              <a:gd name="connsiteY7" fmla="*/ 1046480 h 5149528"/>
              <a:gd name="connsiteX8" fmla="*/ 3812540 w 9933940"/>
              <a:gd name="connsiteY8" fmla="*/ 3789680 h 5149528"/>
              <a:gd name="connsiteX9" fmla="*/ 2844800 w 9933940"/>
              <a:gd name="connsiteY9" fmla="*/ 3787140 h 5149528"/>
              <a:gd name="connsiteX10" fmla="*/ 2882900 w 9933940"/>
              <a:gd name="connsiteY10" fmla="*/ 2852420 h 5149528"/>
              <a:gd name="connsiteX11" fmla="*/ 2026920 w 9933940"/>
              <a:gd name="connsiteY11" fmla="*/ 2885440 h 5149528"/>
              <a:gd name="connsiteX12" fmla="*/ 1651000 w 9933940"/>
              <a:gd name="connsiteY12" fmla="*/ 2893060 h 5149528"/>
              <a:gd name="connsiteX13" fmla="*/ 1450340 w 9933940"/>
              <a:gd name="connsiteY13" fmla="*/ 2908300 h 5149528"/>
              <a:gd name="connsiteX14" fmla="*/ 1221740 w 9933940"/>
              <a:gd name="connsiteY14" fmla="*/ 2941320 h 5149528"/>
              <a:gd name="connsiteX15" fmla="*/ 1127760 w 9933940"/>
              <a:gd name="connsiteY15" fmla="*/ 3822700 h 5149528"/>
              <a:gd name="connsiteX16" fmla="*/ 7620 w 9933940"/>
              <a:gd name="connsiteY16" fmla="*/ 3787140 h 5149528"/>
              <a:gd name="connsiteX17" fmla="*/ 0 w 9933940"/>
              <a:gd name="connsiteY17" fmla="*/ 4930140 h 5149528"/>
              <a:gd name="connsiteX18" fmla="*/ 5267960 w 9933940"/>
              <a:gd name="connsiteY18" fmla="*/ 4800600 h 5149528"/>
              <a:gd name="connsiteX19" fmla="*/ 9653335 w 9933940"/>
              <a:gd name="connsiteY19" fmla="*/ 5149528 h 5149528"/>
              <a:gd name="connsiteX20" fmla="*/ 9639559 w 9933940"/>
              <a:gd name="connsiteY20" fmla="*/ 3953231 h 5149528"/>
              <a:gd name="connsiteX21" fmla="*/ 8895553 w 9933940"/>
              <a:gd name="connsiteY21" fmla="*/ 3987670 h 5149528"/>
              <a:gd name="connsiteX22" fmla="*/ 8875449 w 9933940"/>
              <a:gd name="connsiteY22" fmla="*/ 4043250 h 5149528"/>
              <a:gd name="connsiteX23" fmla="*/ 8376360 w 9933940"/>
              <a:gd name="connsiteY23" fmla="*/ 3700952 h 5149528"/>
              <a:gd name="connsiteX24" fmla="*/ 8048829 w 9933940"/>
              <a:gd name="connsiteY24" fmla="*/ 3701125 h 5149528"/>
              <a:gd name="connsiteX25" fmla="*/ 7197628 w 9933940"/>
              <a:gd name="connsiteY25" fmla="*/ 3174440 h 5149528"/>
              <a:gd name="connsiteX26" fmla="*/ 9933940 w 9933940"/>
              <a:gd name="connsiteY26" fmla="*/ 2590800 h 5149528"/>
              <a:gd name="connsiteX27" fmla="*/ 9933940 w 9933940"/>
              <a:gd name="connsiteY27" fmla="*/ 0 h 5149528"/>
              <a:gd name="connsiteX0" fmla="*/ 9933940 w 9933940"/>
              <a:gd name="connsiteY0" fmla="*/ 0 h 5149528"/>
              <a:gd name="connsiteX1" fmla="*/ 4856480 w 9933940"/>
              <a:gd name="connsiteY1" fmla="*/ 2649220 h 5149528"/>
              <a:gd name="connsiteX2" fmla="*/ 4841240 w 9933940"/>
              <a:gd name="connsiteY2" fmla="*/ 853440 h 5149528"/>
              <a:gd name="connsiteX3" fmla="*/ 4696460 w 9933940"/>
              <a:gd name="connsiteY3" fmla="*/ 789940 h 5149528"/>
              <a:gd name="connsiteX4" fmla="*/ 4681220 w 9933940"/>
              <a:gd name="connsiteY4" fmla="*/ 589280 h 5149528"/>
              <a:gd name="connsiteX5" fmla="*/ 4241800 w 9933940"/>
              <a:gd name="connsiteY5" fmla="*/ 485140 h 5149528"/>
              <a:gd name="connsiteX6" fmla="*/ 4117340 w 9933940"/>
              <a:gd name="connsiteY6" fmla="*/ 680720 h 5149528"/>
              <a:gd name="connsiteX7" fmla="*/ 3792220 w 9933940"/>
              <a:gd name="connsiteY7" fmla="*/ 1046480 h 5149528"/>
              <a:gd name="connsiteX8" fmla="*/ 3812540 w 9933940"/>
              <a:gd name="connsiteY8" fmla="*/ 3789680 h 5149528"/>
              <a:gd name="connsiteX9" fmla="*/ 2844800 w 9933940"/>
              <a:gd name="connsiteY9" fmla="*/ 3787140 h 5149528"/>
              <a:gd name="connsiteX10" fmla="*/ 2026920 w 9933940"/>
              <a:gd name="connsiteY10" fmla="*/ 2885440 h 5149528"/>
              <a:gd name="connsiteX11" fmla="*/ 1651000 w 9933940"/>
              <a:gd name="connsiteY11" fmla="*/ 2893060 h 5149528"/>
              <a:gd name="connsiteX12" fmla="*/ 1450340 w 9933940"/>
              <a:gd name="connsiteY12" fmla="*/ 2908300 h 5149528"/>
              <a:gd name="connsiteX13" fmla="*/ 1221740 w 9933940"/>
              <a:gd name="connsiteY13" fmla="*/ 2941320 h 5149528"/>
              <a:gd name="connsiteX14" fmla="*/ 1127760 w 9933940"/>
              <a:gd name="connsiteY14" fmla="*/ 3822700 h 5149528"/>
              <a:gd name="connsiteX15" fmla="*/ 7620 w 9933940"/>
              <a:gd name="connsiteY15" fmla="*/ 3787140 h 5149528"/>
              <a:gd name="connsiteX16" fmla="*/ 0 w 9933940"/>
              <a:gd name="connsiteY16" fmla="*/ 4930140 h 5149528"/>
              <a:gd name="connsiteX17" fmla="*/ 5267960 w 9933940"/>
              <a:gd name="connsiteY17" fmla="*/ 4800600 h 5149528"/>
              <a:gd name="connsiteX18" fmla="*/ 9653335 w 9933940"/>
              <a:gd name="connsiteY18" fmla="*/ 5149528 h 5149528"/>
              <a:gd name="connsiteX19" fmla="*/ 9639559 w 9933940"/>
              <a:gd name="connsiteY19" fmla="*/ 3953231 h 5149528"/>
              <a:gd name="connsiteX20" fmla="*/ 8895553 w 9933940"/>
              <a:gd name="connsiteY20" fmla="*/ 3987670 h 5149528"/>
              <a:gd name="connsiteX21" fmla="*/ 8875449 w 9933940"/>
              <a:gd name="connsiteY21" fmla="*/ 4043250 h 5149528"/>
              <a:gd name="connsiteX22" fmla="*/ 8376360 w 9933940"/>
              <a:gd name="connsiteY22" fmla="*/ 3700952 h 5149528"/>
              <a:gd name="connsiteX23" fmla="*/ 8048829 w 9933940"/>
              <a:gd name="connsiteY23" fmla="*/ 3701125 h 5149528"/>
              <a:gd name="connsiteX24" fmla="*/ 7197628 w 9933940"/>
              <a:gd name="connsiteY24" fmla="*/ 3174440 h 5149528"/>
              <a:gd name="connsiteX25" fmla="*/ 9933940 w 9933940"/>
              <a:gd name="connsiteY25" fmla="*/ 2590800 h 5149528"/>
              <a:gd name="connsiteX26" fmla="*/ 9933940 w 9933940"/>
              <a:gd name="connsiteY26" fmla="*/ 0 h 5149528"/>
              <a:gd name="connsiteX0" fmla="*/ 9933940 w 9933940"/>
              <a:gd name="connsiteY0" fmla="*/ 0 h 5149528"/>
              <a:gd name="connsiteX1" fmla="*/ 4856480 w 9933940"/>
              <a:gd name="connsiteY1" fmla="*/ 2649220 h 5149528"/>
              <a:gd name="connsiteX2" fmla="*/ 4841240 w 9933940"/>
              <a:gd name="connsiteY2" fmla="*/ 853440 h 5149528"/>
              <a:gd name="connsiteX3" fmla="*/ 4696460 w 9933940"/>
              <a:gd name="connsiteY3" fmla="*/ 789940 h 5149528"/>
              <a:gd name="connsiteX4" fmla="*/ 4681220 w 9933940"/>
              <a:gd name="connsiteY4" fmla="*/ 589280 h 5149528"/>
              <a:gd name="connsiteX5" fmla="*/ 4241800 w 9933940"/>
              <a:gd name="connsiteY5" fmla="*/ 485140 h 5149528"/>
              <a:gd name="connsiteX6" fmla="*/ 4117340 w 9933940"/>
              <a:gd name="connsiteY6" fmla="*/ 680720 h 5149528"/>
              <a:gd name="connsiteX7" fmla="*/ 3792220 w 9933940"/>
              <a:gd name="connsiteY7" fmla="*/ 1046480 h 5149528"/>
              <a:gd name="connsiteX8" fmla="*/ 3812540 w 9933940"/>
              <a:gd name="connsiteY8" fmla="*/ 3789680 h 5149528"/>
              <a:gd name="connsiteX9" fmla="*/ 2844800 w 9933940"/>
              <a:gd name="connsiteY9" fmla="*/ 3787140 h 5149528"/>
              <a:gd name="connsiteX10" fmla="*/ 1651000 w 9933940"/>
              <a:gd name="connsiteY10" fmla="*/ 2893060 h 5149528"/>
              <a:gd name="connsiteX11" fmla="*/ 1450340 w 9933940"/>
              <a:gd name="connsiteY11" fmla="*/ 2908300 h 5149528"/>
              <a:gd name="connsiteX12" fmla="*/ 1221740 w 9933940"/>
              <a:gd name="connsiteY12" fmla="*/ 2941320 h 5149528"/>
              <a:gd name="connsiteX13" fmla="*/ 1127760 w 9933940"/>
              <a:gd name="connsiteY13" fmla="*/ 3822700 h 5149528"/>
              <a:gd name="connsiteX14" fmla="*/ 7620 w 9933940"/>
              <a:gd name="connsiteY14" fmla="*/ 3787140 h 5149528"/>
              <a:gd name="connsiteX15" fmla="*/ 0 w 9933940"/>
              <a:gd name="connsiteY15" fmla="*/ 4930140 h 5149528"/>
              <a:gd name="connsiteX16" fmla="*/ 5267960 w 9933940"/>
              <a:gd name="connsiteY16" fmla="*/ 4800600 h 5149528"/>
              <a:gd name="connsiteX17" fmla="*/ 9653335 w 9933940"/>
              <a:gd name="connsiteY17" fmla="*/ 5149528 h 5149528"/>
              <a:gd name="connsiteX18" fmla="*/ 9639559 w 9933940"/>
              <a:gd name="connsiteY18" fmla="*/ 3953231 h 5149528"/>
              <a:gd name="connsiteX19" fmla="*/ 8895553 w 9933940"/>
              <a:gd name="connsiteY19" fmla="*/ 3987670 h 5149528"/>
              <a:gd name="connsiteX20" fmla="*/ 8875449 w 9933940"/>
              <a:gd name="connsiteY20" fmla="*/ 4043250 h 5149528"/>
              <a:gd name="connsiteX21" fmla="*/ 8376360 w 9933940"/>
              <a:gd name="connsiteY21" fmla="*/ 3700952 h 5149528"/>
              <a:gd name="connsiteX22" fmla="*/ 8048829 w 9933940"/>
              <a:gd name="connsiteY22" fmla="*/ 3701125 h 5149528"/>
              <a:gd name="connsiteX23" fmla="*/ 7197628 w 9933940"/>
              <a:gd name="connsiteY23" fmla="*/ 3174440 h 5149528"/>
              <a:gd name="connsiteX24" fmla="*/ 9933940 w 9933940"/>
              <a:gd name="connsiteY24" fmla="*/ 2590800 h 5149528"/>
              <a:gd name="connsiteX25" fmla="*/ 9933940 w 9933940"/>
              <a:gd name="connsiteY25" fmla="*/ 0 h 5149528"/>
              <a:gd name="connsiteX0" fmla="*/ 9933940 w 9933940"/>
              <a:gd name="connsiteY0" fmla="*/ 0 h 5149528"/>
              <a:gd name="connsiteX1" fmla="*/ 4856480 w 9933940"/>
              <a:gd name="connsiteY1" fmla="*/ 2649220 h 5149528"/>
              <a:gd name="connsiteX2" fmla="*/ 4841240 w 9933940"/>
              <a:gd name="connsiteY2" fmla="*/ 853440 h 5149528"/>
              <a:gd name="connsiteX3" fmla="*/ 4696460 w 9933940"/>
              <a:gd name="connsiteY3" fmla="*/ 789940 h 5149528"/>
              <a:gd name="connsiteX4" fmla="*/ 4681220 w 9933940"/>
              <a:gd name="connsiteY4" fmla="*/ 589280 h 5149528"/>
              <a:gd name="connsiteX5" fmla="*/ 4241800 w 9933940"/>
              <a:gd name="connsiteY5" fmla="*/ 485140 h 5149528"/>
              <a:gd name="connsiteX6" fmla="*/ 4117340 w 9933940"/>
              <a:gd name="connsiteY6" fmla="*/ 680720 h 5149528"/>
              <a:gd name="connsiteX7" fmla="*/ 3792220 w 9933940"/>
              <a:gd name="connsiteY7" fmla="*/ 1046480 h 5149528"/>
              <a:gd name="connsiteX8" fmla="*/ 3812540 w 9933940"/>
              <a:gd name="connsiteY8" fmla="*/ 3789680 h 5149528"/>
              <a:gd name="connsiteX9" fmla="*/ 2844800 w 9933940"/>
              <a:gd name="connsiteY9" fmla="*/ 3787140 h 5149528"/>
              <a:gd name="connsiteX10" fmla="*/ 1651000 w 9933940"/>
              <a:gd name="connsiteY10" fmla="*/ 2893060 h 5149528"/>
              <a:gd name="connsiteX11" fmla="*/ 1450340 w 9933940"/>
              <a:gd name="connsiteY11" fmla="*/ 2908300 h 5149528"/>
              <a:gd name="connsiteX12" fmla="*/ 1221740 w 9933940"/>
              <a:gd name="connsiteY12" fmla="*/ 2941320 h 5149528"/>
              <a:gd name="connsiteX13" fmla="*/ 1127760 w 9933940"/>
              <a:gd name="connsiteY13" fmla="*/ 3822700 h 5149528"/>
              <a:gd name="connsiteX14" fmla="*/ 7620 w 9933940"/>
              <a:gd name="connsiteY14" fmla="*/ 3787140 h 5149528"/>
              <a:gd name="connsiteX15" fmla="*/ 0 w 9933940"/>
              <a:gd name="connsiteY15" fmla="*/ 4930140 h 5149528"/>
              <a:gd name="connsiteX16" fmla="*/ 5267960 w 9933940"/>
              <a:gd name="connsiteY16" fmla="*/ 4800600 h 5149528"/>
              <a:gd name="connsiteX17" fmla="*/ 9653335 w 9933940"/>
              <a:gd name="connsiteY17" fmla="*/ 5149528 h 5149528"/>
              <a:gd name="connsiteX18" fmla="*/ 9639559 w 9933940"/>
              <a:gd name="connsiteY18" fmla="*/ 3953231 h 5149528"/>
              <a:gd name="connsiteX19" fmla="*/ 8895553 w 9933940"/>
              <a:gd name="connsiteY19" fmla="*/ 3987670 h 5149528"/>
              <a:gd name="connsiteX20" fmla="*/ 8875449 w 9933940"/>
              <a:gd name="connsiteY20" fmla="*/ 4043250 h 5149528"/>
              <a:gd name="connsiteX21" fmla="*/ 8376360 w 9933940"/>
              <a:gd name="connsiteY21" fmla="*/ 3700952 h 5149528"/>
              <a:gd name="connsiteX22" fmla="*/ 8048829 w 9933940"/>
              <a:gd name="connsiteY22" fmla="*/ 3701125 h 5149528"/>
              <a:gd name="connsiteX23" fmla="*/ 7197628 w 9933940"/>
              <a:gd name="connsiteY23" fmla="*/ 3174440 h 5149528"/>
              <a:gd name="connsiteX24" fmla="*/ 9933940 w 9933940"/>
              <a:gd name="connsiteY24" fmla="*/ 2590800 h 5149528"/>
              <a:gd name="connsiteX25" fmla="*/ 9933940 w 9933940"/>
              <a:gd name="connsiteY25" fmla="*/ 0 h 5149528"/>
              <a:gd name="connsiteX0" fmla="*/ 9933940 w 9933940"/>
              <a:gd name="connsiteY0" fmla="*/ 0 h 5149528"/>
              <a:gd name="connsiteX1" fmla="*/ 4856480 w 9933940"/>
              <a:gd name="connsiteY1" fmla="*/ 2649220 h 5149528"/>
              <a:gd name="connsiteX2" fmla="*/ 4841240 w 9933940"/>
              <a:gd name="connsiteY2" fmla="*/ 853440 h 5149528"/>
              <a:gd name="connsiteX3" fmla="*/ 4696460 w 9933940"/>
              <a:gd name="connsiteY3" fmla="*/ 789940 h 5149528"/>
              <a:gd name="connsiteX4" fmla="*/ 4681220 w 9933940"/>
              <a:gd name="connsiteY4" fmla="*/ 589280 h 5149528"/>
              <a:gd name="connsiteX5" fmla="*/ 4241800 w 9933940"/>
              <a:gd name="connsiteY5" fmla="*/ 485140 h 5149528"/>
              <a:gd name="connsiteX6" fmla="*/ 4117340 w 9933940"/>
              <a:gd name="connsiteY6" fmla="*/ 680720 h 5149528"/>
              <a:gd name="connsiteX7" fmla="*/ 3792220 w 9933940"/>
              <a:gd name="connsiteY7" fmla="*/ 1046480 h 5149528"/>
              <a:gd name="connsiteX8" fmla="*/ 3812540 w 9933940"/>
              <a:gd name="connsiteY8" fmla="*/ 3789680 h 5149528"/>
              <a:gd name="connsiteX9" fmla="*/ 2844800 w 9933940"/>
              <a:gd name="connsiteY9" fmla="*/ 3787140 h 5149528"/>
              <a:gd name="connsiteX10" fmla="*/ 1450340 w 9933940"/>
              <a:gd name="connsiteY10" fmla="*/ 2908300 h 5149528"/>
              <a:gd name="connsiteX11" fmla="*/ 1221740 w 9933940"/>
              <a:gd name="connsiteY11" fmla="*/ 2941320 h 5149528"/>
              <a:gd name="connsiteX12" fmla="*/ 1127760 w 9933940"/>
              <a:gd name="connsiteY12" fmla="*/ 3822700 h 5149528"/>
              <a:gd name="connsiteX13" fmla="*/ 7620 w 9933940"/>
              <a:gd name="connsiteY13" fmla="*/ 3787140 h 5149528"/>
              <a:gd name="connsiteX14" fmla="*/ 0 w 9933940"/>
              <a:gd name="connsiteY14" fmla="*/ 4930140 h 5149528"/>
              <a:gd name="connsiteX15" fmla="*/ 5267960 w 9933940"/>
              <a:gd name="connsiteY15" fmla="*/ 4800600 h 5149528"/>
              <a:gd name="connsiteX16" fmla="*/ 9653335 w 9933940"/>
              <a:gd name="connsiteY16" fmla="*/ 5149528 h 5149528"/>
              <a:gd name="connsiteX17" fmla="*/ 9639559 w 9933940"/>
              <a:gd name="connsiteY17" fmla="*/ 3953231 h 5149528"/>
              <a:gd name="connsiteX18" fmla="*/ 8895553 w 9933940"/>
              <a:gd name="connsiteY18" fmla="*/ 3987670 h 5149528"/>
              <a:gd name="connsiteX19" fmla="*/ 8875449 w 9933940"/>
              <a:gd name="connsiteY19" fmla="*/ 4043250 h 5149528"/>
              <a:gd name="connsiteX20" fmla="*/ 8376360 w 9933940"/>
              <a:gd name="connsiteY20" fmla="*/ 3700952 h 5149528"/>
              <a:gd name="connsiteX21" fmla="*/ 8048829 w 9933940"/>
              <a:gd name="connsiteY21" fmla="*/ 3701125 h 5149528"/>
              <a:gd name="connsiteX22" fmla="*/ 7197628 w 9933940"/>
              <a:gd name="connsiteY22" fmla="*/ 3174440 h 5149528"/>
              <a:gd name="connsiteX23" fmla="*/ 9933940 w 9933940"/>
              <a:gd name="connsiteY23" fmla="*/ 2590800 h 5149528"/>
              <a:gd name="connsiteX24" fmla="*/ 9933940 w 9933940"/>
              <a:gd name="connsiteY24" fmla="*/ 0 h 5149528"/>
              <a:gd name="connsiteX0" fmla="*/ 9933940 w 9933940"/>
              <a:gd name="connsiteY0" fmla="*/ 0 h 5149528"/>
              <a:gd name="connsiteX1" fmla="*/ 4856480 w 9933940"/>
              <a:gd name="connsiteY1" fmla="*/ 2649220 h 5149528"/>
              <a:gd name="connsiteX2" fmla="*/ 4841240 w 9933940"/>
              <a:gd name="connsiteY2" fmla="*/ 853440 h 5149528"/>
              <a:gd name="connsiteX3" fmla="*/ 4696460 w 9933940"/>
              <a:gd name="connsiteY3" fmla="*/ 789940 h 5149528"/>
              <a:gd name="connsiteX4" fmla="*/ 4681220 w 9933940"/>
              <a:gd name="connsiteY4" fmla="*/ 589280 h 5149528"/>
              <a:gd name="connsiteX5" fmla="*/ 4241800 w 9933940"/>
              <a:gd name="connsiteY5" fmla="*/ 485140 h 5149528"/>
              <a:gd name="connsiteX6" fmla="*/ 4117340 w 9933940"/>
              <a:gd name="connsiteY6" fmla="*/ 680720 h 5149528"/>
              <a:gd name="connsiteX7" fmla="*/ 3792220 w 9933940"/>
              <a:gd name="connsiteY7" fmla="*/ 1046480 h 5149528"/>
              <a:gd name="connsiteX8" fmla="*/ 3812540 w 9933940"/>
              <a:gd name="connsiteY8" fmla="*/ 3789680 h 5149528"/>
              <a:gd name="connsiteX9" fmla="*/ 2844800 w 9933940"/>
              <a:gd name="connsiteY9" fmla="*/ 3787140 h 5149528"/>
              <a:gd name="connsiteX10" fmla="*/ 1221740 w 9933940"/>
              <a:gd name="connsiteY10" fmla="*/ 2941320 h 5149528"/>
              <a:gd name="connsiteX11" fmla="*/ 1127760 w 9933940"/>
              <a:gd name="connsiteY11" fmla="*/ 3822700 h 5149528"/>
              <a:gd name="connsiteX12" fmla="*/ 7620 w 9933940"/>
              <a:gd name="connsiteY12" fmla="*/ 3787140 h 5149528"/>
              <a:gd name="connsiteX13" fmla="*/ 0 w 9933940"/>
              <a:gd name="connsiteY13" fmla="*/ 4930140 h 5149528"/>
              <a:gd name="connsiteX14" fmla="*/ 5267960 w 9933940"/>
              <a:gd name="connsiteY14" fmla="*/ 4800600 h 5149528"/>
              <a:gd name="connsiteX15" fmla="*/ 9653335 w 9933940"/>
              <a:gd name="connsiteY15" fmla="*/ 5149528 h 5149528"/>
              <a:gd name="connsiteX16" fmla="*/ 9639559 w 9933940"/>
              <a:gd name="connsiteY16" fmla="*/ 3953231 h 5149528"/>
              <a:gd name="connsiteX17" fmla="*/ 8895553 w 9933940"/>
              <a:gd name="connsiteY17" fmla="*/ 3987670 h 5149528"/>
              <a:gd name="connsiteX18" fmla="*/ 8875449 w 9933940"/>
              <a:gd name="connsiteY18" fmla="*/ 4043250 h 5149528"/>
              <a:gd name="connsiteX19" fmla="*/ 8376360 w 9933940"/>
              <a:gd name="connsiteY19" fmla="*/ 3700952 h 5149528"/>
              <a:gd name="connsiteX20" fmla="*/ 8048829 w 9933940"/>
              <a:gd name="connsiteY20" fmla="*/ 3701125 h 5149528"/>
              <a:gd name="connsiteX21" fmla="*/ 7197628 w 9933940"/>
              <a:gd name="connsiteY21" fmla="*/ 3174440 h 5149528"/>
              <a:gd name="connsiteX22" fmla="*/ 9933940 w 9933940"/>
              <a:gd name="connsiteY22" fmla="*/ 2590800 h 5149528"/>
              <a:gd name="connsiteX23" fmla="*/ 9933940 w 9933940"/>
              <a:gd name="connsiteY23" fmla="*/ 0 h 5149528"/>
              <a:gd name="connsiteX0" fmla="*/ 9933940 w 9933940"/>
              <a:gd name="connsiteY0" fmla="*/ 0 h 5149528"/>
              <a:gd name="connsiteX1" fmla="*/ 4856480 w 9933940"/>
              <a:gd name="connsiteY1" fmla="*/ 2649220 h 5149528"/>
              <a:gd name="connsiteX2" fmla="*/ 4841240 w 9933940"/>
              <a:gd name="connsiteY2" fmla="*/ 853440 h 5149528"/>
              <a:gd name="connsiteX3" fmla="*/ 4696460 w 9933940"/>
              <a:gd name="connsiteY3" fmla="*/ 789940 h 5149528"/>
              <a:gd name="connsiteX4" fmla="*/ 4681220 w 9933940"/>
              <a:gd name="connsiteY4" fmla="*/ 589280 h 5149528"/>
              <a:gd name="connsiteX5" fmla="*/ 4241800 w 9933940"/>
              <a:gd name="connsiteY5" fmla="*/ 485140 h 5149528"/>
              <a:gd name="connsiteX6" fmla="*/ 4117340 w 9933940"/>
              <a:gd name="connsiteY6" fmla="*/ 680720 h 5149528"/>
              <a:gd name="connsiteX7" fmla="*/ 3792220 w 9933940"/>
              <a:gd name="connsiteY7" fmla="*/ 1046480 h 5149528"/>
              <a:gd name="connsiteX8" fmla="*/ 3812540 w 9933940"/>
              <a:gd name="connsiteY8" fmla="*/ 3789680 h 5149528"/>
              <a:gd name="connsiteX9" fmla="*/ 2844800 w 9933940"/>
              <a:gd name="connsiteY9" fmla="*/ 3787140 h 5149528"/>
              <a:gd name="connsiteX10" fmla="*/ 1500709 w 9933940"/>
              <a:gd name="connsiteY10" fmla="*/ 3754981 h 5149528"/>
              <a:gd name="connsiteX11" fmla="*/ 1127760 w 9933940"/>
              <a:gd name="connsiteY11" fmla="*/ 3822700 h 5149528"/>
              <a:gd name="connsiteX12" fmla="*/ 7620 w 9933940"/>
              <a:gd name="connsiteY12" fmla="*/ 3787140 h 5149528"/>
              <a:gd name="connsiteX13" fmla="*/ 0 w 9933940"/>
              <a:gd name="connsiteY13" fmla="*/ 4930140 h 5149528"/>
              <a:gd name="connsiteX14" fmla="*/ 5267960 w 9933940"/>
              <a:gd name="connsiteY14" fmla="*/ 4800600 h 5149528"/>
              <a:gd name="connsiteX15" fmla="*/ 9653335 w 9933940"/>
              <a:gd name="connsiteY15" fmla="*/ 5149528 h 5149528"/>
              <a:gd name="connsiteX16" fmla="*/ 9639559 w 9933940"/>
              <a:gd name="connsiteY16" fmla="*/ 3953231 h 5149528"/>
              <a:gd name="connsiteX17" fmla="*/ 8895553 w 9933940"/>
              <a:gd name="connsiteY17" fmla="*/ 3987670 h 5149528"/>
              <a:gd name="connsiteX18" fmla="*/ 8875449 w 9933940"/>
              <a:gd name="connsiteY18" fmla="*/ 4043250 h 5149528"/>
              <a:gd name="connsiteX19" fmla="*/ 8376360 w 9933940"/>
              <a:gd name="connsiteY19" fmla="*/ 3700952 h 5149528"/>
              <a:gd name="connsiteX20" fmla="*/ 8048829 w 9933940"/>
              <a:gd name="connsiteY20" fmla="*/ 3701125 h 5149528"/>
              <a:gd name="connsiteX21" fmla="*/ 7197628 w 9933940"/>
              <a:gd name="connsiteY21" fmla="*/ 3174440 h 5149528"/>
              <a:gd name="connsiteX22" fmla="*/ 9933940 w 9933940"/>
              <a:gd name="connsiteY22" fmla="*/ 2590800 h 5149528"/>
              <a:gd name="connsiteX23" fmla="*/ 9933940 w 9933940"/>
              <a:gd name="connsiteY23" fmla="*/ 0 h 5149528"/>
              <a:gd name="connsiteX0" fmla="*/ 9933940 w 9933940"/>
              <a:gd name="connsiteY0" fmla="*/ 0 h 5168578"/>
              <a:gd name="connsiteX1" fmla="*/ 4856480 w 9933940"/>
              <a:gd name="connsiteY1" fmla="*/ 2649220 h 5168578"/>
              <a:gd name="connsiteX2" fmla="*/ 4841240 w 9933940"/>
              <a:gd name="connsiteY2" fmla="*/ 853440 h 5168578"/>
              <a:gd name="connsiteX3" fmla="*/ 4696460 w 9933940"/>
              <a:gd name="connsiteY3" fmla="*/ 789940 h 5168578"/>
              <a:gd name="connsiteX4" fmla="*/ 4681220 w 9933940"/>
              <a:gd name="connsiteY4" fmla="*/ 589280 h 5168578"/>
              <a:gd name="connsiteX5" fmla="*/ 4241800 w 9933940"/>
              <a:gd name="connsiteY5" fmla="*/ 485140 h 5168578"/>
              <a:gd name="connsiteX6" fmla="*/ 4117340 w 9933940"/>
              <a:gd name="connsiteY6" fmla="*/ 680720 h 5168578"/>
              <a:gd name="connsiteX7" fmla="*/ 3792220 w 9933940"/>
              <a:gd name="connsiteY7" fmla="*/ 1046480 h 5168578"/>
              <a:gd name="connsiteX8" fmla="*/ 3812540 w 9933940"/>
              <a:gd name="connsiteY8" fmla="*/ 3789680 h 5168578"/>
              <a:gd name="connsiteX9" fmla="*/ 2844800 w 9933940"/>
              <a:gd name="connsiteY9" fmla="*/ 3787140 h 5168578"/>
              <a:gd name="connsiteX10" fmla="*/ 1500709 w 9933940"/>
              <a:gd name="connsiteY10" fmla="*/ 3754981 h 5168578"/>
              <a:gd name="connsiteX11" fmla="*/ 1127760 w 9933940"/>
              <a:gd name="connsiteY11" fmla="*/ 3822700 h 5168578"/>
              <a:gd name="connsiteX12" fmla="*/ 7620 w 9933940"/>
              <a:gd name="connsiteY12" fmla="*/ 3787140 h 5168578"/>
              <a:gd name="connsiteX13" fmla="*/ 0 w 9933940"/>
              <a:gd name="connsiteY13" fmla="*/ 4930140 h 5168578"/>
              <a:gd name="connsiteX14" fmla="*/ 5267960 w 9933940"/>
              <a:gd name="connsiteY14" fmla="*/ 4800600 h 5168578"/>
              <a:gd name="connsiteX15" fmla="*/ 9933940 w 9933940"/>
              <a:gd name="connsiteY15" fmla="*/ 5168578 h 5168578"/>
              <a:gd name="connsiteX16" fmla="*/ 9639559 w 9933940"/>
              <a:gd name="connsiteY16" fmla="*/ 3953231 h 5168578"/>
              <a:gd name="connsiteX17" fmla="*/ 8895553 w 9933940"/>
              <a:gd name="connsiteY17" fmla="*/ 3987670 h 5168578"/>
              <a:gd name="connsiteX18" fmla="*/ 8875449 w 9933940"/>
              <a:gd name="connsiteY18" fmla="*/ 4043250 h 5168578"/>
              <a:gd name="connsiteX19" fmla="*/ 8376360 w 9933940"/>
              <a:gd name="connsiteY19" fmla="*/ 3700952 h 5168578"/>
              <a:gd name="connsiteX20" fmla="*/ 8048829 w 9933940"/>
              <a:gd name="connsiteY20" fmla="*/ 3701125 h 5168578"/>
              <a:gd name="connsiteX21" fmla="*/ 7197628 w 9933940"/>
              <a:gd name="connsiteY21" fmla="*/ 3174440 h 5168578"/>
              <a:gd name="connsiteX22" fmla="*/ 9933940 w 9933940"/>
              <a:gd name="connsiteY22" fmla="*/ 2590800 h 5168578"/>
              <a:gd name="connsiteX23" fmla="*/ 9933940 w 9933940"/>
              <a:gd name="connsiteY23" fmla="*/ 0 h 5168578"/>
              <a:gd name="connsiteX0" fmla="*/ 9933940 w 9933940"/>
              <a:gd name="connsiteY0" fmla="*/ 0 h 5168578"/>
              <a:gd name="connsiteX1" fmla="*/ 4856480 w 9933940"/>
              <a:gd name="connsiteY1" fmla="*/ 2649220 h 5168578"/>
              <a:gd name="connsiteX2" fmla="*/ 4841240 w 9933940"/>
              <a:gd name="connsiteY2" fmla="*/ 853440 h 5168578"/>
              <a:gd name="connsiteX3" fmla="*/ 4696460 w 9933940"/>
              <a:gd name="connsiteY3" fmla="*/ 789940 h 5168578"/>
              <a:gd name="connsiteX4" fmla="*/ 4681220 w 9933940"/>
              <a:gd name="connsiteY4" fmla="*/ 589280 h 5168578"/>
              <a:gd name="connsiteX5" fmla="*/ 4241800 w 9933940"/>
              <a:gd name="connsiteY5" fmla="*/ 485140 h 5168578"/>
              <a:gd name="connsiteX6" fmla="*/ 4117340 w 9933940"/>
              <a:gd name="connsiteY6" fmla="*/ 680720 h 5168578"/>
              <a:gd name="connsiteX7" fmla="*/ 3792220 w 9933940"/>
              <a:gd name="connsiteY7" fmla="*/ 1046480 h 5168578"/>
              <a:gd name="connsiteX8" fmla="*/ 3812540 w 9933940"/>
              <a:gd name="connsiteY8" fmla="*/ 3789680 h 5168578"/>
              <a:gd name="connsiteX9" fmla="*/ 2844800 w 9933940"/>
              <a:gd name="connsiteY9" fmla="*/ 3787140 h 5168578"/>
              <a:gd name="connsiteX10" fmla="*/ 1500709 w 9933940"/>
              <a:gd name="connsiteY10" fmla="*/ 3754981 h 5168578"/>
              <a:gd name="connsiteX11" fmla="*/ 1127760 w 9933940"/>
              <a:gd name="connsiteY11" fmla="*/ 3822700 h 5168578"/>
              <a:gd name="connsiteX12" fmla="*/ 7620 w 9933940"/>
              <a:gd name="connsiteY12" fmla="*/ 3787140 h 5168578"/>
              <a:gd name="connsiteX13" fmla="*/ 0 w 9933940"/>
              <a:gd name="connsiteY13" fmla="*/ 4930140 h 5168578"/>
              <a:gd name="connsiteX14" fmla="*/ 5267960 w 9933940"/>
              <a:gd name="connsiteY14" fmla="*/ 4800600 h 5168578"/>
              <a:gd name="connsiteX15" fmla="*/ 9933940 w 9933940"/>
              <a:gd name="connsiteY15" fmla="*/ 5168578 h 5168578"/>
              <a:gd name="connsiteX16" fmla="*/ 9639559 w 9933940"/>
              <a:gd name="connsiteY16" fmla="*/ 3953231 h 5168578"/>
              <a:gd name="connsiteX17" fmla="*/ 8895553 w 9933940"/>
              <a:gd name="connsiteY17" fmla="*/ 4854445 h 5168578"/>
              <a:gd name="connsiteX18" fmla="*/ 8875449 w 9933940"/>
              <a:gd name="connsiteY18" fmla="*/ 4043250 h 5168578"/>
              <a:gd name="connsiteX19" fmla="*/ 8376360 w 9933940"/>
              <a:gd name="connsiteY19" fmla="*/ 3700952 h 5168578"/>
              <a:gd name="connsiteX20" fmla="*/ 8048829 w 9933940"/>
              <a:gd name="connsiteY20" fmla="*/ 3701125 h 5168578"/>
              <a:gd name="connsiteX21" fmla="*/ 7197628 w 9933940"/>
              <a:gd name="connsiteY21" fmla="*/ 3174440 h 5168578"/>
              <a:gd name="connsiteX22" fmla="*/ 9933940 w 9933940"/>
              <a:gd name="connsiteY22" fmla="*/ 2590800 h 5168578"/>
              <a:gd name="connsiteX23" fmla="*/ 9933940 w 9933940"/>
              <a:gd name="connsiteY23" fmla="*/ 0 h 5168578"/>
              <a:gd name="connsiteX0" fmla="*/ 9933940 w 9933940"/>
              <a:gd name="connsiteY0" fmla="*/ 0 h 5168578"/>
              <a:gd name="connsiteX1" fmla="*/ 4856480 w 9933940"/>
              <a:gd name="connsiteY1" fmla="*/ 2649220 h 5168578"/>
              <a:gd name="connsiteX2" fmla="*/ 4841240 w 9933940"/>
              <a:gd name="connsiteY2" fmla="*/ 853440 h 5168578"/>
              <a:gd name="connsiteX3" fmla="*/ 4696460 w 9933940"/>
              <a:gd name="connsiteY3" fmla="*/ 789940 h 5168578"/>
              <a:gd name="connsiteX4" fmla="*/ 4681220 w 9933940"/>
              <a:gd name="connsiteY4" fmla="*/ 589280 h 5168578"/>
              <a:gd name="connsiteX5" fmla="*/ 4241800 w 9933940"/>
              <a:gd name="connsiteY5" fmla="*/ 485140 h 5168578"/>
              <a:gd name="connsiteX6" fmla="*/ 4117340 w 9933940"/>
              <a:gd name="connsiteY6" fmla="*/ 680720 h 5168578"/>
              <a:gd name="connsiteX7" fmla="*/ 3792220 w 9933940"/>
              <a:gd name="connsiteY7" fmla="*/ 1046480 h 5168578"/>
              <a:gd name="connsiteX8" fmla="*/ 3812540 w 9933940"/>
              <a:gd name="connsiteY8" fmla="*/ 3789680 h 5168578"/>
              <a:gd name="connsiteX9" fmla="*/ 2844800 w 9933940"/>
              <a:gd name="connsiteY9" fmla="*/ 3787140 h 5168578"/>
              <a:gd name="connsiteX10" fmla="*/ 1500709 w 9933940"/>
              <a:gd name="connsiteY10" fmla="*/ 3754981 h 5168578"/>
              <a:gd name="connsiteX11" fmla="*/ 1127760 w 9933940"/>
              <a:gd name="connsiteY11" fmla="*/ 3822700 h 5168578"/>
              <a:gd name="connsiteX12" fmla="*/ 7620 w 9933940"/>
              <a:gd name="connsiteY12" fmla="*/ 3787140 h 5168578"/>
              <a:gd name="connsiteX13" fmla="*/ 0 w 9933940"/>
              <a:gd name="connsiteY13" fmla="*/ 4930140 h 5168578"/>
              <a:gd name="connsiteX14" fmla="*/ 5267960 w 9933940"/>
              <a:gd name="connsiteY14" fmla="*/ 4800600 h 5168578"/>
              <a:gd name="connsiteX15" fmla="*/ 9933940 w 9933940"/>
              <a:gd name="connsiteY15" fmla="*/ 5168578 h 5168578"/>
              <a:gd name="connsiteX16" fmla="*/ 9639559 w 9933940"/>
              <a:gd name="connsiteY16" fmla="*/ 3953231 h 5168578"/>
              <a:gd name="connsiteX17" fmla="*/ 8895553 w 9933940"/>
              <a:gd name="connsiteY17" fmla="*/ 4854445 h 5168578"/>
              <a:gd name="connsiteX18" fmla="*/ 9046899 w 9933940"/>
              <a:gd name="connsiteY18" fmla="*/ 4128975 h 5168578"/>
              <a:gd name="connsiteX19" fmla="*/ 8376360 w 9933940"/>
              <a:gd name="connsiteY19" fmla="*/ 3700952 h 5168578"/>
              <a:gd name="connsiteX20" fmla="*/ 8048829 w 9933940"/>
              <a:gd name="connsiteY20" fmla="*/ 3701125 h 5168578"/>
              <a:gd name="connsiteX21" fmla="*/ 7197628 w 9933940"/>
              <a:gd name="connsiteY21" fmla="*/ 3174440 h 5168578"/>
              <a:gd name="connsiteX22" fmla="*/ 9933940 w 9933940"/>
              <a:gd name="connsiteY22" fmla="*/ 2590800 h 5168578"/>
              <a:gd name="connsiteX23" fmla="*/ 9933940 w 9933940"/>
              <a:gd name="connsiteY23" fmla="*/ 0 h 5168578"/>
              <a:gd name="connsiteX0" fmla="*/ 9933940 w 10411084"/>
              <a:gd name="connsiteY0" fmla="*/ 0 h 5168578"/>
              <a:gd name="connsiteX1" fmla="*/ 4856480 w 10411084"/>
              <a:gd name="connsiteY1" fmla="*/ 2649220 h 5168578"/>
              <a:gd name="connsiteX2" fmla="*/ 4841240 w 10411084"/>
              <a:gd name="connsiteY2" fmla="*/ 853440 h 5168578"/>
              <a:gd name="connsiteX3" fmla="*/ 4696460 w 10411084"/>
              <a:gd name="connsiteY3" fmla="*/ 789940 h 5168578"/>
              <a:gd name="connsiteX4" fmla="*/ 4681220 w 10411084"/>
              <a:gd name="connsiteY4" fmla="*/ 589280 h 5168578"/>
              <a:gd name="connsiteX5" fmla="*/ 4241800 w 10411084"/>
              <a:gd name="connsiteY5" fmla="*/ 485140 h 5168578"/>
              <a:gd name="connsiteX6" fmla="*/ 4117340 w 10411084"/>
              <a:gd name="connsiteY6" fmla="*/ 680720 h 5168578"/>
              <a:gd name="connsiteX7" fmla="*/ 3792220 w 10411084"/>
              <a:gd name="connsiteY7" fmla="*/ 1046480 h 5168578"/>
              <a:gd name="connsiteX8" fmla="*/ 3812540 w 10411084"/>
              <a:gd name="connsiteY8" fmla="*/ 3789680 h 5168578"/>
              <a:gd name="connsiteX9" fmla="*/ 2844800 w 10411084"/>
              <a:gd name="connsiteY9" fmla="*/ 3787140 h 5168578"/>
              <a:gd name="connsiteX10" fmla="*/ 1500709 w 10411084"/>
              <a:gd name="connsiteY10" fmla="*/ 3754981 h 5168578"/>
              <a:gd name="connsiteX11" fmla="*/ 1127760 w 10411084"/>
              <a:gd name="connsiteY11" fmla="*/ 3822700 h 5168578"/>
              <a:gd name="connsiteX12" fmla="*/ 7620 w 10411084"/>
              <a:gd name="connsiteY12" fmla="*/ 3787140 h 5168578"/>
              <a:gd name="connsiteX13" fmla="*/ 0 w 10411084"/>
              <a:gd name="connsiteY13" fmla="*/ 4930140 h 5168578"/>
              <a:gd name="connsiteX14" fmla="*/ 5267960 w 10411084"/>
              <a:gd name="connsiteY14" fmla="*/ 4800600 h 5168578"/>
              <a:gd name="connsiteX15" fmla="*/ 9933940 w 10411084"/>
              <a:gd name="connsiteY15" fmla="*/ 5168578 h 5168578"/>
              <a:gd name="connsiteX16" fmla="*/ 10411084 w 10411084"/>
              <a:gd name="connsiteY16" fmla="*/ 4543781 h 5168578"/>
              <a:gd name="connsiteX17" fmla="*/ 8895553 w 10411084"/>
              <a:gd name="connsiteY17" fmla="*/ 4854445 h 5168578"/>
              <a:gd name="connsiteX18" fmla="*/ 9046899 w 10411084"/>
              <a:gd name="connsiteY18" fmla="*/ 4128975 h 5168578"/>
              <a:gd name="connsiteX19" fmla="*/ 8376360 w 10411084"/>
              <a:gd name="connsiteY19" fmla="*/ 3700952 h 5168578"/>
              <a:gd name="connsiteX20" fmla="*/ 8048829 w 10411084"/>
              <a:gd name="connsiteY20" fmla="*/ 3701125 h 5168578"/>
              <a:gd name="connsiteX21" fmla="*/ 7197628 w 10411084"/>
              <a:gd name="connsiteY21" fmla="*/ 3174440 h 5168578"/>
              <a:gd name="connsiteX22" fmla="*/ 9933940 w 10411084"/>
              <a:gd name="connsiteY22" fmla="*/ 2590800 h 5168578"/>
              <a:gd name="connsiteX23" fmla="*/ 9933940 w 10411084"/>
              <a:gd name="connsiteY23" fmla="*/ 0 h 5168578"/>
              <a:gd name="connsiteX0" fmla="*/ 9933940 w 10411084"/>
              <a:gd name="connsiteY0" fmla="*/ 0 h 5168578"/>
              <a:gd name="connsiteX1" fmla="*/ 4856480 w 10411084"/>
              <a:gd name="connsiteY1" fmla="*/ 2649220 h 5168578"/>
              <a:gd name="connsiteX2" fmla="*/ 4841240 w 10411084"/>
              <a:gd name="connsiteY2" fmla="*/ 853440 h 5168578"/>
              <a:gd name="connsiteX3" fmla="*/ 4696460 w 10411084"/>
              <a:gd name="connsiteY3" fmla="*/ 789940 h 5168578"/>
              <a:gd name="connsiteX4" fmla="*/ 4681220 w 10411084"/>
              <a:gd name="connsiteY4" fmla="*/ 589280 h 5168578"/>
              <a:gd name="connsiteX5" fmla="*/ 4241800 w 10411084"/>
              <a:gd name="connsiteY5" fmla="*/ 485140 h 5168578"/>
              <a:gd name="connsiteX6" fmla="*/ 4117340 w 10411084"/>
              <a:gd name="connsiteY6" fmla="*/ 680720 h 5168578"/>
              <a:gd name="connsiteX7" fmla="*/ 3792220 w 10411084"/>
              <a:gd name="connsiteY7" fmla="*/ 1046480 h 5168578"/>
              <a:gd name="connsiteX8" fmla="*/ 3812540 w 10411084"/>
              <a:gd name="connsiteY8" fmla="*/ 3789680 h 5168578"/>
              <a:gd name="connsiteX9" fmla="*/ 2844800 w 10411084"/>
              <a:gd name="connsiteY9" fmla="*/ 3787140 h 5168578"/>
              <a:gd name="connsiteX10" fmla="*/ 1500709 w 10411084"/>
              <a:gd name="connsiteY10" fmla="*/ 3754981 h 5168578"/>
              <a:gd name="connsiteX11" fmla="*/ 1127760 w 10411084"/>
              <a:gd name="connsiteY11" fmla="*/ 3822700 h 5168578"/>
              <a:gd name="connsiteX12" fmla="*/ 7620 w 10411084"/>
              <a:gd name="connsiteY12" fmla="*/ 3787140 h 5168578"/>
              <a:gd name="connsiteX13" fmla="*/ 0 w 10411084"/>
              <a:gd name="connsiteY13" fmla="*/ 4930140 h 5168578"/>
              <a:gd name="connsiteX14" fmla="*/ 5267960 w 10411084"/>
              <a:gd name="connsiteY14" fmla="*/ 4800600 h 5168578"/>
              <a:gd name="connsiteX15" fmla="*/ 9933940 w 10411084"/>
              <a:gd name="connsiteY15" fmla="*/ 5168578 h 5168578"/>
              <a:gd name="connsiteX16" fmla="*/ 10411084 w 10411084"/>
              <a:gd name="connsiteY16" fmla="*/ 4543781 h 5168578"/>
              <a:gd name="connsiteX17" fmla="*/ 9933940 w 10411084"/>
              <a:gd name="connsiteY17" fmla="*/ 4016245 h 5168578"/>
              <a:gd name="connsiteX18" fmla="*/ 9046899 w 10411084"/>
              <a:gd name="connsiteY18" fmla="*/ 4128975 h 5168578"/>
              <a:gd name="connsiteX19" fmla="*/ 8376360 w 10411084"/>
              <a:gd name="connsiteY19" fmla="*/ 3700952 h 5168578"/>
              <a:gd name="connsiteX20" fmla="*/ 8048829 w 10411084"/>
              <a:gd name="connsiteY20" fmla="*/ 3701125 h 5168578"/>
              <a:gd name="connsiteX21" fmla="*/ 7197628 w 10411084"/>
              <a:gd name="connsiteY21" fmla="*/ 3174440 h 5168578"/>
              <a:gd name="connsiteX22" fmla="*/ 9933940 w 10411084"/>
              <a:gd name="connsiteY22" fmla="*/ 2590800 h 5168578"/>
              <a:gd name="connsiteX23" fmla="*/ 9933940 w 10411084"/>
              <a:gd name="connsiteY23" fmla="*/ 0 h 5168578"/>
              <a:gd name="connsiteX0" fmla="*/ 9933940 w 9933940"/>
              <a:gd name="connsiteY0" fmla="*/ 0 h 5168578"/>
              <a:gd name="connsiteX1" fmla="*/ 4856480 w 9933940"/>
              <a:gd name="connsiteY1" fmla="*/ 2649220 h 5168578"/>
              <a:gd name="connsiteX2" fmla="*/ 4841240 w 9933940"/>
              <a:gd name="connsiteY2" fmla="*/ 853440 h 5168578"/>
              <a:gd name="connsiteX3" fmla="*/ 4696460 w 9933940"/>
              <a:gd name="connsiteY3" fmla="*/ 789940 h 5168578"/>
              <a:gd name="connsiteX4" fmla="*/ 4681220 w 9933940"/>
              <a:gd name="connsiteY4" fmla="*/ 589280 h 5168578"/>
              <a:gd name="connsiteX5" fmla="*/ 4241800 w 9933940"/>
              <a:gd name="connsiteY5" fmla="*/ 485140 h 5168578"/>
              <a:gd name="connsiteX6" fmla="*/ 4117340 w 9933940"/>
              <a:gd name="connsiteY6" fmla="*/ 680720 h 5168578"/>
              <a:gd name="connsiteX7" fmla="*/ 3792220 w 9933940"/>
              <a:gd name="connsiteY7" fmla="*/ 1046480 h 5168578"/>
              <a:gd name="connsiteX8" fmla="*/ 3812540 w 9933940"/>
              <a:gd name="connsiteY8" fmla="*/ 3789680 h 5168578"/>
              <a:gd name="connsiteX9" fmla="*/ 2844800 w 9933940"/>
              <a:gd name="connsiteY9" fmla="*/ 3787140 h 5168578"/>
              <a:gd name="connsiteX10" fmla="*/ 1500709 w 9933940"/>
              <a:gd name="connsiteY10" fmla="*/ 3754981 h 5168578"/>
              <a:gd name="connsiteX11" fmla="*/ 1127760 w 9933940"/>
              <a:gd name="connsiteY11" fmla="*/ 3822700 h 5168578"/>
              <a:gd name="connsiteX12" fmla="*/ 7620 w 9933940"/>
              <a:gd name="connsiteY12" fmla="*/ 3787140 h 5168578"/>
              <a:gd name="connsiteX13" fmla="*/ 0 w 9933940"/>
              <a:gd name="connsiteY13" fmla="*/ 4930140 h 5168578"/>
              <a:gd name="connsiteX14" fmla="*/ 5267960 w 9933940"/>
              <a:gd name="connsiteY14" fmla="*/ 4800600 h 5168578"/>
              <a:gd name="connsiteX15" fmla="*/ 9933940 w 9933940"/>
              <a:gd name="connsiteY15" fmla="*/ 5168578 h 5168578"/>
              <a:gd name="connsiteX16" fmla="*/ 9933940 w 9933940"/>
              <a:gd name="connsiteY16" fmla="*/ 4016245 h 5168578"/>
              <a:gd name="connsiteX17" fmla="*/ 9046899 w 9933940"/>
              <a:gd name="connsiteY17" fmla="*/ 4128975 h 5168578"/>
              <a:gd name="connsiteX18" fmla="*/ 8376360 w 9933940"/>
              <a:gd name="connsiteY18" fmla="*/ 3700952 h 5168578"/>
              <a:gd name="connsiteX19" fmla="*/ 8048829 w 9933940"/>
              <a:gd name="connsiteY19" fmla="*/ 3701125 h 5168578"/>
              <a:gd name="connsiteX20" fmla="*/ 7197628 w 9933940"/>
              <a:gd name="connsiteY20" fmla="*/ 3174440 h 5168578"/>
              <a:gd name="connsiteX21" fmla="*/ 9933940 w 9933940"/>
              <a:gd name="connsiteY21" fmla="*/ 2590800 h 5168578"/>
              <a:gd name="connsiteX22" fmla="*/ 9933940 w 9933940"/>
              <a:gd name="connsiteY22" fmla="*/ 0 h 5168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9933940" h="5168578">
                <a:moveTo>
                  <a:pt x="9933940" y="0"/>
                </a:moveTo>
                <a:lnTo>
                  <a:pt x="4856480" y="2649220"/>
                </a:lnTo>
                <a:lnTo>
                  <a:pt x="4841240" y="853440"/>
                </a:lnTo>
                <a:lnTo>
                  <a:pt x="4696460" y="789940"/>
                </a:lnTo>
                <a:lnTo>
                  <a:pt x="4681220" y="589280"/>
                </a:lnTo>
                <a:lnTo>
                  <a:pt x="4241800" y="485140"/>
                </a:lnTo>
                <a:lnTo>
                  <a:pt x="4117340" y="680720"/>
                </a:lnTo>
                <a:lnTo>
                  <a:pt x="3792220" y="1046480"/>
                </a:lnTo>
                <a:lnTo>
                  <a:pt x="3812540" y="3789680"/>
                </a:lnTo>
                <a:lnTo>
                  <a:pt x="2844800" y="3787140"/>
                </a:lnTo>
                <a:lnTo>
                  <a:pt x="1500709" y="3754981"/>
                </a:lnTo>
                <a:lnTo>
                  <a:pt x="1127760" y="3822700"/>
                </a:lnTo>
                <a:lnTo>
                  <a:pt x="7620" y="3787140"/>
                </a:lnTo>
                <a:lnTo>
                  <a:pt x="0" y="4930140"/>
                </a:lnTo>
                <a:lnTo>
                  <a:pt x="5267960" y="4800600"/>
                </a:lnTo>
                <a:lnTo>
                  <a:pt x="9933940" y="5168578"/>
                </a:lnTo>
                <a:lnTo>
                  <a:pt x="9933940" y="4016245"/>
                </a:lnTo>
                <a:lnTo>
                  <a:pt x="9046899" y="4128975"/>
                </a:lnTo>
                <a:lnTo>
                  <a:pt x="8376360" y="3700952"/>
                </a:lnTo>
                <a:lnTo>
                  <a:pt x="8048829" y="3701125"/>
                </a:lnTo>
                <a:lnTo>
                  <a:pt x="7197628" y="3174440"/>
                </a:lnTo>
                <a:cubicBezTo>
                  <a:pt x="8876898" y="2685425"/>
                  <a:pt x="9021836" y="2785347"/>
                  <a:pt x="9933940" y="2590800"/>
                </a:cubicBezTo>
                <a:lnTo>
                  <a:pt x="9933940" y="0"/>
                </a:lnTo>
                <a:close/>
              </a:path>
            </a:pathLst>
          </a:custGeom>
          <a:solidFill>
            <a:srgbClr val="C00000">
              <a:alpha val="50000"/>
            </a:srgbClr>
          </a:solidFill>
          <a:ln w="508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2"/>
          <p:cNvSpPr txBox="1">
            <a:spLocks/>
          </p:cNvSpPr>
          <p:nvPr/>
        </p:nvSpPr>
        <p:spPr>
          <a:xfrm>
            <a:off x="-7684" y="6515927"/>
            <a:ext cx="441960" cy="365125"/>
          </a:xfrm>
          <a:prstGeom prst="rect">
            <a:avLst/>
          </a:prstGeom>
        </p:spPr>
        <p:txBody>
          <a:bodyPr vert="horz" lIns="109712" tIns="54856" rIns="109712" bIns="54856" rtlCol="0" anchor="ctr"/>
          <a:lstStyle/>
          <a:p>
            <a:pPr marL="0" marR="0" lvl="0" indent="0" algn="ctr" defTabSz="10971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F2152C-7749-4D0E-B213-988EC00E612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News Gothic" pitchFamily="34" charset="0"/>
                <a:ea typeface="+mn-ea"/>
                <a:cs typeface="+mn-cs"/>
              </a:rPr>
              <a:pPr marL="0" marR="0" lvl="0" indent="0" algn="ctr" defTabSz="10971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News Gothic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2152C-7749-4D0E-B213-988EC00E612E}" type="slidenum">
              <a:rPr lang="en-US" smtClean="0"/>
              <a:pPr/>
              <a:t>43</a:t>
            </a:fld>
            <a:endParaRPr lang="en-US" dirty="0"/>
          </a:p>
        </p:txBody>
      </p:sp>
      <p:pic>
        <p:nvPicPr>
          <p:cNvPr id="1026" name="Picture 2" descr="\\sfemc01\prj2\Moscone Center\V\A\3d\Renderings\20130809_vignettes\20130809-aerialAfter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583" y="1266"/>
            <a:ext cx="10957561" cy="6855468"/>
          </a:xfrm>
          <a:prstGeom prst="rect">
            <a:avLst/>
          </a:prstGeom>
          <a:noFill/>
        </p:spPr>
      </p:pic>
      <p:sp>
        <p:nvSpPr>
          <p:cNvPr id="5" name="Slide Number Placeholder 2"/>
          <p:cNvSpPr txBox="1">
            <a:spLocks/>
          </p:cNvSpPr>
          <p:nvPr/>
        </p:nvSpPr>
        <p:spPr>
          <a:xfrm>
            <a:off x="-7684" y="6515927"/>
            <a:ext cx="441960" cy="365125"/>
          </a:xfrm>
          <a:prstGeom prst="rect">
            <a:avLst/>
          </a:prstGeom>
        </p:spPr>
        <p:txBody>
          <a:bodyPr vert="horz" lIns="109712" tIns="54856" rIns="109712" bIns="54856" rtlCol="0" anchor="ctr"/>
          <a:lstStyle/>
          <a:p>
            <a:pPr marL="0" marR="0" lvl="0" indent="0" algn="ctr" defTabSz="10971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F2152C-7749-4D0E-B213-988EC00E612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News Gothic" pitchFamily="34" charset="0"/>
                <a:ea typeface="+mn-ea"/>
                <a:cs typeface="+mn-cs"/>
              </a:rPr>
              <a:pPr marL="0" marR="0" lvl="0" indent="0" algn="ctr" defTabSz="10971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News Gothic" pitchFamily="34" charset="0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6550238"/>
            <a:ext cx="10972800" cy="307762"/>
          </a:xfrm>
          <a:prstGeom prst="rect">
            <a:avLst/>
          </a:prstGeom>
          <a:solidFill>
            <a:schemeClr val="bg1"/>
          </a:solidFill>
        </p:spPr>
        <p:txBody>
          <a:bodyPr wrap="square" lIns="91427" tIns="45713" rIns="91427" bIns="45713" rtlCol="0" anchor="ctr">
            <a:spAutoFit/>
          </a:bodyPr>
          <a:lstStyle/>
          <a:p>
            <a:pPr algn="r"/>
            <a:r>
              <a:rPr lang="en-US" sz="1400" b="1" dirty="0" smtClean="0">
                <a:latin typeface="News Gothic" pitchFamily="34" charset="0"/>
                <a:cs typeface="Arial" pitchFamily="34" charset="0"/>
              </a:rPr>
              <a:t>PROPOSED VIEW </a:t>
            </a:r>
            <a:r>
              <a:rPr lang="en-US" sz="1400" dirty="0" smtClean="0">
                <a:latin typeface="News Gothic" pitchFamily="34" charset="0"/>
                <a:cs typeface="Arial" pitchFamily="34" charset="0"/>
              </a:rPr>
              <a:t>WITH NEW PARK BRIDGE AND WEST PLAZA</a:t>
            </a:r>
            <a:endParaRPr lang="en-US" sz="1400" b="1" dirty="0" smtClean="0">
              <a:latin typeface="News Gothic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 rot="16200000">
            <a:off x="9105900" y="669295"/>
            <a:ext cx="24003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63550" indent="-463550">
              <a:lnSpc>
                <a:spcPct val="110000"/>
              </a:lnSpc>
              <a:spcAft>
                <a:spcPts val="2400"/>
              </a:spcAft>
            </a:pPr>
            <a:r>
              <a:rPr lang="en-US" sz="1000" dirty="0" smtClean="0">
                <a:solidFill>
                  <a:schemeClr val="bg1"/>
                </a:solidFill>
                <a:latin typeface="News Gothic" pitchFamily="34" charset="0"/>
                <a:cs typeface="Arial" pitchFamily="34" charset="0"/>
              </a:rPr>
              <a:t>THIRD STREET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4752975" y="1680209"/>
            <a:ext cx="6219825" cy="3415665"/>
            <a:chOff x="4715861" y="1661160"/>
            <a:chExt cx="5966592" cy="3276600"/>
          </a:xfrm>
        </p:grpSpPr>
        <p:pic>
          <p:nvPicPr>
            <p:cNvPr id="11" name="Picture 10" descr="Section_WestBridge.jpg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369" t="17808" r="4345" b="6416"/>
            <a:stretch>
              <a:fillRect/>
            </a:stretch>
          </p:blipFill>
          <p:spPr>
            <a:xfrm>
              <a:off x="4715861" y="1661160"/>
              <a:ext cx="5966592" cy="3276600"/>
            </a:xfrm>
            <a:prstGeom prst="rect">
              <a:avLst/>
            </a:prstGeom>
          </p:spPr>
        </p:pic>
        <p:sp>
          <p:nvSpPr>
            <p:cNvPr id="13" name="Freeform 12"/>
            <p:cNvSpPr/>
            <p:nvPr/>
          </p:nvSpPr>
          <p:spPr>
            <a:xfrm>
              <a:off x="6053138" y="3767138"/>
              <a:ext cx="3143250" cy="485775"/>
            </a:xfrm>
            <a:custGeom>
              <a:avLst/>
              <a:gdLst>
                <a:gd name="connsiteX0" fmla="*/ 538162 w 3143250"/>
                <a:gd name="connsiteY0" fmla="*/ 0 h 485775"/>
                <a:gd name="connsiteX1" fmla="*/ 2676525 w 3143250"/>
                <a:gd name="connsiteY1" fmla="*/ 0 h 485775"/>
                <a:gd name="connsiteX2" fmla="*/ 2676525 w 3143250"/>
                <a:gd name="connsiteY2" fmla="*/ 90487 h 485775"/>
                <a:gd name="connsiteX3" fmla="*/ 3109912 w 3143250"/>
                <a:gd name="connsiteY3" fmla="*/ 100012 h 485775"/>
                <a:gd name="connsiteX4" fmla="*/ 3105150 w 3143250"/>
                <a:gd name="connsiteY4" fmla="*/ 133350 h 485775"/>
                <a:gd name="connsiteX5" fmla="*/ 3138487 w 3143250"/>
                <a:gd name="connsiteY5" fmla="*/ 133350 h 485775"/>
                <a:gd name="connsiteX6" fmla="*/ 3143250 w 3143250"/>
                <a:gd name="connsiteY6" fmla="*/ 357187 h 485775"/>
                <a:gd name="connsiteX7" fmla="*/ 2728912 w 3143250"/>
                <a:gd name="connsiteY7" fmla="*/ 485775 h 485775"/>
                <a:gd name="connsiteX8" fmla="*/ 495300 w 3143250"/>
                <a:gd name="connsiteY8" fmla="*/ 485775 h 485775"/>
                <a:gd name="connsiteX9" fmla="*/ 0 w 3143250"/>
                <a:gd name="connsiteY9" fmla="*/ 352425 h 485775"/>
                <a:gd name="connsiteX10" fmla="*/ 4762 w 3143250"/>
                <a:gd name="connsiteY10" fmla="*/ 133350 h 485775"/>
                <a:gd name="connsiteX11" fmla="*/ 52387 w 3143250"/>
                <a:gd name="connsiteY11" fmla="*/ 133350 h 485775"/>
                <a:gd name="connsiteX12" fmla="*/ 52387 w 3143250"/>
                <a:gd name="connsiteY12" fmla="*/ 95250 h 485775"/>
                <a:gd name="connsiteX13" fmla="*/ 542925 w 3143250"/>
                <a:gd name="connsiteY13" fmla="*/ 95250 h 485775"/>
                <a:gd name="connsiteX14" fmla="*/ 538162 w 3143250"/>
                <a:gd name="connsiteY14" fmla="*/ 0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143250" h="485775">
                  <a:moveTo>
                    <a:pt x="538162" y="0"/>
                  </a:moveTo>
                  <a:lnTo>
                    <a:pt x="2676525" y="0"/>
                  </a:lnTo>
                  <a:lnTo>
                    <a:pt x="2676525" y="90487"/>
                  </a:lnTo>
                  <a:lnTo>
                    <a:pt x="3109912" y="100012"/>
                  </a:lnTo>
                  <a:lnTo>
                    <a:pt x="3105150" y="133350"/>
                  </a:lnTo>
                  <a:lnTo>
                    <a:pt x="3138487" y="133350"/>
                  </a:lnTo>
                  <a:cubicBezTo>
                    <a:pt x="3140075" y="207962"/>
                    <a:pt x="3141662" y="282575"/>
                    <a:pt x="3143250" y="357187"/>
                  </a:cubicBezTo>
                  <a:lnTo>
                    <a:pt x="2728912" y="485775"/>
                  </a:lnTo>
                  <a:lnTo>
                    <a:pt x="495300" y="485775"/>
                  </a:lnTo>
                  <a:lnTo>
                    <a:pt x="0" y="352425"/>
                  </a:lnTo>
                  <a:lnTo>
                    <a:pt x="4762" y="133350"/>
                  </a:lnTo>
                  <a:lnTo>
                    <a:pt x="52387" y="133350"/>
                  </a:lnTo>
                  <a:lnTo>
                    <a:pt x="52387" y="95250"/>
                  </a:lnTo>
                  <a:lnTo>
                    <a:pt x="542925" y="95250"/>
                  </a:lnTo>
                  <a:lnTo>
                    <a:pt x="538162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9218" name="Picture 2" descr="Z:\SOM 1201 Moscone Center\01 CURRENT\ILLUSTRATIVE\13-0912-presentation\Site plan_Upper-SLIDE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47625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0" y="6550238"/>
            <a:ext cx="10972800" cy="307762"/>
          </a:xfrm>
          <a:prstGeom prst="rect">
            <a:avLst/>
          </a:prstGeom>
          <a:solidFill>
            <a:schemeClr val="bg1"/>
          </a:solidFill>
        </p:spPr>
        <p:txBody>
          <a:bodyPr wrap="square" lIns="91427" tIns="45713" rIns="91427" bIns="45713" rtlCol="0" anchor="ctr">
            <a:spAutoFit/>
          </a:bodyPr>
          <a:lstStyle/>
          <a:p>
            <a:pPr algn="r"/>
            <a:r>
              <a:rPr lang="en-US" sz="1400" dirty="0" smtClean="0">
                <a:latin typeface="News Gothic" pitchFamily="34" charset="0"/>
                <a:cs typeface="Arial" pitchFamily="34" charset="0"/>
              </a:rPr>
              <a:t>PROPOSED BRIDGE </a:t>
            </a:r>
            <a:r>
              <a:rPr lang="en-US" sz="1400" b="1" dirty="0" smtClean="0">
                <a:latin typeface="News Gothic" pitchFamily="34" charset="0"/>
                <a:cs typeface="Arial" pitchFamily="34" charset="0"/>
              </a:rPr>
              <a:t>CROSS SECTIONS</a:t>
            </a:r>
            <a:endParaRPr lang="en-US" sz="1400" b="1" dirty="0">
              <a:latin typeface="News Gothic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400676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 rot="16200000">
            <a:off x="9105900" y="669295"/>
            <a:ext cx="24003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63550" indent="-463550">
              <a:lnSpc>
                <a:spcPct val="110000"/>
              </a:lnSpc>
              <a:spcAft>
                <a:spcPts val="2400"/>
              </a:spcAft>
            </a:pPr>
            <a:r>
              <a:rPr lang="en-US" sz="1000" dirty="0" smtClean="0">
                <a:solidFill>
                  <a:schemeClr val="bg1"/>
                </a:solidFill>
                <a:latin typeface="News Gothic" pitchFamily="34" charset="0"/>
                <a:cs typeface="Arial" pitchFamily="34" charset="0"/>
              </a:rPr>
              <a:t>THIRD STREET</a:t>
            </a:r>
          </a:p>
        </p:txBody>
      </p:sp>
      <p:pic>
        <p:nvPicPr>
          <p:cNvPr id="9218" name="Picture 2" descr="Z:\SOM 1201 Moscone Center\01 CURRENT\ILLUSTRATIVE\13-0912-presentation\Site plan_Upper-SLIDE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47625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0" y="6550238"/>
            <a:ext cx="10972800" cy="307762"/>
          </a:xfrm>
          <a:prstGeom prst="rect">
            <a:avLst/>
          </a:prstGeom>
          <a:solidFill>
            <a:schemeClr val="bg1"/>
          </a:solidFill>
        </p:spPr>
        <p:txBody>
          <a:bodyPr wrap="square" lIns="91427" tIns="45713" rIns="91427" bIns="45713" rtlCol="0" anchor="ctr">
            <a:spAutoFit/>
          </a:bodyPr>
          <a:lstStyle/>
          <a:p>
            <a:pPr algn="r"/>
            <a:r>
              <a:rPr lang="en-US" sz="1400" dirty="0" smtClean="0">
                <a:latin typeface="News Gothic" pitchFamily="34" charset="0"/>
                <a:cs typeface="Arial" pitchFamily="34" charset="0"/>
              </a:rPr>
              <a:t>PROPOSED BRIDGE </a:t>
            </a:r>
            <a:r>
              <a:rPr lang="en-US" sz="1400" b="1" dirty="0" smtClean="0">
                <a:latin typeface="News Gothic" pitchFamily="34" charset="0"/>
                <a:cs typeface="Arial" pitchFamily="34" charset="0"/>
              </a:rPr>
              <a:t>CROSS SECTIONS</a:t>
            </a:r>
            <a:endParaRPr lang="en-US" sz="1400" b="1" dirty="0">
              <a:latin typeface="News Gothic" pitchFamily="34" charset="0"/>
              <a:cs typeface="Arial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25263" y="3101007"/>
            <a:ext cx="3737557" cy="2937259"/>
          </a:xfrm>
          <a:prstGeom prst="rect">
            <a:avLst/>
          </a:prstGeom>
          <a:noFill/>
          <a:effectLst>
            <a:outerShdw blurRad="254000" dist="38100" dir="2700000" sx="103000" sy="103000" algn="tl" rotWithShape="0">
              <a:prstClr val="black">
                <a:alpha val="20000"/>
              </a:prstClr>
            </a:outerShdw>
          </a:effectLst>
        </p:spPr>
      </p:pic>
      <p:pic>
        <p:nvPicPr>
          <p:cNvPr id="16" name="Picture 2" descr="Z:\SOM 1201 Moscone Center\01 CURRENT\ILLUSTRATIVE\13-0809 ppt presentation\IMAGES\Wetland Bridge Precedent Image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27878" y="202018"/>
            <a:ext cx="3732326" cy="2733637"/>
          </a:xfrm>
          <a:prstGeom prst="rect">
            <a:avLst/>
          </a:prstGeom>
          <a:noFill/>
          <a:effectLst>
            <a:outerShdw blurRad="254000" dist="38100" dir="2700000" sx="103000" sy="103000" algn="t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561991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 descr="existing_site_plan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54739" y="0"/>
            <a:ext cx="11113941" cy="661034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6550238"/>
            <a:ext cx="10972800" cy="307762"/>
          </a:xfrm>
          <a:prstGeom prst="rect">
            <a:avLst/>
          </a:prstGeom>
          <a:solidFill>
            <a:schemeClr val="bg1"/>
          </a:solidFill>
        </p:spPr>
        <p:txBody>
          <a:bodyPr wrap="square" lIns="91427" tIns="45713" rIns="91427" bIns="45713" rtlCol="0" anchor="ctr">
            <a:spAutoFit/>
          </a:bodyPr>
          <a:lstStyle/>
          <a:p>
            <a:pPr algn="r"/>
            <a:r>
              <a:rPr lang="en-US" sz="1400" dirty="0" smtClean="0">
                <a:latin typeface="News Gothic" pitchFamily="34" charset="0"/>
                <a:cs typeface="Arial" pitchFamily="34" charset="0"/>
              </a:rPr>
              <a:t> PROPOSED </a:t>
            </a:r>
            <a:r>
              <a:rPr lang="en-US" sz="1400" b="1" dirty="0" smtClean="0">
                <a:latin typeface="News Gothic" pitchFamily="34" charset="0"/>
                <a:cs typeface="Arial" pitchFamily="34" charset="0"/>
              </a:rPr>
              <a:t>SECTION</a:t>
            </a:r>
            <a:endParaRPr lang="en-US" sz="1400" b="1" dirty="0">
              <a:latin typeface="News Gothic" pitchFamily="34" charset="0"/>
              <a:cs typeface="Arial" pitchFamily="34" charset="0"/>
            </a:endParaRPr>
          </a:p>
        </p:txBody>
      </p:sp>
      <p:sp>
        <p:nvSpPr>
          <p:cNvPr id="80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0" y="6516688"/>
            <a:ext cx="442913" cy="365125"/>
          </a:xfrm>
          <a:prstGeom prst="rect">
            <a:avLst/>
          </a:prstGeom>
        </p:spPr>
        <p:txBody>
          <a:bodyPr/>
          <a:lstStyle/>
          <a:p>
            <a:pPr algn="ctr"/>
            <a:fld id="{97F2152C-7749-4D0E-B213-988EC00E612E}" type="slidenum">
              <a:rPr lang="en-US" sz="1200" smtClean="0">
                <a:solidFill>
                  <a:schemeClr val="tx1"/>
                </a:solidFill>
                <a:latin typeface="News Gothic" pitchFamily="34" charset="0"/>
              </a:rPr>
              <a:pPr algn="ctr"/>
              <a:t>46</a:t>
            </a:fld>
            <a:endParaRPr lang="en-US" sz="1200" dirty="0">
              <a:solidFill>
                <a:schemeClr val="tx1"/>
              </a:solidFill>
              <a:latin typeface="News Gothic" pitchFamily="34" charset="0"/>
            </a:endParaRPr>
          </a:p>
        </p:txBody>
      </p:sp>
      <p:sp>
        <p:nvSpPr>
          <p:cNvPr id="20" name="Freeform 19"/>
          <p:cNvSpPr/>
          <p:nvPr/>
        </p:nvSpPr>
        <p:spPr>
          <a:xfrm>
            <a:off x="57150" y="3943350"/>
            <a:ext cx="4752975" cy="419100"/>
          </a:xfrm>
          <a:custGeom>
            <a:avLst/>
            <a:gdLst>
              <a:gd name="connsiteX0" fmla="*/ 0 w 4752975"/>
              <a:gd name="connsiteY0" fmla="*/ 0 h 419100"/>
              <a:gd name="connsiteX1" fmla="*/ 2771775 w 4752975"/>
              <a:gd name="connsiteY1" fmla="*/ 0 h 419100"/>
              <a:gd name="connsiteX2" fmla="*/ 2771775 w 4752975"/>
              <a:gd name="connsiteY2" fmla="*/ 66675 h 419100"/>
              <a:gd name="connsiteX3" fmla="*/ 4743450 w 4752975"/>
              <a:gd name="connsiteY3" fmla="*/ 66675 h 419100"/>
              <a:gd name="connsiteX4" fmla="*/ 4752975 w 4752975"/>
              <a:gd name="connsiteY4" fmla="*/ 419100 h 419100"/>
              <a:gd name="connsiteX5" fmla="*/ 28575 w 4752975"/>
              <a:gd name="connsiteY5" fmla="*/ 419100 h 419100"/>
              <a:gd name="connsiteX6" fmla="*/ 0 w 4752975"/>
              <a:gd name="connsiteY6" fmla="*/ 0 h 419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52975" h="419100">
                <a:moveTo>
                  <a:pt x="0" y="0"/>
                </a:moveTo>
                <a:lnTo>
                  <a:pt x="2771775" y="0"/>
                </a:lnTo>
                <a:lnTo>
                  <a:pt x="2771775" y="66675"/>
                </a:lnTo>
                <a:lnTo>
                  <a:pt x="4743450" y="66675"/>
                </a:lnTo>
                <a:lnTo>
                  <a:pt x="4752975" y="419100"/>
                </a:lnTo>
                <a:lnTo>
                  <a:pt x="28575" y="41910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10182127" y="1296530"/>
            <a:ext cx="58702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63550" indent="-463550" algn="ctr">
              <a:lnSpc>
                <a:spcPct val="110000"/>
              </a:lnSpc>
              <a:spcAft>
                <a:spcPts val="2400"/>
              </a:spcAft>
            </a:pPr>
            <a:r>
              <a:rPr lang="en-US" sz="1000" b="1" dirty="0" smtClean="0">
                <a:latin typeface="News Gothic" pitchFamily="34" charset="0"/>
                <a:cs typeface="Arial" pitchFamily="34" charset="0"/>
              </a:rPr>
              <a:t>82’-0”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0182127" y="1900964"/>
            <a:ext cx="58702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63550" indent="-463550" algn="ctr">
              <a:lnSpc>
                <a:spcPct val="110000"/>
              </a:lnSpc>
              <a:spcAft>
                <a:spcPts val="2400"/>
              </a:spcAft>
            </a:pPr>
            <a:r>
              <a:rPr lang="en-US" sz="1000" b="1" dirty="0" smtClean="0">
                <a:latin typeface="News Gothic" pitchFamily="34" charset="0"/>
                <a:cs typeface="Arial" pitchFamily="34" charset="0"/>
              </a:rPr>
              <a:t>55’-0”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0182127" y="2680076"/>
            <a:ext cx="58702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63550" indent="-463550" algn="ctr">
              <a:lnSpc>
                <a:spcPct val="110000"/>
              </a:lnSpc>
              <a:spcAft>
                <a:spcPts val="2400"/>
              </a:spcAft>
            </a:pPr>
            <a:r>
              <a:rPr lang="en-US" sz="1000" b="1" dirty="0" smtClean="0">
                <a:latin typeface="News Gothic" pitchFamily="34" charset="0"/>
                <a:cs typeface="Arial" pitchFamily="34" charset="0"/>
              </a:rPr>
              <a:t>19’-0”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0223003" y="3044286"/>
            <a:ext cx="50526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63550" indent="-463550" algn="ctr">
              <a:lnSpc>
                <a:spcPct val="110000"/>
              </a:lnSpc>
              <a:spcAft>
                <a:spcPts val="2400"/>
              </a:spcAft>
            </a:pPr>
            <a:r>
              <a:rPr lang="en-US" sz="1000" b="1" dirty="0" smtClean="0">
                <a:latin typeface="News Gothic" pitchFamily="34" charset="0"/>
                <a:cs typeface="Arial" pitchFamily="34" charset="0"/>
              </a:rPr>
              <a:t>0’-0”</a:t>
            </a:r>
          </a:p>
        </p:txBody>
      </p:sp>
    </p:spTree>
    <p:custDataLst>
      <p:tags r:id="rId1"/>
    </p:custData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 rot="16200000">
            <a:off x="9105900" y="669295"/>
            <a:ext cx="24003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63550" indent="-463550">
              <a:lnSpc>
                <a:spcPct val="110000"/>
              </a:lnSpc>
              <a:spcAft>
                <a:spcPts val="2400"/>
              </a:spcAft>
            </a:pPr>
            <a:r>
              <a:rPr lang="en-US" sz="1000" dirty="0" smtClean="0">
                <a:solidFill>
                  <a:schemeClr val="bg1"/>
                </a:solidFill>
                <a:latin typeface="News Gothic" pitchFamily="34" charset="0"/>
                <a:cs typeface="Arial" pitchFamily="34" charset="0"/>
              </a:rPr>
              <a:t>THIRD STREET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6550238"/>
            <a:ext cx="10972800" cy="307762"/>
          </a:xfrm>
          <a:prstGeom prst="rect">
            <a:avLst/>
          </a:prstGeom>
          <a:solidFill>
            <a:schemeClr val="bg1"/>
          </a:solidFill>
        </p:spPr>
        <p:txBody>
          <a:bodyPr wrap="square" lIns="91427" tIns="45713" rIns="91427" bIns="45713" rtlCol="0" anchor="ctr">
            <a:spAutoFit/>
          </a:bodyPr>
          <a:lstStyle/>
          <a:p>
            <a:pPr algn="r"/>
            <a:r>
              <a:rPr lang="en-US" sz="1400" b="1" dirty="0" smtClean="0">
                <a:latin typeface="News Gothic" pitchFamily="34" charset="0"/>
                <a:cs typeface="Arial" pitchFamily="34" charset="0"/>
              </a:rPr>
              <a:t>WEST PLAZA </a:t>
            </a:r>
            <a:r>
              <a:rPr lang="en-US" sz="1400" dirty="0" smtClean="0">
                <a:latin typeface="News Gothic" pitchFamily="34" charset="0"/>
                <a:cs typeface="Arial" pitchFamily="34" charset="0"/>
              </a:rPr>
              <a:t>PRECEDENTS</a:t>
            </a:r>
            <a:endParaRPr lang="en-US" sz="1400" b="1" dirty="0">
              <a:latin typeface="News Gothic" pitchFamily="34" charset="0"/>
              <a:cs typeface="Arial" pitchFamily="34" charset="0"/>
            </a:endParaRPr>
          </a:p>
        </p:txBody>
      </p:sp>
      <p:pic>
        <p:nvPicPr>
          <p:cNvPr id="9" name="Picture 2" descr="Z:\SOM 1201 Moscone Center\01 CURRENT\ILLUSTRATIVE\13-0805-Design Meeting - Bridge\IMG_0134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25263" y="202018"/>
            <a:ext cx="3742935" cy="2807134"/>
          </a:xfrm>
          <a:prstGeom prst="rect">
            <a:avLst/>
          </a:prstGeom>
          <a:noFill/>
          <a:effectLst>
            <a:outerShdw blurRad="254000" dist="38100" dir="2700000" sx="103000" sy="103000" algn="tl" rotWithShape="0">
              <a:prstClr val="black">
                <a:alpha val="20000"/>
              </a:prstClr>
            </a:outerShdw>
          </a:effectLst>
        </p:spPr>
      </p:pic>
      <p:pic>
        <p:nvPicPr>
          <p:cNvPr id="10" name="Picture 3" descr="Y:\DATA\Project Images\Marin Country Day\00 Selected\Step_up_west_face_with_kids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25263" y="3173856"/>
            <a:ext cx="3737557" cy="2805275"/>
          </a:xfrm>
          <a:prstGeom prst="rect">
            <a:avLst/>
          </a:prstGeom>
          <a:noFill/>
          <a:effectLst>
            <a:outerShdw blurRad="254000" dist="38100" dir="2700000" sx="103000" sy="103000" algn="tl" rotWithShape="0">
              <a:prstClr val="black">
                <a:alpha val="20000"/>
              </a:prstClr>
            </a:outerShdw>
          </a:effectLst>
        </p:spPr>
      </p:pic>
      <p:pic>
        <p:nvPicPr>
          <p:cNvPr id="12" name="Picture 2" descr="Z:\SOM 1201 Moscone Center\01 CURRENT\ILLUSTRATIVE\13-0912-presentation\Site plan-SLIDE.jpg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1898" y="0"/>
            <a:ext cx="4805916" cy="6847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ounded Rectangle 14"/>
          <p:cNvSpPr/>
          <p:nvPr/>
        </p:nvSpPr>
        <p:spPr>
          <a:xfrm>
            <a:off x="1585234" y="2813050"/>
            <a:ext cx="1691366" cy="1358899"/>
          </a:xfrm>
          <a:prstGeom prst="roundRect">
            <a:avLst/>
          </a:prstGeom>
          <a:gradFill flip="none" rotWithShape="1">
            <a:gsLst>
              <a:gs pos="50000">
                <a:srgbClr val="FFC000">
                  <a:alpha val="15000"/>
                </a:srgbClr>
              </a:gs>
              <a:gs pos="0">
                <a:srgbClr val="FFC000">
                  <a:alpha val="40000"/>
                </a:srgbClr>
              </a:gs>
            </a:gsLst>
            <a:path path="rect">
              <a:fillToRect l="50000" t="50000" r="50000" b="50000"/>
            </a:path>
            <a:tileRect/>
          </a:gradFill>
          <a:ln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Freeform 2"/>
          <p:cNvSpPr/>
          <p:nvPr/>
        </p:nvSpPr>
        <p:spPr>
          <a:xfrm>
            <a:off x="3133725" y="2943225"/>
            <a:ext cx="581025" cy="342900"/>
          </a:xfrm>
          <a:custGeom>
            <a:avLst/>
            <a:gdLst>
              <a:gd name="connsiteX0" fmla="*/ 581025 w 581025"/>
              <a:gd name="connsiteY0" fmla="*/ 333375 h 342900"/>
              <a:gd name="connsiteX1" fmla="*/ 581025 w 581025"/>
              <a:gd name="connsiteY1" fmla="*/ 9525 h 342900"/>
              <a:gd name="connsiteX2" fmla="*/ 0 w 581025"/>
              <a:gd name="connsiteY2" fmla="*/ 0 h 342900"/>
              <a:gd name="connsiteX3" fmla="*/ 19050 w 581025"/>
              <a:gd name="connsiteY3" fmla="*/ 171450 h 342900"/>
              <a:gd name="connsiteX4" fmla="*/ 28575 w 581025"/>
              <a:gd name="connsiteY4" fmla="*/ 342900 h 342900"/>
              <a:gd name="connsiteX5" fmla="*/ 581025 w 581025"/>
              <a:gd name="connsiteY5" fmla="*/ 333375 h 342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1025" h="342900">
                <a:moveTo>
                  <a:pt x="581025" y="333375"/>
                </a:moveTo>
                <a:lnTo>
                  <a:pt x="581025" y="9525"/>
                </a:lnTo>
                <a:lnTo>
                  <a:pt x="0" y="0"/>
                </a:lnTo>
                <a:lnTo>
                  <a:pt x="19050" y="171450"/>
                </a:lnTo>
                <a:lnTo>
                  <a:pt x="28575" y="342900"/>
                </a:lnTo>
                <a:lnTo>
                  <a:pt x="581025" y="333375"/>
                </a:lnTo>
                <a:close/>
              </a:path>
            </a:pathLst>
          </a:custGeom>
          <a:solidFill>
            <a:schemeClr val="accent2"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ight Arrow 3"/>
          <p:cNvSpPr/>
          <p:nvPr/>
        </p:nvSpPr>
        <p:spPr>
          <a:xfrm flipH="1">
            <a:off x="2870126" y="3019425"/>
            <a:ext cx="219075" cy="190500"/>
          </a:xfrm>
          <a:prstGeom prst="rightArrow">
            <a:avLst/>
          </a:prstGeom>
          <a:solidFill>
            <a:schemeClr val="accent2"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07378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 rot="16200000">
            <a:off x="9105900" y="669295"/>
            <a:ext cx="24003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63550" indent="-463550">
              <a:lnSpc>
                <a:spcPct val="110000"/>
              </a:lnSpc>
              <a:spcAft>
                <a:spcPts val="2400"/>
              </a:spcAft>
            </a:pPr>
            <a:r>
              <a:rPr lang="en-US" sz="1000" dirty="0" smtClean="0">
                <a:solidFill>
                  <a:schemeClr val="bg1"/>
                </a:solidFill>
                <a:latin typeface="News Gothic" pitchFamily="34" charset="0"/>
                <a:cs typeface="Arial" pitchFamily="34" charset="0"/>
              </a:rPr>
              <a:t>THIRD STREET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6550238"/>
            <a:ext cx="10972800" cy="307762"/>
          </a:xfrm>
          <a:prstGeom prst="rect">
            <a:avLst/>
          </a:prstGeom>
          <a:solidFill>
            <a:schemeClr val="bg1"/>
          </a:solidFill>
        </p:spPr>
        <p:txBody>
          <a:bodyPr wrap="square" lIns="91427" tIns="45713" rIns="91427" bIns="45713" rtlCol="0" anchor="ctr">
            <a:spAutoFit/>
          </a:bodyPr>
          <a:lstStyle/>
          <a:p>
            <a:pPr algn="r"/>
            <a:r>
              <a:rPr lang="en-US" sz="1400" b="1" dirty="0" smtClean="0">
                <a:latin typeface="News Gothic" pitchFamily="34" charset="0"/>
                <a:cs typeface="Arial" pitchFamily="34" charset="0"/>
              </a:rPr>
              <a:t>WEST PLAZA </a:t>
            </a:r>
            <a:r>
              <a:rPr lang="en-US" sz="1400" dirty="0" smtClean="0">
                <a:latin typeface="News Gothic" pitchFamily="34" charset="0"/>
                <a:cs typeface="Arial" pitchFamily="34" charset="0"/>
              </a:rPr>
              <a:t>STUDIES</a:t>
            </a:r>
            <a:endParaRPr lang="en-US" sz="1400" b="1" dirty="0">
              <a:latin typeface="News Gothic" pitchFamily="34" charset="0"/>
              <a:cs typeface="Arial" pitchFamily="34" charset="0"/>
            </a:endParaRPr>
          </a:p>
        </p:txBody>
      </p:sp>
      <p:pic>
        <p:nvPicPr>
          <p:cNvPr id="12" name="Picture 2" descr="Z:\SOM 1201 Moscone Center\01 CURRENT\ILLUSTRATIVE\13-0912-presentation\Site plan-SLIDE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1898" y="0"/>
            <a:ext cx="4805916" cy="6847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reeform 2"/>
          <p:cNvSpPr/>
          <p:nvPr/>
        </p:nvSpPr>
        <p:spPr>
          <a:xfrm>
            <a:off x="3133725" y="2943225"/>
            <a:ext cx="581025" cy="342900"/>
          </a:xfrm>
          <a:custGeom>
            <a:avLst/>
            <a:gdLst>
              <a:gd name="connsiteX0" fmla="*/ 581025 w 581025"/>
              <a:gd name="connsiteY0" fmla="*/ 333375 h 342900"/>
              <a:gd name="connsiteX1" fmla="*/ 581025 w 581025"/>
              <a:gd name="connsiteY1" fmla="*/ 9525 h 342900"/>
              <a:gd name="connsiteX2" fmla="*/ 0 w 581025"/>
              <a:gd name="connsiteY2" fmla="*/ 0 h 342900"/>
              <a:gd name="connsiteX3" fmla="*/ 19050 w 581025"/>
              <a:gd name="connsiteY3" fmla="*/ 171450 h 342900"/>
              <a:gd name="connsiteX4" fmla="*/ 28575 w 581025"/>
              <a:gd name="connsiteY4" fmla="*/ 342900 h 342900"/>
              <a:gd name="connsiteX5" fmla="*/ 581025 w 581025"/>
              <a:gd name="connsiteY5" fmla="*/ 333375 h 342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1025" h="342900">
                <a:moveTo>
                  <a:pt x="581025" y="333375"/>
                </a:moveTo>
                <a:lnTo>
                  <a:pt x="581025" y="9525"/>
                </a:lnTo>
                <a:lnTo>
                  <a:pt x="0" y="0"/>
                </a:lnTo>
                <a:lnTo>
                  <a:pt x="19050" y="171450"/>
                </a:lnTo>
                <a:lnTo>
                  <a:pt x="28575" y="342900"/>
                </a:lnTo>
                <a:lnTo>
                  <a:pt x="581025" y="333375"/>
                </a:lnTo>
                <a:close/>
              </a:path>
            </a:pathLst>
          </a:custGeom>
          <a:solidFill>
            <a:schemeClr val="accent2"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ight Arrow 3"/>
          <p:cNvSpPr/>
          <p:nvPr/>
        </p:nvSpPr>
        <p:spPr>
          <a:xfrm flipH="1">
            <a:off x="2870126" y="3019425"/>
            <a:ext cx="219075" cy="190500"/>
          </a:xfrm>
          <a:prstGeom prst="rightArrow">
            <a:avLst/>
          </a:prstGeom>
          <a:solidFill>
            <a:schemeClr val="accent2"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2" descr="C:\Users\mark.schwettmann\Desktop\130913-WestPlaza_Page_1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24025" y="182878"/>
            <a:ext cx="4943767" cy="2523741"/>
          </a:xfrm>
          <a:prstGeom prst="rect">
            <a:avLst/>
          </a:prstGeom>
          <a:noFill/>
          <a:effectLst>
            <a:outerShdw blurRad="254000" dist="38100" dir="2700000" sx="103000" sy="103000" algn="tl" rotWithShape="0">
              <a:prstClr val="black">
                <a:alpha val="20000"/>
              </a:prstClr>
            </a:outerShdw>
          </a:effectLst>
        </p:spPr>
      </p:pic>
      <p:pic>
        <p:nvPicPr>
          <p:cNvPr id="15" name="Picture 3" descr="C:\Users\mark.schwettmann\Desktop\130913-WestPlaza_Page_2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24025" y="3225196"/>
            <a:ext cx="4943767" cy="2751915"/>
          </a:xfrm>
          <a:prstGeom prst="rect">
            <a:avLst/>
          </a:prstGeom>
          <a:noFill/>
          <a:effectLst>
            <a:outerShdw blurRad="254000" dist="38100" dir="2700000" sx="103000" sy="103000" algn="t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907378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6550238"/>
            <a:ext cx="10972800" cy="307762"/>
          </a:xfrm>
          <a:prstGeom prst="rect">
            <a:avLst/>
          </a:prstGeom>
          <a:solidFill>
            <a:schemeClr val="bg1"/>
          </a:solidFill>
        </p:spPr>
        <p:txBody>
          <a:bodyPr wrap="square" lIns="91427" tIns="45713" rIns="91427" bIns="45713" rtlCol="0" anchor="ctr">
            <a:spAutoFit/>
          </a:bodyPr>
          <a:lstStyle/>
          <a:p>
            <a:pPr algn="r"/>
            <a:r>
              <a:rPr lang="en-US" sz="1400" dirty="0" smtClean="0">
                <a:latin typeface="News Gothic" pitchFamily="34" charset="0"/>
                <a:cs typeface="Arial" pitchFamily="34" charset="0"/>
              </a:rPr>
              <a:t> PROPOSED </a:t>
            </a:r>
            <a:r>
              <a:rPr lang="en-US" sz="1400" b="1" dirty="0" smtClean="0">
                <a:latin typeface="News Gothic" pitchFamily="34" charset="0"/>
                <a:cs typeface="Arial" pitchFamily="34" charset="0"/>
              </a:rPr>
              <a:t>YERBA BUENA PASEO</a:t>
            </a:r>
            <a:endParaRPr lang="en-US" sz="1400" b="1" dirty="0">
              <a:latin typeface="News Gothic" pitchFamily="34" charset="0"/>
              <a:cs typeface="Arial" pitchFamily="34" charset="0"/>
            </a:endParaRPr>
          </a:p>
        </p:txBody>
      </p:sp>
      <p:sp>
        <p:nvSpPr>
          <p:cNvPr id="80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0" y="6516688"/>
            <a:ext cx="442913" cy="365125"/>
          </a:xfrm>
          <a:prstGeom prst="rect">
            <a:avLst/>
          </a:prstGeom>
        </p:spPr>
        <p:txBody>
          <a:bodyPr/>
          <a:lstStyle/>
          <a:p>
            <a:pPr algn="ctr"/>
            <a:fld id="{97F2152C-7749-4D0E-B213-988EC00E612E}" type="slidenum">
              <a:rPr lang="en-US" sz="1200" smtClean="0">
                <a:solidFill>
                  <a:schemeClr val="tx1"/>
                </a:solidFill>
                <a:latin typeface="News Gothic" pitchFamily="34" charset="0"/>
              </a:rPr>
              <a:pPr algn="ctr"/>
              <a:t>49</a:t>
            </a:fld>
            <a:endParaRPr lang="en-US" sz="1200" dirty="0">
              <a:solidFill>
                <a:schemeClr val="tx1"/>
              </a:solidFill>
              <a:latin typeface="News Gothic" pitchFamily="34" charset="0"/>
            </a:endParaRPr>
          </a:p>
        </p:txBody>
      </p:sp>
      <p:grpSp>
        <p:nvGrpSpPr>
          <p:cNvPr id="3" name="Group 4"/>
          <p:cNvGrpSpPr/>
          <p:nvPr/>
        </p:nvGrpSpPr>
        <p:grpSpPr>
          <a:xfrm>
            <a:off x="402793" y="1096839"/>
            <a:ext cx="9600048" cy="2257390"/>
            <a:chOff x="402793" y="1096839"/>
            <a:chExt cx="9600048" cy="2257390"/>
          </a:xfrm>
        </p:grpSpPr>
        <p:sp>
          <p:nvSpPr>
            <p:cNvPr id="6" name="TextBox 5"/>
            <p:cNvSpPr txBox="1"/>
            <p:nvPr/>
          </p:nvSpPr>
          <p:spPr>
            <a:xfrm>
              <a:off x="1480089" y="3037667"/>
              <a:ext cx="998158" cy="3165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463550" indent="-463550">
                <a:lnSpc>
                  <a:spcPct val="110000"/>
                </a:lnSpc>
                <a:spcAft>
                  <a:spcPts val="2400"/>
                </a:spcAft>
              </a:pPr>
              <a:r>
                <a:rPr lang="en-US" sz="14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News Gothic" pitchFamily="34" charset="0"/>
                  <a:cs typeface="Arial" pitchFamily="34" charset="0"/>
                </a:rPr>
                <a:t>HOWARD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 rot="16200000">
              <a:off x="97036" y="1402596"/>
              <a:ext cx="928075" cy="3165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463550" indent="-463550">
                <a:lnSpc>
                  <a:spcPct val="110000"/>
                </a:lnSpc>
                <a:spcAft>
                  <a:spcPts val="2400"/>
                </a:spcAft>
              </a:pPr>
              <a:r>
                <a:rPr lang="en-US" sz="14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News Gothic" pitchFamily="34" charset="0"/>
                  <a:cs typeface="Arial" pitchFamily="34" charset="0"/>
                </a:rPr>
                <a:t>FOURTH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 rot="16200000">
              <a:off x="9470098" y="1402597"/>
              <a:ext cx="748923" cy="3165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463550" indent="-463550">
                <a:lnSpc>
                  <a:spcPct val="110000"/>
                </a:lnSpc>
                <a:spcAft>
                  <a:spcPts val="2400"/>
                </a:spcAft>
              </a:pPr>
              <a:r>
                <a:rPr lang="en-US" sz="14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News Gothic" pitchFamily="34" charset="0"/>
                  <a:cs typeface="Arial" pitchFamily="34" charset="0"/>
                </a:rPr>
                <a:t>THIRD</a:t>
              </a: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6028850" y="4843220"/>
            <a:ext cx="1120820" cy="2525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63550" indent="-463550">
              <a:lnSpc>
                <a:spcPct val="110000"/>
              </a:lnSpc>
              <a:spcAft>
                <a:spcPts val="2400"/>
              </a:spcAft>
            </a:pPr>
            <a:r>
              <a:rPr lang="en-US" sz="1000" b="1" dirty="0" smtClean="0">
                <a:latin typeface="News Gothic" pitchFamily="34" charset="0"/>
                <a:cs typeface="Arial" pitchFamily="34" charset="0"/>
              </a:rPr>
              <a:t>PREFUNCTION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679784" y="6253566"/>
            <a:ext cx="1723549" cy="2525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63550" indent="-463550">
              <a:lnSpc>
                <a:spcPct val="110000"/>
              </a:lnSpc>
              <a:spcAft>
                <a:spcPts val="2400"/>
              </a:spcAft>
            </a:pPr>
            <a:r>
              <a:rPr lang="en-US" sz="1000" b="1" dirty="0" smtClean="0">
                <a:latin typeface="News Gothic" pitchFamily="34" charset="0"/>
                <a:cs typeface="Arial" pitchFamily="34" charset="0"/>
              </a:rPr>
              <a:t>ESPLANADE BALLROOM</a:t>
            </a:r>
          </a:p>
        </p:txBody>
      </p:sp>
      <p:sp>
        <p:nvSpPr>
          <p:cNvPr id="11" name="Freeform 10"/>
          <p:cNvSpPr/>
          <p:nvPr/>
        </p:nvSpPr>
        <p:spPr>
          <a:xfrm>
            <a:off x="3936569" y="2456481"/>
            <a:ext cx="2805194" cy="1456841"/>
          </a:xfrm>
          <a:custGeom>
            <a:avLst/>
            <a:gdLst>
              <a:gd name="connsiteX0" fmla="*/ 0 w 2805194"/>
              <a:gd name="connsiteY0" fmla="*/ 46495 h 1456841"/>
              <a:gd name="connsiteX1" fmla="*/ 565689 w 2805194"/>
              <a:gd name="connsiteY1" fmla="*/ 61994 h 1456841"/>
              <a:gd name="connsiteX2" fmla="*/ 573438 w 2805194"/>
              <a:gd name="connsiteY2" fmla="*/ 0 h 1456841"/>
              <a:gd name="connsiteX3" fmla="*/ 1061634 w 2805194"/>
              <a:gd name="connsiteY3" fmla="*/ 0 h 1456841"/>
              <a:gd name="connsiteX4" fmla="*/ 1061634 w 2805194"/>
              <a:gd name="connsiteY4" fmla="*/ 0 h 1456841"/>
              <a:gd name="connsiteX5" fmla="*/ 1053885 w 2805194"/>
              <a:gd name="connsiteY5" fmla="*/ 54244 h 1456841"/>
              <a:gd name="connsiteX6" fmla="*/ 1480089 w 2805194"/>
              <a:gd name="connsiteY6" fmla="*/ 46495 h 1456841"/>
              <a:gd name="connsiteX7" fmla="*/ 1472339 w 2805194"/>
              <a:gd name="connsiteY7" fmla="*/ 0 h 1456841"/>
              <a:gd name="connsiteX8" fmla="*/ 1976034 w 2805194"/>
              <a:gd name="connsiteY8" fmla="*/ 0 h 1456841"/>
              <a:gd name="connsiteX9" fmla="*/ 1976034 w 2805194"/>
              <a:gd name="connsiteY9" fmla="*/ 54244 h 1456841"/>
              <a:gd name="connsiteX10" fmla="*/ 2650211 w 2805194"/>
              <a:gd name="connsiteY10" fmla="*/ 108488 h 1456841"/>
              <a:gd name="connsiteX11" fmla="*/ 2797445 w 2805194"/>
              <a:gd name="connsiteY11" fmla="*/ 38746 h 1456841"/>
              <a:gd name="connsiteX12" fmla="*/ 2805194 w 2805194"/>
              <a:gd name="connsiteY12" fmla="*/ 1387099 h 1456841"/>
              <a:gd name="connsiteX13" fmla="*/ 1968285 w 2805194"/>
              <a:gd name="connsiteY13" fmla="*/ 1394848 h 1456841"/>
              <a:gd name="connsiteX14" fmla="*/ 1960536 w 2805194"/>
              <a:gd name="connsiteY14" fmla="*/ 1441343 h 1456841"/>
              <a:gd name="connsiteX15" fmla="*/ 1487838 w 2805194"/>
              <a:gd name="connsiteY15" fmla="*/ 1456841 h 1456841"/>
              <a:gd name="connsiteX16" fmla="*/ 1487838 w 2805194"/>
              <a:gd name="connsiteY16" fmla="*/ 1456841 h 1456841"/>
              <a:gd name="connsiteX17" fmla="*/ 1487838 w 2805194"/>
              <a:gd name="connsiteY17" fmla="*/ 1410346 h 1456841"/>
              <a:gd name="connsiteX18" fmla="*/ 1053885 w 2805194"/>
              <a:gd name="connsiteY18" fmla="*/ 1402597 h 1456841"/>
              <a:gd name="connsiteX19" fmla="*/ 1053885 w 2805194"/>
              <a:gd name="connsiteY19" fmla="*/ 1449092 h 1456841"/>
              <a:gd name="connsiteX20" fmla="*/ 565689 w 2805194"/>
              <a:gd name="connsiteY20" fmla="*/ 1449092 h 1456841"/>
              <a:gd name="connsiteX21" fmla="*/ 565689 w 2805194"/>
              <a:gd name="connsiteY21" fmla="*/ 1402597 h 1456841"/>
              <a:gd name="connsiteX22" fmla="*/ 139485 w 2805194"/>
              <a:gd name="connsiteY22" fmla="*/ 1394848 h 1456841"/>
              <a:gd name="connsiteX23" fmla="*/ 139485 w 2805194"/>
              <a:gd name="connsiteY23" fmla="*/ 1340604 h 1456841"/>
              <a:gd name="connsiteX24" fmla="*/ 15499 w 2805194"/>
              <a:gd name="connsiteY24" fmla="*/ 1332855 h 1456841"/>
              <a:gd name="connsiteX25" fmla="*/ 0 w 2805194"/>
              <a:gd name="connsiteY25" fmla="*/ 46495 h 145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2805194" h="1456841">
                <a:moveTo>
                  <a:pt x="0" y="46495"/>
                </a:moveTo>
                <a:lnTo>
                  <a:pt x="565689" y="61994"/>
                </a:lnTo>
                <a:lnTo>
                  <a:pt x="573438" y="0"/>
                </a:lnTo>
                <a:lnTo>
                  <a:pt x="1061634" y="0"/>
                </a:lnTo>
                <a:lnTo>
                  <a:pt x="1061634" y="0"/>
                </a:lnTo>
                <a:lnTo>
                  <a:pt x="1053885" y="54244"/>
                </a:lnTo>
                <a:lnTo>
                  <a:pt x="1480089" y="46495"/>
                </a:lnTo>
                <a:lnTo>
                  <a:pt x="1472339" y="0"/>
                </a:lnTo>
                <a:lnTo>
                  <a:pt x="1976034" y="0"/>
                </a:lnTo>
                <a:lnTo>
                  <a:pt x="1976034" y="54244"/>
                </a:lnTo>
                <a:lnTo>
                  <a:pt x="2650211" y="108488"/>
                </a:lnTo>
                <a:lnTo>
                  <a:pt x="2797445" y="38746"/>
                </a:lnTo>
                <a:lnTo>
                  <a:pt x="2805194" y="1387099"/>
                </a:lnTo>
                <a:lnTo>
                  <a:pt x="1968285" y="1394848"/>
                </a:lnTo>
                <a:lnTo>
                  <a:pt x="1960536" y="1441343"/>
                </a:lnTo>
                <a:lnTo>
                  <a:pt x="1487838" y="1456841"/>
                </a:lnTo>
                <a:lnTo>
                  <a:pt x="1487838" y="1456841"/>
                </a:lnTo>
                <a:lnTo>
                  <a:pt x="1487838" y="1410346"/>
                </a:lnTo>
                <a:lnTo>
                  <a:pt x="1053885" y="1402597"/>
                </a:lnTo>
                <a:lnTo>
                  <a:pt x="1053885" y="1449092"/>
                </a:lnTo>
                <a:lnTo>
                  <a:pt x="565689" y="1449092"/>
                </a:lnTo>
                <a:lnTo>
                  <a:pt x="565689" y="1402597"/>
                </a:lnTo>
                <a:lnTo>
                  <a:pt x="139485" y="1394848"/>
                </a:lnTo>
                <a:lnTo>
                  <a:pt x="139485" y="1340604"/>
                </a:lnTo>
                <a:lnTo>
                  <a:pt x="15499" y="1332855"/>
                </a:lnTo>
                <a:lnTo>
                  <a:pt x="0" y="46495"/>
                </a:lnTo>
                <a:close/>
              </a:path>
            </a:pathLst>
          </a:cu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2" descr="Z:\SOM 1201 Moscone Center\01 CURRENT\ILLUSTRATIVE\13-0912-presentation\Site plan-SLIDE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29477"/>
            <a:ext cx="10972800" cy="6692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ounded Rectangle 12"/>
          <p:cNvSpPr/>
          <p:nvPr/>
        </p:nvSpPr>
        <p:spPr>
          <a:xfrm>
            <a:off x="3614059" y="5384801"/>
            <a:ext cx="6545942" cy="1103086"/>
          </a:xfrm>
          <a:prstGeom prst="roundRect">
            <a:avLst/>
          </a:prstGeom>
          <a:gradFill flip="none" rotWithShape="1">
            <a:gsLst>
              <a:gs pos="50000">
                <a:srgbClr val="FFC000">
                  <a:alpha val="15000"/>
                </a:srgbClr>
              </a:gs>
              <a:gs pos="0">
                <a:srgbClr val="FFC000">
                  <a:alpha val="40000"/>
                </a:srgbClr>
              </a:gs>
            </a:gsLst>
            <a:path path="rect">
              <a:fillToRect l="50000" t="50000" r="50000" b="50000"/>
            </a:path>
            <a:tileRect/>
          </a:gradFill>
          <a:ln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5" name="Group 4"/>
          <p:cNvGrpSpPr/>
          <p:nvPr/>
        </p:nvGrpSpPr>
        <p:grpSpPr>
          <a:xfrm>
            <a:off x="402793" y="1096839"/>
            <a:ext cx="10137066" cy="2068708"/>
            <a:chOff x="402793" y="1096839"/>
            <a:chExt cx="10137066" cy="2068708"/>
          </a:xfrm>
        </p:grpSpPr>
        <p:sp>
          <p:nvSpPr>
            <p:cNvPr id="16" name="TextBox 15"/>
            <p:cNvSpPr txBox="1"/>
            <p:nvPr/>
          </p:nvSpPr>
          <p:spPr>
            <a:xfrm>
              <a:off x="1480089" y="2848985"/>
              <a:ext cx="998158" cy="3165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463550" indent="-463550">
                <a:lnSpc>
                  <a:spcPct val="110000"/>
                </a:lnSpc>
                <a:spcAft>
                  <a:spcPts val="2400"/>
                </a:spcAft>
              </a:pPr>
              <a:r>
                <a:rPr lang="en-US" sz="14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News Gothic" pitchFamily="34" charset="0"/>
                  <a:cs typeface="Arial" pitchFamily="34" charset="0"/>
                </a:rPr>
                <a:t>HOWARD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 rot="16200000">
              <a:off x="97036" y="1402596"/>
              <a:ext cx="928075" cy="3165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463550" indent="-463550">
                <a:lnSpc>
                  <a:spcPct val="110000"/>
                </a:lnSpc>
                <a:spcAft>
                  <a:spcPts val="2400"/>
                </a:spcAft>
              </a:pPr>
              <a:r>
                <a:rPr lang="en-US" sz="14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News Gothic" pitchFamily="34" charset="0"/>
                  <a:cs typeface="Arial" pitchFamily="34" charset="0"/>
                </a:rPr>
                <a:t>FOURTH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 rot="16200000">
              <a:off x="10007116" y="1402597"/>
              <a:ext cx="748923" cy="3165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463550" indent="-463550">
                <a:lnSpc>
                  <a:spcPct val="110000"/>
                </a:lnSpc>
                <a:spcAft>
                  <a:spcPts val="2400"/>
                </a:spcAft>
              </a:pPr>
              <a:r>
                <a:rPr lang="en-US" sz="14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News Gothic" pitchFamily="34" charset="0"/>
                  <a:cs typeface="Arial" pitchFamily="34" charset="0"/>
                </a:rPr>
                <a:t>THIRD</a:t>
              </a:r>
            </a:p>
          </p:txBody>
        </p:sp>
      </p:grpSp>
    </p:spTree>
    <p:custDataLst>
      <p:tags r:id="rId1"/>
    </p:custData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mark.schwettmann\Desktop\mosconeWide.jpg"/>
          <p:cNvPicPr>
            <a:picLocks noChangeAspect="1" noChangeArrowheads="1"/>
          </p:cNvPicPr>
          <p:nvPr/>
        </p:nvPicPr>
        <p:blipFill>
          <a:blip r:embed="rId4" cstate="email">
            <a:lum brigh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</p:spPr>
      </p:pic>
      <p:sp>
        <p:nvSpPr>
          <p:cNvPr id="4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0" y="6492875"/>
            <a:ext cx="441960" cy="365125"/>
          </a:xfrm>
        </p:spPr>
        <p:txBody>
          <a:bodyPr/>
          <a:lstStyle/>
          <a:p>
            <a:pPr algn="ctr"/>
            <a:fld id="{97F2152C-7749-4D0E-B213-988EC00E612E}" type="slidenum">
              <a:rPr lang="en-US" smtClean="0">
                <a:solidFill>
                  <a:schemeClr val="tx1"/>
                </a:solidFill>
              </a:rPr>
              <a:pPr algn="ctr"/>
              <a:t>5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1504950"/>
            <a:ext cx="10972800" cy="6689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63550" indent="-463550" algn="ctr">
              <a:lnSpc>
                <a:spcPct val="110000"/>
              </a:lnSpc>
              <a:spcAft>
                <a:spcPts val="2400"/>
              </a:spcAft>
            </a:pPr>
            <a:r>
              <a:rPr lang="en-US" sz="3600" b="1" dirty="0" smtClean="0">
                <a:latin typeface="News Gothic" pitchFamily="34" charset="0"/>
                <a:cs typeface="Arial" pitchFamily="34" charset="0"/>
              </a:rPr>
              <a:t>SITE CONTEXT</a:t>
            </a:r>
          </a:p>
        </p:txBody>
      </p:sp>
    </p:spTree>
    <p:custDataLst>
      <p:tags r:id="rId1"/>
    </p:custData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6550238"/>
            <a:ext cx="10972800" cy="307762"/>
          </a:xfrm>
          <a:prstGeom prst="rect">
            <a:avLst/>
          </a:prstGeom>
          <a:solidFill>
            <a:schemeClr val="bg1"/>
          </a:solidFill>
        </p:spPr>
        <p:txBody>
          <a:bodyPr wrap="square" lIns="91427" tIns="45713" rIns="91427" bIns="45713" rtlCol="0" anchor="ctr">
            <a:spAutoFit/>
          </a:bodyPr>
          <a:lstStyle/>
          <a:p>
            <a:pPr algn="r"/>
            <a:r>
              <a:rPr lang="en-US" sz="1400" b="1" dirty="0" smtClean="0">
                <a:latin typeface="News Gothic" pitchFamily="34" charset="0"/>
                <a:cs typeface="Arial" pitchFamily="34" charset="0"/>
              </a:rPr>
              <a:t>IMPROVED CIRCULATION </a:t>
            </a:r>
            <a:r>
              <a:rPr lang="en-US" sz="1400" dirty="0" smtClean="0">
                <a:latin typeface="News Gothic" pitchFamily="34" charset="0"/>
                <a:cs typeface="Arial" pitchFamily="34" charset="0"/>
              </a:rPr>
              <a:t>WITH NEW AND ENHANCED MIDBLOCK CROSSINGS</a:t>
            </a:r>
            <a:endParaRPr lang="en-US" sz="1400" b="1" dirty="0">
              <a:latin typeface="News Gothic" pitchFamily="34" charset="0"/>
              <a:cs typeface="Arial" pitchFamily="34" charset="0"/>
            </a:endParaRPr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0" y="6516688"/>
            <a:ext cx="442913" cy="365125"/>
          </a:xfrm>
          <a:prstGeom prst="rect">
            <a:avLst/>
          </a:prstGeom>
        </p:spPr>
        <p:txBody>
          <a:bodyPr/>
          <a:lstStyle/>
          <a:p>
            <a:pPr algn="ctr"/>
            <a:fld id="{97F2152C-7749-4D0E-B213-988EC00E612E}" type="slidenum">
              <a:rPr lang="en-US" sz="1200" smtClean="0">
                <a:solidFill>
                  <a:schemeClr val="tx1"/>
                </a:solidFill>
                <a:latin typeface="News Gothic" pitchFamily="34" charset="0"/>
              </a:rPr>
              <a:pPr algn="ctr"/>
              <a:t>50</a:t>
            </a:fld>
            <a:endParaRPr lang="en-US" sz="1200" dirty="0">
              <a:solidFill>
                <a:schemeClr val="tx1"/>
              </a:solidFill>
              <a:latin typeface="News Gothic" pitchFamily="34" charset="0"/>
            </a:endParaRPr>
          </a:p>
        </p:txBody>
      </p:sp>
      <p:pic>
        <p:nvPicPr>
          <p:cNvPr id="2050" name="Picture 2" descr="C:\Users\mark.schwettmann\Desktop\131009-Circulation Diagram_with midblock crossings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90067" y="126999"/>
            <a:ext cx="5693045" cy="64012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Z:\SOM 1201 Moscone Center\01 CURRENT\ILLUSTRATIVE\13-0912-presentation\Site plan-SLIDE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8578"/>
          <a:stretch>
            <a:fillRect/>
          </a:stretch>
        </p:blipFill>
        <p:spPr bwMode="auto">
          <a:xfrm>
            <a:off x="5187" y="0"/>
            <a:ext cx="10967614" cy="730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" name="Group 28"/>
          <p:cNvGrpSpPr/>
          <p:nvPr/>
        </p:nvGrpSpPr>
        <p:grpSpPr>
          <a:xfrm>
            <a:off x="765314" y="2869648"/>
            <a:ext cx="8796129" cy="2445026"/>
            <a:chOff x="765314" y="2425148"/>
            <a:chExt cx="8796129" cy="2445026"/>
          </a:xfrm>
        </p:grpSpPr>
        <p:sp>
          <p:nvSpPr>
            <p:cNvPr id="19" name="Freeform 18"/>
            <p:cNvSpPr/>
            <p:nvPr/>
          </p:nvSpPr>
          <p:spPr>
            <a:xfrm>
              <a:off x="9094304" y="2425148"/>
              <a:ext cx="467139" cy="815009"/>
            </a:xfrm>
            <a:custGeom>
              <a:avLst/>
              <a:gdLst>
                <a:gd name="connsiteX0" fmla="*/ 69574 w 467139"/>
                <a:gd name="connsiteY0" fmla="*/ 0 h 815009"/>
                <a:gd name="connsiteX1" fmla="*/ 0 w 467139"/>
                <a:gd name="connsiteY1" fmla="*/ 815009 h 815009"/>
                <a:gd name="connsiteX2" fmla="*/ 467139 w 467139"/>
                <a:gd name="connsiteY2" fmla="*/ 815009 h 815009"/>
                <a:gd name="connsiteX3" fmla="*/ 467139 w 467139"/>
                <a:gd name="connsiteY3" fmla="*/ 0 h 815009"/>
                <a:gd name="connsiteX4" fmla="*/ 69574 w 467139"/>
                <a:gd name="connsiteY4" fmla="*/ 0 h 815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7139" h="815009">
                  <a:moveTo>
                    <a:pt x="69574" y="0"/>
                  </a:moveTo>
                  <a:lnTo>
                    <a:pt x="0" y="815009"/>
                  </a:lnTo>
                  <a:lnTo>
                    <a:pt x="467139" y="815009"/>
                  </a:lnTo>
                  <a:lnTo>
                    <a:pt x="467139" y="0"/>
                  </a:lnTo>
                  <a:lnTo>
                    <a:pt x="69574" y="0"/>
                  </a:lnTo>
                  <a:close/>
                </a:path>
              </a:pathLst>
            </a:custGeom>
            <a:gradFill>
              <a:gsLst>
                <a:gs pos="0">
                  <a:srgbClr val="FFFF00">
                    <a:alpha val="40000"/>
                  </a:srgbClr>
                </a:gs>
                <a:gs pos="100000">
                  <a:srgbClr val="FFFF00">
                    <a:alpha val="0"/>
                  </a:srgbClr>
                </a:gs>
              </a:gsLst>
              <a:lin ang="16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8835887" y="3697357"/>
              <a:ext cx="705678" cy="1172817"/>
            </a:xfrm>
            <a:custGeom>
              <a:avLst/>
              <a:gdLst>
                <a:gd name="connsiteX0" fmla="*/ 0 w 705678"/>
                <a:gd name="connsiteY0" fmla="*/ 0 h 1172817"/>
                <a:gd name="connsiteX1" fmla="*/ 0 w 705678"/>
                <a:gd name="connsiteY1" fmla="*/ 1172817 h 1172817"/>
                <a:gd name="connsiteX2" fmla="*/ 675861 w 705678"/>
                <a:gd name="connsiteY2" fmla="*/ 1172817 h 1172817"/>
                <a:gd name="connsiteX3" fmla="*/ 705678 w 705678"/>
                <a:gd name="connsiteY3" fmla="*/ 0 h 1172817"/>
                <a:gd name="connsiteX4" fmla="*/ 0 w 705678"/>
                <a:gd name="connsiteY4" fmla="*/ 0 h 11728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5678" h="1172817">
                  <a:moveTo>
                    <a:pt x="0" y="0"/>
                  </a:moveTo>
                  <a:lnTo>
                    <a:pt x="0" y="1172817"/>
                  </a:lnTo>
                  <a:lnTo>
                    <a:pt x="675861" y="1172817"/>
                  </a:lnTo>
                  <a:lnTo>
                    <a:pt x="705678" y="0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FFFF00">
                    <a:alpha val="40000"/>
                  </a:srgbClr>
                </a:gs>
                <a:gs pos="100000">
                  <a:srgbClr val="FFFF00">
                    <a:alpha val="0"/>
                  </a:srgb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Freeform 20"/>
            <p:cNvSpPr/>
            <p:nvPr/>
          </p:nvSpPr>
          <p:spPr>
            <a:xfrm>
              <a:off x="3597965" y="3240157"/>
              <a:ext cx="5953540" cy="487017"/>
            </a:xfrm>
            <a:custGeom>
              <a:avLst/>
              <a:gdLst>
                <a:gd name="connsiteX0" fmla="*/ 5486400 w 5486400"/>
                <a:gd name="connsiteY0" fmla="*/ 0 h 487017"/>
                <a:gd name="connsiteX1" fmla="*/ 9939 w 5486400"/>
                <a:gd name="connsiteY1" fmla="*/ 19878 h 487017"/>
                <a:gd name="connsiteX2" fmla="*/ 0 w 5486400"/>
                <a:gd name="connsiteY2" fmla="*/ 487017 h 487017"/>
                <a:gd name="connsiteX3" fmla="*/ 5227983 w 5486400"/>
                <a:gd name="connsiteY3" fmla="*/ 457200 h 487017"/>
                <a:gd name="connsiteX4" fmla="*/ 5486400 w 5486400"/>
                <a:gd name="connsiteY4" fmla="*/ 0 h 487017"/>
                <a:gd name="connsiteX0" fmla="*/ 5486400 w 5943600"/>
                <a:gd name="connsiteY0" fmla="*/ 0 h 487017"/>
                <a:gd name="connsiteX1" fmla="*/ 9939 w 5943600"/>
                <a:gd name="connsiteY1" fmla="*/ 19878 h 487017"/>
                <a:gd name="connsiteX2" fmla="*/ 0 w 5943600"/>
                <a:gd name="connsiteY2" fmla="*/ 487017 h 487017"/>
                <a:gd name="connsiteX3" fmla="*/ 5943600 w 5943600"/>
                <a:gd name="connsiteY3" fmla="*/ 457200 h 487017"/>
                <a:gd name="connsiteX4" fmla="*/ 5486400 w 5943600"/>
                <a:gd name="connsiteY4" fmla="*/ 0 h 487017"/>
                <a:gd name="connsiteX0" fmla="*/ 5953540 w 5953540"/>
                <a:gd name="connsiteY0" fmla="*/ 0 h 487017"/>
                <a:gd name="connsiteX1" fmla="*/ 9939 w 5953540"/>
                <a:gd name="connsiteY1" fmla="*/ 19878 h 487017"/>
                <a:gd name="connsiteX2" fmla="*/ 0 w 5953540"/>
                <a:gd name="connsiteY2" fmla="*/ 487017 h 487017"/>
                <a:gd name="connsiteX3" fmla="*/ 5943600 w 5953540"/>
                <a:gd name="connsiteY3" fmla="*/ 457200 h 487017"/>
                <a:gd name="connsiteX4" fmla="*/ 5953540 w 5953540"/>
                <a:gd name="connsiteY4" fmla="*/ 0 h 487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53540" h="487017">
                  <a:moveTo>
                    <a:pt x="5953540" y="0"/>
                  </a:moveTo>
                  <a:lnTo>
                    <a:pt x="9939" y="19878"/>
                  </a:lnTo>
                  <a:lnTo>
                    <a:pt x="0" y="487017"/>
                  </a:lnTo>
                  <a:lnTo>
                    <a:pt x="5943600" y="457200"/>
                  </a:lnTo>
                  <a:lnTo>
                    <a:pt x="5953540" y="0"/>
                  </a:lnTo>
                  <a:close/>
                </a:path>
              </a:pathLst>
            </a:custGeom>
            <a:solidFill>
              <a:srgbClr val="FFFF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765314" y="3256059"/>
              <a:ext cx="2874396" cy="490993"/>
            </a:xfrm>
            <a:prstGeom prst="rect">
              <a:avLst/>
            </a:prstGeom>
            <a:gradFill>
              <a:gsLst>
                <a:gs pos="0">
                  <a:srgbClr val="FFFF00">
                    <a:alpha val="40000"/>
                  </a:srgbClr>
                </a:gs>
                <a:gs pos="100000">
                  <a:srgbClr val="FFFF00">
                    <a:alpha val="0"/>
                  </a:srgb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Left-Right Arrow 27"/>
            <p:cNvSpPr/>
            <p:nvPr/>
          </p:nvSpPr>
          <p:spPr>
            <a:xfrm>
              <a:off x="3349488" y="3319818"/>
              <a:ext cx="5923720" cy="307965"/>
            </a:xfrm>
            <a:prstGeom prst="leftRightArrow">
              <a:avLst/>
            </a:prstGeom>
            <a:solidFill>
              <a:schemeClr val="bg1">
                <a:alpha val="20000"/>
              </a:schemeClr>
            </a:solidFill>
            <a:ln w="254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0" y="6550238"/>
            <a:ext cx="10972800" cy="307762"/>
          </a:xfrm>
          <a:prstGeom prst="rect">
            <a:avLst/>
          </a:prstGeom>
          <a:solidFill>
            <a:schemeClr val="bg1"/>
          </a:solidFill>
        </p:spPr>
        <p:txBody>
          <a:bodyPr wrap="square" lIns="91427" tIns="45713" rIns="91427" bIns="45713" rtlCol="0" anchor="ctr">
            <a:spAutoFit/>
          </a:bodyPr>
          <a:lstStyle/>
          <a:p>
            <a:pPr algn="r"/>
            <a:r>
              <a:rPr lang="en-US" sz="1400" dirty="0" smtClean="0">
                <a:latin typeface="News Gothic" pitchFamily="34" charset="0"/>
                <a:cs typeface="Arial" pitchFamily="34" charset="0"/>
              </a:rPr>
              <a:t> PROPOSED </a:t>
            </a:r>
            <a:r>
              <a:rPr lang="en-US" sz="1400" b="1" dirty="0" smtClean="0">
                <a:latin typeface="News Gothic" pitchFamily="34" charset="0"/>
                <a:cs typeface="Arial" pitchFamily="34" charset="0"/>
              </a:rPr>
              <a:t>YERBA BUENA PASEO</a:t>
            </a:r>
            <a:endParaRPr lang="en-US" sz="1400" b="1" dirty="0">
              <a:latin typeface="News Gothic" pitchFamily="34" charset="0"/>
              <a:cs typeface="Arial" pitchFamily="34" charset="0"/>
            </a:endParaRPr>
          </a:p>
        </p:txBody>
      </p:sp>
      <p:sp>
        <p:nvSpPr>
          <p:cNvPr id="80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0" y="6516688"/>
            <a:ext cx="442913" cy="365125"/>
          </a:xfrm>
          <a:prstGeom prst="rect">
            <a:avLst/>
          </a:prstGeom>
        </p:spPr>
        <p:txBody>
          <a:bodyPr/>
          <a:lstStyle/>
          <a:p>
            <a:pPr algn="ctr"/>
            <a:fld id="{97F2152C-7749-4D0E-B213-988EC00E612E}" type="slidenum">
              <a:rPr lang="en-US" sz="1200" smtClean="0">
                <a:solidFill>
                  <a:schemeClr val="tx1"/>
                </a:solidFill>
                <a:latin typeface="News Gothic" pitchFamily="34" charset="0"/>
              </a:rPr>
              <a:pPr algn="ctr"/>
              <a:t>51</a:t>
            </a:fld>
            <a:endParaRPr lang="en-US" sz="1200" dirty="0">
              <a:solidFill>
                <a:schemeClr val="tx1"/>
              </a:solidFill>
              <a:latin typeface="News Gothic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elden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080000" y="1981200"/>
            <a:ext cx="2933700" cy="4876800"/>
          </a:xfrm>
          <a:prstGeom prst="rect">
            <a:avLst/>
          </a:prstGeom>
        </p:spPr>
      </p:pic>
      <p:pic>
        <p:nvPicPr>
          <p:cNvPr id="10" name="Picture 9" descr="little-skillet-4-600x450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2571750"/>
            <a:ext cx="5118100" cy="4286250"/>
          </a:xfrm>
          <a:prstGeom prst="rect">
            <a:avLst/>
          </a:prstGeom>
        </p:spPr>
      </p:pic>
      <p:pic>
        <p:nvPicPr>
          <p:cNvPr id="11" name="Picture 10" descr="Maiden Lane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1500" y="2552700"/>
            <a:ext cx="3228975" cy="430530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-304801" y="-177799"/>
            <a:ext cx="11527417" cy="2770962"/>
            <a:chOff x="-162486" y="-127104"/>
            <a:chExt cx="11861444" cy="2851254"/>
          </a:xfrm>
        </p:grpSpPr>
        <p:pic>
          <p:nvPicPr>
            <p:cNvPr id="3" name="Picture 2" descr="BB_Linden 3.jpg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25705" y="0"/>
              <a:ext cx="4073253" cy="2724150"/>
            </a:xfrm>
            <a:prstGeom prst="rect">
              <a:avLst/>
            </a:prstGeom>
          </p:spPr>
        </p:pic>
        <p:pic>
          <p:nvPicPr>
            <p:cNvPr id="5" name="Picture 4" descr="BB_Linden 4.jpg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55354" y="3311"/>
              <a:ext cx="4073253" cy="2717664"/>
            </a:xfrm>
            <a:prstGeom prst="rect">
              <a:avLst/>
            </a:prstGeom>
          </p:spPr>
        </p:pic>
        <p:pic>
          <p:nvPicPr>
            <p:cNvPr id="12" name="Picture 11" descr="Umbrella Sky Art Installation by Unknown artist, photographed by Patricia Almeida (1).jpg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62486" y="-127104"/>
              <a:ext cx="3725031" cy="2848079"/>
            </a:xfrm>
            <a:prstGeom prst="rect">
              <a:avLst/>
            </a:prstGeom>
          </p:spPr>
        </p:pic>
      </p:grpSp>
      <p:pic>
        <p:nvPicPr>
          <p:cNvPr id="8" name="Picture 7" descr="Little Skillet 2.JPG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177614"/>
            <a:ext cx="1859280" cy="1399032"/>
          </a:xfrm>
          <a:prstGeom prst="rect">
            <a:avLst/>
          </a:prstGeom>
        </p:spPr>
      </p:pic>
      <p:cxnSp>
        <p:nvCxnSpPr>
          <p:cNvPr id="15" name="Straight Connector 14"/>
          <p:cNvCxnSpPr/>
          <p:nvPr/>
        </p:nvCxnSpPr>
        <p:spPr>
          <a:xfrm flipH="1">
            <a:off x="-952500" y="2581275"/>
            <a:ext cx="12496800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3295650" y="-200025"/>
            <a:ext cx="0" cy="280035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5114925" y="2590800"/>
            <a:ext cx="0" cy="455295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7972425" y="2590800"/>
            <a:ext cx="0" cy="455295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0" y="6550238"/>
            <a:ext cx="10972800" cy="307762"/>
          </a:xfrm>
          <a:prstGeom prst="rect">
            <a:avLst/>
          </a:prstGeom>
          <a:solidFill>
            <a:schemeClr val="bg1"/>
          </a:solidFill>
        </p:spPr>
        <p:txBody>
          <a:bodyPr wrap="square" lIns="91427" tIns="45713" rIns="91427" bIns="45713" rtlCol="0" anchor="ctr">
            <a:spAutoFit/>
          </a:bodyPr>
          <a:lstStyle/>
          <a:p>
            <a:pPr algn="r"/>
            <a:r>
              <a:rPr lang="en-US" sz="1400" b="1" dirty="0" smtClean="0">
                <a:latin typeface="News Gothic" pitchFamily="34" charset="0"/>
                <a:cs typeface="Arial" pitchFamily="34" charset="0"/>
              </a:rPr>
              <a:t>YERBA BUENA PASEO </a:t>
            </a:r>
            <a:r>
              <a:rPr lang="en-US" sz="1400" dirty="0" smtClean="0">
                <a:latin typeface="News Gothic" pitchFamily="34" charset="0"/>
                <a:cs typeface="Arial" pitchFamily="34" charset="0"/>
              </a:rPr>
              <a:t>PRECEDENTS</a:t>
            </a:r>
            <a:endParaRPr lang="en-US" sz="1400" dirty="0">
              <a:latin typeface="News Gothic" pitchFamily="34" charset="0"/>
              <a:cs typeface="Arial" pitchFamily="34" charset="0"/>
            </a:endParaRPr>
          </a:p>
        </p:txBody>
      </p:sp>
      <p:sp>
        <p:nvSpPr>
          <p:cNvPr id="26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0" y="6516688"/>
            <a:ext cx="442913" cy="365125"/>
          </a:xfrm>
          <a:prstGeom prst="rect">
            <a:avLst/>
          </a:prstGeom>
        </p:spPr>
        <p:txBody>
          <a:bodyPr/>
          <a:lstStyle/>
          <a:p>
            <a:pPr algn="ctr"/>
            <a:fld id="{97F2152C-7749-4D0E-B213-988EC00E612E}" type="slidenum">
              <a:rPr lang="en-US" sz="1200" smtClean="0">
                <a:solidFill>
                  <a:schemeClr val="tx1"/>
                </a:solidFill>
                <a:latin typeface="News Gothic" pitchFamily="34" charset="0"/>
              </a:rPr>
              <a:pPr algn="ctr"/>
              <a:t>52</a:t>
            </a:fld>
            <a:endParaRPr lang="en-US" sz="1200" dirty="0">
              <a:solidFill>
                <a:schemeClr val="tx1"/>
              </a:solidFill>
              <a:latin typeface="News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515422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 descr="existing_site_plan.jpg"/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3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1029"/>
            <a:ext cx="10972800" cy="687902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6550238"/>
            <a:ext cx="10972800" cy="307762"/>
          </a:xfrm>
          <a:prstGeom prst="rect">
            <a:avLst/>
          </a:prstGeom>
          <a:solidFill>
            <a:schemeClr val="bg1"/>
          </a:solidFill>
        </p:spPr>
        <p:txBody>
          <a:bodyPr wrap="square" lIns="91427" tIns="45713" rIns="91427" bIns="45713" rtlCol="0" anchor="ctr">
            <a:spAutoFit/>
          </a:bodyPr>
          <a:lstStyle/>
          <a:p>
            <a:pPr algn="r"/>
            <a:r>
              <a:rPr lang="en-US" sz="1400" dirty="0" smtClean="0">
                <a:latin typeface="News Gothic" pitchFamily="34" charset="0"/>
                <a:cs typeface="Arial" pitchFamily="34" charset="0"/>
              </a:rPr>
              <a:t> AERIAL VIEW FROM PLAYGROUND</a:t>
            </a:r>
            <a:endParaRPr lang="en-US" sz="1400" b="1" dirty="0">
              <a:latin typeface="News Gothic" pitchFamily="34" charset="0"/>
              <a:cs typeface="Arial" pitchFamily="34" charset="0"/>
            </a:endParaRPr>
          </a:p>
        </p:txBody>
      </p:sp>
      <p:sp>
        <p:nvSpPr>
          <p:cNvPr id="80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0" y="6516688"/>
            <a:ext cx="442913" cy="365125"/>
          </a:xfrm>
          <a:prstGeom prst="rect">
            <a:avLst/>
          </a:prstGeom>
        </p:spPr>
        <p:txBody>
          <a:bodyPr/>
          <a:lstStyle/>
          <a:p>
            <a:pPr algn="ctr"/>
            <a:fld id="{97F2152C-7749-4D0E-B213-988EC00E612E}" type="slidenum">
              <a:rPr lang="en-US" sz="1200" smtClean="0">
                <a:solidFill>
                  <a:schemeClr val="tx1"/>
                </a:solidFill>
                <a:latin typeface="News Gothic" pitchFamily="34" charset="0"/>
              </a:rPr>
              <a:pPr algn="ctr"/>
              <a:t>53</a:t>
            </a:fld>
            <a:endParaRPr lang="en-US" sz="1200" dirty="0">
              <a:solidFill>
                <a:schemeClr val="tx1"/>
              </a:solidFill>
              <a:latin typeface="News Gothic" pitchFamily="34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-139148" y="4425248"/>
            <a:ext cx="8506873" cy="1657500"/>
            <a:chOff x="-139148" y="4425248"/>
            <a:chExt cx="8506873" cy="1657500"/>
          </a:xfrm>
        </p:grpSpPr>
        <p:sp>
          <p:nvSpPr>
            <p:cNvPr id="3" name="Freeform 2"/>
            <p:cNvSpPr/>
            <p:nvPr/>
          </p:nvSpPr>
          <p:spPr>
            <a:xfrm>
              <a:off x="4010025" y="4661732"/>
              <a:ext cx="3504103" cy="910393"/>
            </a:xfrm>
            <a:custGeom>
              <a:avLst/>
              <a:gdLst>
                <a:gd name="connsiteX0" fmla="*/ 3486150 w 3533775"/>
                <a:gd name="connsiteY0" fmla="*/ 190500 h 1019175"/>
                <a:gd name="connsiteX1" fmla="*/ 485775 w 3533775"/>
                <a:gd name="connsiteY1" fmla="*/ 1019175 h 1019175"/>
                <a:gd name="connsiteX2" fmla="*/ 0 w 3533775"/>
                <a:gd name="connsiteY2" fmla="*/ 971550 h 1019175"/>
                <a:gd name="connsiteX3" fmla="*/ 3219450 w 3533775"/>
                <a:gd name="connsiteY3" fmla="*/ 142875 h 1019175"/>
                <a:gd name="connsiteX4" fmla="*/ 3533775 w 3533775"/>
                <a:gd name="connsiteY4" fmla="*/ 0 h 1019175"/>
                <a:gd name="connsiteX5" fmla="*/ 3486150 w 3533775"/>
                <a:gd name="connsiteY5" fmla="*/ 190500 h 1019175"/>
                <a:gd name="connsiteX0" fmla="*/ 3486150 w 3489014"/>
                <a:gd name="connsiteY0" fmla="*/ 56217 h 884892"/>
                <a:gd name="connsiteX1" fmla="*/ 485775 w 3489014"/>
                <a:gd name="connsiteY1" fmla="*/ 884892 h 884892"/>
                <a:gd name="connsiteX2" fmla="*/ 0 w 3489014"/>
                <a:gd name="connsiteY2" fmla="*/ 837267 h 884892"/>
                <a:gd name="connsiteX3" fmla="*/ 3219450 w 3489014"/>
                <a:gd name="connsiteY3" fmla="*/ 8592 h 884892"/>
                <a:gd name="connsiteX4" fmla="*/ 3489014 w 3489014"/>
                <a:gd name="connsiteY4" fmla="*/ 0 h 884892"/>
                <a:gd name="connsiteX5" fmla="*/ 3486150 w 3489014"/>
                <a:gd name="connsiteY5" fmla="*/ 56217 h 884892"/>
                <a:gd name="connsiteX0" fmla="*/ 3486150 w 3489014"/>
                <a:gd name="connsiteY0" fmla="*/ 63611 h 892286"/>
                <a:gd name="connsiteX1" fmla="*/ 485775 w 3489014"/>
                <a:gd name="connsiteY1" fmla="*/ 892286 h 892286"/>
                <a:gd name="connsiteX2" fmla="*/ 0 w 3489014"/>
                <a:gd name="connsiteY2" fmla="*/ 844661 h 892286"/>
                <a:gd name="connsiteX3" fmla="*/ 3270605 w 3489014"/>
                <a:gd name="connsiteY3" fmla="*/ 0 h 892286"/>
                <a:gd name="connsiteX4" fmla="*/ 3489014 w 3489014"/>
                <a:gd name="connsiteY4" fmla="*/ 7394 h 892286"/>
                <a:gd name="connsiteX5" fmla="*/ 3486150 w 3489014"/>
                <a:gd name="connsiteY5" fmla="*/ 63611 h 892286"/>
                <a:gd name="connsiteX0" fmla="*/ 3486150 w 3489014"/>
                <a:gd name="connsiteY0" fmla="*/ 81718 h 910393"/>
                <a:gd name="connsiteX1" fmla="*/ 485775 w 3489014"/>
                <a:gd name="connsiteY1" fmla="*/ 910393 h 910393"/>
                <a:gd name="connsiteX2" fmla="*/ 0 w 3489014"/>
                <a:gd name="connsiteY2" fmla="*/ 862768 h 910393"/>
                <a:gd name="connsiteX3" fmla="*/ 3246462 w 3489014"/>
                <a:gd name="connsiteY3" fmla="*/ 0 h 910393"/>
                <a:gd name="connsiteX4" fmla="*/ 3489014 w 3489014"/>
                <a:gd name="connsiteY4" fmla="*/ 25501 h 910393"/>
                <a:gd name="connsiteX5" fmla="*/ 3486150 w 3489014"/>
                <a:gd name="connsiteY5" fmla="*/ 81718 h 910393"/>
                <a:gd name="connsiteX0" fmla="*/ 3486150 w 3504103"/>
                <a:gd name="connsiteY0" fmla="*/ 81718 h 910393"/>
                <a:gd name="connsiteX1" fmla="*/ 485775 w 3504103"/>
                <a:gd name="connsiteY1" fmla="*/ 910393 h 910393"/>
                <a:gd name="connsiteX2" fmla="*/ 0 w 3504103"/>
                <a:gd name="connsiteY2" fmla="*/ 862768 h 910393"/>
                <a:gd name="connsiteX3" fmla="*/ 3246462 w 3504103"/>
                <a:gd name="connsiteY3" fmla="*/ 0 h 910393"/>
                <a:gd name="connsiteX4" fmla="*/ 3504103 w 3504103"/>
                <a:gd name="connsiteY4" fmla="*/ 16447 h 910393"/>
                <a:gd name="connsiteX5" fmla="*/ 3486150 w 3504103"/>
                <a:gd name="connsiteY5" fmla="*/ 81718 h 91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04103" h="910393">
                  <a:moveTo>
                    <a:pt x="3486150" y="81718"/>
                  </a:moveTo>
                  <a:lnTo>
                    <a:pt x="485775" y="910393"/>
                  </a:lnTo>
                  <a:lnTo>
                    <a:pt x="0" y="862768"/>
                  </a:lnTo>
                  <a:lnTo>
                    <a:pt x="3246462" y="0"/>
                  </a:lnTo>
                  <a:lnTo>
                    <a:pt x="3504103" y="16447"/>
                  </a:lnTo>
                  <a:lnTo>
                    <a:pt x="3486150" y="81718"/>
                  </a:lnTo>
                  <a:close/>
                </a:path>
              </a:pathLst>
            </a:custGeom>
            <a:solidFill>
              <a:srgbClr val="FFC000">
                <a:alpha val="6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" name="Freeform 3"/>
            <p:cNvSpPr/>
            <p:nvPr/>
          </p:nvSpPr>
          <p:spPr>
            <a:xfrm>
              <a:off x="7250464" y="4425248"/>
              <a:ext cx="1117261" cy="308593"/>
            </a:xfrm>
            <a:custGeom>
              <a:avLst/>
              <a:gdLst>
                <a:gd name="connsiteX0" fmla="*/ 242761 w 1035780"/>
                <a:gd name="connsiteY0" fmla="*/ 323682 h 323682"/>
                <a:gd name="connsiteX1" fmla="*/ 882032 w 1035780"/>
                <a:gd name="connsiteY1" fmla="*/ 121381 h 323682"/>
                <a:gd name="connsiteX2" fmla="*/ 1035780 w 1035780"/>
                <a:gd name="connsiteY2" fmla="*/ 129473 h 323682"/>
                <a:gd name="connsiteX3" fmla="*/ 760651 w 1035780"/>
                <a:gd name="connsiteY3" fmla="*/ 0 h 323682"/>
                <a:gd name="connsiteX4" fmla="*/ 331773 w 1035780"/>
                <a:gd name="connsiteY4" fmla="*/ 64737 h 323682"/>
                <a:gd name="connsiteX5" fmla="*/ 566442 w 1035780"/>
                <a:gd name="connsiteY5" fmla="*/ 97105 h 323682"/>
                <a:gd name="connsiteX6" fmla="*/ 0 w 1035780"/>
                <a:gd name="connsiteY6" fmla="*/ 250853 h 323682"/>
                <a:gd name="connsiteX7" fmla="*/ 267037 w 1035780"/>
                <a:gd name="connsiteY7" fmla="*/ 267037 h 323682"/>
                <a:gd name="connsiteX8" fmla="*/ 242761 w 1035780"/>
                <a:gd name="connsiteY8" fmla="*/ 323682 h 323682"/>
                <a:gd name="connsiteX0" fmla="*/ 242761 w 1035780"/>
                <a:gd name="connsiteY0" fmla="*/ 305575 h 305575"/>
                <a:gd name="connsiteX1" fmla="*/ 882032 w 1035780"/>
                <a:gd name="connsiteY1" fmla="*/ 103274 h 305575"/>
                <a:gd name="connsiteX2" fmla="*/ 1035780 w 1035780"/>
                <a:gd name="connsiteY2" fmla="*/ 111366 h 305575"/>
                <a:gd name="connsiteX3" fmla="*/ 905507 w 1035780"/>
                <a:gd name="connsiteY3" fmla="*/ 0 h 305575"/>
                <a:gd name="connsiteX4" fmla="*/ 331773 w 1035780"/>
                <a:gd name="connsiteY4" fmla="*/ 46630 h 305575"/>
                <a:gd name="connsiteX5" fmla="*/ 566442 w 1035780"/>
                <a:gd name="connsiteY5" fmla="*/ 78998 h 305575"/>
                <a:gd name="connsiteX6" fmla="*/ 0 w 1035780"/>
                <a:gd name="connsiteY6" fmla="*/ 232746 h 305575"/>
                <a:gd name="connsiteX7" fmla="*/ 267037 w 1035780"/>
                <a:gd name="connsiteY7" fmla="*/ 248930 h 305575"/>
                <a:gd name="connsiteX8" fmla="*/ 242761 w 1035780"/>
                <a:gd name="connsiteY8" fmla="*/ 305575 h 305575"/>
                <a:gd name="connsiteX0" fmla="*/ 242761 w 1117261"/>
                <a:gd name="connsiteY0" fmla="*/ 305575 h 305575"/>
                <a:gd name="connsiteX1" fmla="*/ 882032 w 1117261"/>
                <a:gd name="connsiteY1" fmla="*/ 103274 h 305575"/>
                <a:gd name="connsiteX2" fmla="*/ 1117261 w 1117261"/>
                <a:gd name="connsiteY2" fmla="*/ 123437 h 305575"/>
                <a:gd name="connsiteX3" fmla="*/ 905507 w 1117261"/>
                <a:gd name="connsiteY3" fmla="*/ 0 h 305575"/>
                <a:gd name="connsiteX4" fmla="*/ 331773 w 1117261"/>
                <a:gd name="connsiteY4" fmla="*/ 46630 h 305575"/>
                <a:gd name="connsiteX5" fmla="*/ 566442 w 1117261"/>
                <a:gd name="connsiteY5" fmla="*/ 78998 h 305575"/>
                <a:gd name="connsiteX6" fmla="*/ 0 w 1117261"/>
                <a:gd name="connsiteY6" fmla="*/ 232746 h 305575"/>
                <a:gd name="connsiteX7" fmla="*/ 267037 w 1117261"/>
                <a:gd name="connsiteY7" fmla="*/ 248930 h 305575"/>
                <a:gd name="connsiteX8" fmla="*/ 242761 w 1117261"/>
                <a:gd name="connsiteY8" fmla="*/ 305575 h 305575"/>
                <a:gd name="connsiteX0" fmla="*/ 242761 w 1117261"/>
                <a:gd name="connsiteY0" fmla="*/ 305575 h 305575"/>
                <a:gd name="connsiteX1" fmla="*/ 882032 w 1117261"/>
                <a:gd name="connsiteY1" fmla="*/ 103274 h 305575"/>
                <a:gd name="connsiteX2" fmla="*/ 1117261 w 1117261"/>
                <a:gd name="connsiteY2" fmla="*/ 123437 h 305575"/>
                <a:gd name="connsiteX3" fmla="*/ 905507 w 1117261"/>
                <a:gd name="connsiteY3" fmla="*/ 0 h 305575"/>
                <a:gd name="connsiteX4" fmla="*/ 361951 w 1117261"/>
                <a:gd name="connsiteY4" fmla="*/ 61720 h 305575"/>
                <a:gd name="connsiteX5" fmla="*/ 566442 w 1117261"/>
                <a:gd name="connsiteY5" fmla="*/ 78998 h 305575"/>
                <a:gd name="connsiteX6" fmla="*/ 0 w 1117261"/>
                <a:gd name="connsiteY6" fmla="*/ 232746 h 305575"/>
                <a:gd name="connsiteX7" fmla="*/ 267037 w 1117261"/>
                <a:gd name="connsiteY7" fmla="*/ 248930 h 305575"/>
                <a:gd name="connsiteX8" fmla="*/ 242761 w 1117261"/>
                <a:gd name="connsiteY8" fmla="*/ 305575 h 305575"/>
                <a:gd name="connsiteX0" fmla="*/ 242761 w 1117261"/>
                <a:gd name="connsiteY0" fmla="*/ 308593 h 308593"/>
                <a:gd name="connsiteX1" fmla="*/ 882032 w 1117261"/>
                <a:gd name="connsiteY1" fmla="*/ 106292 h 308593"/>
                <a:gd name="connsiteX2" fmla="*/ 1117261 w 1117261"/>
                <a:gd name="connsiteY2" fmla="*/ 126455 h 308593"/>
                <a:gd name="connsiteX3" fmla="*/ 935685 w 1117261"/>
                <a:gd name="connsiteY3" fmla="*/ 0 h 308593"/>
                <a:gd name="connsiteX4" fmla="*/ 361951 w 1117261"/>
                <a:gd name="connsiteY4" fmla="*/ 64738 h 308593"/>
                <a:gd name="connsiteX5" fmla="*/ 566442 w 1117261"/>
                <a:gd name="connsiteY5" fmla="*/ 82016 h 308593"/>
                <a:gd name="connsiteX6" fmla="*/ 0 w 1117261"/>
                <a:gd name="connsiteY6" fmla="*/ 235764 h 308593"/>
                <a:gd name="connsiteX7" fmla="*/ 267037 w 1117261"/>
                <a:gd name="connsiteY7" fmla="*/ 251948 h 308593"/>
                <a:gd name="connsiteX8" fmla="*/ 242761 w 1117261"/>
                <a:gd name="connsiteY8" fmla="*/ 308593 h 308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17261" h="308593">
                  <a:moveTo>
                    <a:pt x="242761" y="308593"/>
                  </a:moveTo>
                  <a:lnTo>
                    <a:pt x="882032" y="106292"/>
                  </a:lnTo>
                  <a:lnTo>
                    <a:pt x="1117261" y="126455"/>
                  </a:lnTo>
                  <a:lnTo>
                    <a:pt x="935685" y="0"/>
                  </a:lnTo>
                  <a:lnTo>
                    <a:pt x="361951" y="64738"/>
                  </a:lnTo>
                  <a:lnTo>
                    <a:pt x="566442" y="82016"/>
                  </a:lnTo>
                  <a:lnTo>
                    <a:pt x="0" y="235764"/>
                  </a:lnTo>
                  <a:lnTo>
                    <a:pt x="267037" y="251948"/>
                  </a:lnTo>
                  <a:lnTo>
                    <a:pt x="242761" y="308593"/>
                  </a:lnTo>
                  <a:close/>
                </a:path>
              </a:pathLst>
            </a:custGeom>
            <a:solidFill>
              <a:srgbClr val="FFC000">
                <a:alpha val="31000"/>
              </a:srgbClr>
            </a:solidFill>
            <a:ln w="12700">
              <a:solidFill>
                <a:schemeClr val="accent6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Freeform 5"/>
            <p:cNvSpPr/>
            <p:nvPr/>
          </p:nvSpPr>
          <p:spPr>
            <a:xfrm>
              <a:off x="1003852" y="5367130"/>
              <a:ext cx="3488635" cy="715618"/>
            </a:xfrm>
            <a:custGeom>
              <a:avLst/>
              <a:gdLst>
                <a:gd name="connsiteX0" fmla="*/ 3488635 w 3488635"/>
                <a:gd name="connsiteY0" fmla="*/ 228600 h 715618"/>
                <a:gd name="connsiteX1" fmla="*/ 3488635 w 3488635"/>
                <a:gd name="connsiteY1" fmla="*/ 228600 h 715618"/>
                <a:gd name="connsiteX2" fmla="*/ 1421296 w 3488635"/>
                <a:gd name="connsiteY2" fmla="*/ 715618 h 715618"/>
                <a:gd name="connsiteX3" fmla="*/ 0 w 3488635"/>
                <a:gd name="connsiteY3" fmla="*/ 19879 h 715618"/>
                <a:gd name="connsiteX4" fmla="*/ 914400 w 3488635"/>
                <a:gd name="connsiteY4" fmla="*/ 0 h 715618"/>
                <a:gd name="connsiteX5" fmla="*/ 944218 w 3488635"/>
                <a:gd name="connsiteY5" fmla="*/ 278296 h 715618"/>
                <a:gd name="connsiteX6" fmla="*/ 1162878 w 3488635"/>
                <a:gd name="connsiteY6" fmla="*/ 308113 h 715618"/>
                <a:gd name="connsiteX7" fmla="*/ 1630018 w 3488635"/>
                <a:gd name="connsiteY7" fmla="*/ 198783 h 715618"/>
                <a:gd name="connsiteX8" fmla="*/ 1858618 w 3488635"/>
                <a:gd name="connsiteY8" fmla="*/ 258418 h 715618"/>
                <a:gd name="connsiteX9" fmla="*/ 2355574 w 3488635"/>
                <a:gd name="connsiteY9" fmla="*/ 178905 h 715618"/>
                <a:gd name="connsiteX10" fmla="*/ 3011557 w 3488635"/>
                <a:gd name="connsiteY10" fmla="*/ 168966 h 715618"/>
                <a:gd name="connsiteX11" fmla="*/ 3488635 w 3488635"/>
                <a:gd name="connsiteY11" fmla="*/ 228600 h 715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488635" h="715618">
                  <a:moveTo>
                    <a:pt x="3488635" y="228600"/>
                  </a:moveTo>
                  <a:lnTo>
                    <a:pt x="3488635" y="228600"/>
                  </a:lnTo>
                  <a:lnTo>
                    <a:pt x="1421296" y="715618"/>
                  </a:lnTo>
                  <a:lnTo>
                    <a:pt x="0" y="19879"/>
                  </a:lnTo>
                  <a:lnTo>
                    <a:pt x="914400" y="0"/>
                  </a:lnTo>
                  <a:lnTo>
                    <a:pt x="944218" y="278296"/>
                  </a:lnTo>
                  <a:lnTo>
                    <a:pt x="1162878" y="308113"/>
                  </a:lnTo>
                  <a:lnTo>
                    <a:pt x="1630018" y="198783"/>
                  </a:lnTo>
                  <a:lnTo>
                    <a:pt x="1858618" y="258418"/>
                  </a:lnTo>
                  <a:lnTo>
                    <a:pt x="2355574" y="178905"/>
                  </a:lnTo>
                  <a:lnTo>
                    <a:pt x="3011557" y="168966"/>
                  </a:lnTo>
                  <a:lnTo>
                    <a:pt x="3488635" y="228600"/>
                  </a:lnTo>
                  <a:close/>
                </a:path>
              </a:pathLst>
            </a:custGeom>
            <a:solidFill>
              <a:srgbClr val="FFC000">
                <a:alpha val="31000"/>
              </a:srgbClr>
            </a:solidFill>
            <a:ln w="12700">
              <a:solidFill>
                <a:schemeClr val="accent6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Freeform 8"/>
            <p:cNvSpPr/>
            <p:nvPr/>
          </p:nvSpPr>
          <p:spPr>
            <a:xfrm>
              <a:off x="-139148" y="4711148"/>
              <a:ext cx="2057400" cy="685800"/>
            </a:xfrm>
            <a:custGeom>
              <a:avLst/>
              <a:gdLst>
                <a:gd name="connsiteX0" fmla="*/ 2057400 w 2057400"/>
                <a:gd name="connsiteY0" fmla="*/ 665922 h 685800"/>
                <a:gd name="connsiteX1" fmla="*/ 1073426 w 2057400"/>
                <a:gd name="connsiteY1" fmla="*/ 278295 h 685800"/>
                <a:gd name="connsiteX2" fmla="*/ 0 w 2057400"/>
                <a:gd name="connsiteY2" fmla="*/ 0 h 685800"/>
                <a:gd name="connsiteX3" fmla="*/ 69574 w 2057400"/>
                <a:gd name="connsiteY3" fmla="*/ 288235 h 685800"/>
                <a:gd name="connsiteX4" fmla="*/ 457200 w 2057400"/>
                <a:gd name="connsiteY4" fmla="*/ 367748 h 685800"/>
                <a:gd name="connsiteX5" fmla="*/ 1152939 w 2057400"/>
                <a:gd name="connsiteY5" fmla="*/ 685800 h 685800"/>
                <a:gd name="connsiteX6" fmla="*/ 2057400 w 2057400"/>
                <a:gd name="connsiteY6" fmla="*/ 665922 h 685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57400" h="685800">
                  <a:moveTo>
                    <a:pt x="2057400" y="665922"/>
                  </a:moveTo>
                  <a:lnTo>
                    <a:pt x="1073426" y="278295"/>
                  </a:lnTo>
                  <a:lnTo>
                    <a:pt x="0" y="0"/>
                  </a:lnTo>
                  <a:lnTo>
                    <a:pt x="69574" y="288235"/>
                  </a:lnTo>
                  <a:lnTo>
                    <a:pt x="457200" y="367748"/>
                  </a:lnTo>
                  <a:lnTo>
                    <a:pt x="1152939" y="685800"/>
                  </a:lnTo>
                  <a:lnTo>
                    <a:pt x="2057400" y="665922"/>
                  </a:lnTo>
                  <a:close/>
                </a:path>
              </a:pathLst>
            </a:custGeom>
            <a:solidFill>
              <a:srgbClr val="FFC000">
                <a:alpha val="6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Freeform 10"/>
            <p:cNvSpPr/>
            <p:nvPr/>
          </p:nvSpPr>
          <p:spPr>
            <a:xfrm>
              <a:off x="1928191" y="5357191"/>
              <a:ext cx="715618" cy="327992"/>
            </a:xfrm>
            <a:custGeom>
              <a:avLst/>
              <a:gdLst>
                <a:gd name="connsiteX0" fmla="*/ 0 w 715618"/>
                <a:gd name="connsiteY0" fmla="*/ 0 h 327992"/>
                <a:gd name="connsiteX1" fmla="*/ 9939 w 715618"/>
                <a:gd name="connsiteY1" fmla="*/ 288235 h 327992"/>
                <a:gd name="connsiteX2" fmla="*/ 218661 w 715618"/>
                <a:gd name="connsiteY2" fmla="*/ 327992 h 327992"/>
                <a:gd name="connsiteX3" fmla="*/ 715618 w 715618"/>
                <a:gd name="connsiteY3" fmla="*/ 208722 h 327992"/>
                <a:gd name="connsiteX4" fmla="*/ 0 w 715618"/>
                <a:gd name="connsiteY4" fmla="*/ 0 h 327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5618" h="327992">
                  <a:moveTo>
                    <a:pt x="0" y="0"/>
                  </a:moveTo>
                  <a:lnTo>
                    <a:pt x="9939" y="288235"/>
                  </a:lnTo>
                  <a:lnTo>
                    <a:pt x="218661" y="327992"/>
                  </a:lnTo>
                  <a:lnTo>
                    <a:pt x="715618" y="2087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>
                <a:alpha val="6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9" name="Freeform 18"/>
          <p:cNvSpPr/>
          <p:nvPr/>
        </p:nvSpPr>
        <p:spPr>
          <a:xfrm>
            <a:off x="2077278" y="4790661"/>
            <a:ext cx="6490252" cy="1759226"/>
          </a:xfrm>
          <a:custGeom>
            <a:avLst/>
            <a:gdLst>
              <a:gd name="connsiteX0" fmla="*/ 5555974 w 6490252"/>
              <a:gd name="connsiteY0" fmla="*/ 1759226 h 1759226"/>
              <a:gd name="connsiteX1" fmla="*/ 5536096 w 6490252"/>
              <a:gd name="connsiteY1" fmla="*/ 1143000 h 1759226"/>
              <a:gd name="connsiteX2" fmla="*/ 5009322 w 6490252"/>
              <a:gd name="connsiteY2" fmla="*/ 1073426 h 1759226"/>
              <a:gd name="connsiteX3" fmla="*/ 6490252 w 6490252"/>
              <a:gd name="connsiteY3" fmla="*/ 397565 h 1759226"/>
              <a:gd name="connsiteX4" fmla="*/ 5277679 w 6490252"/>
              <a:gd name="connsiteY4" fmla="*/ 238539 h 1759226"/>
              <a:gd name="connsiteX5" fmla="*/ 5277679 w 6490252"/>
              <a:gd name="connsiteY5" fmla="*/ 0 h 1759226"/>
              <a:gd name="connsiteX6" fmla="*/ 0 w 6490252"/>
              <a:gd name="connsiteY6" fmla="*/ 1381539 h 1759226"/>
              <a:gd name="connsiteX7" fmla="*/ 9939 w 6490252"/>
              <a:gd name="connsiteY7" fmla="*/ 1749287 h 1759226"/>
              <a:gd name="connsiteX8" fmla="*/ 5555974 w 6490252"/>
              <a:gd name="connsiteY8" fmla="*/ 1759226 h 1759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490252" h="1759226">
                <a:moveTo>
                  <a:pt x="5555974" y="1759226"/>
                </a:moveTo>
                <a:lnTo>
                  <a:pt x="5536096" y="1143000"/>
                </a:lnTo>
                <a:lnTo>
                  <a:pt x="5009322" y="1073426"/>
                </a:lnTo>
                <a:lnTo>
                  <a:pt x="6490252" y="397565"/>
                </a:lnTo>
                <a:lnTo>
                  <a:pt x="5277679" y="238539"/>
                </a:lnTo>
                <a:lnTo>
                  <a:pt x="5277679" y="0"/>
                </a:lnTo>
                <a:lnTo>
                  <a:pt x="0" y="1381539"/>
                </a:lnTo>
                <a:lnTo>
                  <a:pt x="9939" y="1749287"/>
                </a:lnTo>
                <a:lnTo>
                  <a:pt x="5555974" y="1759226"/>
                </a:lnTo>
                <a:close/>
              </a:path>
            </a:pathLst>
          </a:custGeom>
          <a:solidFill>
            <a:srgbClr val="FFFF66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2090979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 descr="existing_site_plan.jpg"/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3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1029"/>
            <a:ext cx="10972800" cy="687902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6550238"/>
            <a:ext cx="10972800" cy="307762"/>
          </a:xfrm>
          <a:prstGeom prst="rect">
            <a:avLst/>
          </a:prstGeom>
          <a:solidFill>
            <a:schemeClr val="bg1"/>
          </a:solidFill>
        </p:spPr>
        <p:txBody>
          <a:bodyPr wrap="square" lIns="91427" tIns="45713" rIns="91427" bIns="45713" rtlCol="0" anchor="ctr">
            <a:spAutoFit/>
          </a:bodyPr>
          <a:lstStyle/>
          <a:p>
            <a:pPr algn="r"/>
            <a:r>
              <a:rPr lang="en-US" sz="1400" dirty="0" smtClean="0">
                <a:latin typeface="News Gothic" pitchFamily="34" charset="0"/>
                <a:cs typeface="Arial" pitchFamily="34" charset="0"/>
              </a:rPr>
              <a:t> AERIAL VIEW FROM PLAYGROUND</a:t>
            </a:r>
            <a:endParaRPr lang="en-US" sz="1400" b="1" dirty="0">
              <a:latin typeface="News Gothic" pitchFamily="34" charset="0"/>
              <a:cs typeface="Arial" pitchFamily="34" charset="0"/>
            </a:endParaRPr>
          </a:p>
        </p:txBody>
      </p:sp>
      <p:sp>
        <p:nvSpPr>
          <p:cNvPr id="80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0" y="6516688"/>
            <a:ext cx="442913" cy="365125"/>
          </a:xfrm>
          <a:prstGeom prst="rect">
            <a:avLst/>
          </a:prstGeom>
        </p:spPr>
        <p:txBody>
          <a:bodyPr/>
          <a:lstStyle/>
          <a:p>
            <a:pPr algn="ctr"/>
            <a:fld id="{97F2152C-7749-4D0E-B213-988EC00E612E}" type="slidenum">
              <a:rPr lang="en-US" sz="1200" smtClean="0">
                <a:solidFill>
                  <a:schemeClr val="tx1"/>
                </a:solidFill>
                <a:latin typeface="News Gothic" pitchFamily="34" charset="0"/>
              </a:rPr>
              <a:pPr algn="ctr"/>
              <a:t>54</a:t>
            </a:fld>
            <a:endParaRPr lang="en-US" sz="1200" dirty="0">
              <a:solidFill>
                <a:schemeClr val="tx1"/>
              </a:solidFill>
              <a:latin typeface="News Gothic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3125858" y="3590925"/>
            <a:ext cx="7265918" cy="2914650"/>
            <a:chOff x="3125858" y="3590925"/>
            <a:chExt cx="7265918" cy="2914650"/>
          </a:xfrm>
        </p:grpSpPr>
        <p:sp>
          <p:nvSpPr>
            <p:cNvPr id="5" name="Freeform 4"/>
            <p:cNvSpPr/>
            <p:nvPr/>
          </p:nvSpPr>
          <p:spPr>
            <a:xfrm>
              <a:off x="3125858" y="3590925"/>
              <a:ext cx="7265918" cy="2219325"/>
            </a:xfrm>
            <a:custGeom>
              <a:avLst/>
              <a:gdLst>
                <a:gd name="connsiteX0" fmla="*/ 0 w 7305675"/>
                <a:gd name="connsiteY0" fmla="*/ 419100 h 1800225"/>
                <a:gd name="connsiteX1" fmla="*/ 3762375 w 7305675"/>
                <a:gd name="connsiteY1" fmla="*/ 0 h 1800225"/>
                <a:gd name="connsiteX2" fmla="*/ 3762375 w 7305675"/>
                <a:gd name="connsiteY2" fmla="*/ 161925 h 1800225"/>
                <a:gd name="connsiteX3" fmla="*/ 7305675 w 7305675"/>
                <a:gd name="connsiteY3" fmla="*/ 390525 h 1800225"/>
                <a:gd name="connsiteX4" fmla="*/ 4124325 w 7305675"/>
                <a:gd name="connsiteY4" fmla="*/ 1800225 h 1800225"/>
                <a:gd name="connsiteX0" fmla="*/ 0 w 7305675"/>
                <a:gd name="connsiteY0" fmla="*/ 419100 h 1800225"/>
                <a:gd name="connsiteX1" fmla="*/ 1595230 w 7305675"/>
                <a:gd name="connsiteY1" fmla="*/ 243923 h 1800225"/>
                <a:gd name="connsiteX2" fmla="*/ 3762375 w 7305675"/>
                <a:gd name="connsiteY2" fmla="*/ 0 h 1800225"/>
                <a:gd name="connsiteX3" fmla="*/ 3762375 w 7305675"/>
                <a:gd name="connsiteY3" fmla="*/ 161925 h 1800225"/>
                <a:gd name="connsiteX4" fmla="*/ 7305675 w 7305675"/>
                <a:gd name="connsiteY4" fmla="*/ 390525 h 1800225"/>
                <a:gd name="connsiteX5" fmla="*/ 4124325 w 7305675"/>
                <a:gd name="connsiteY5" fmla="*/ 1800225 h 1800225"/>
                <a:gd name="connsiteX0" fmla="*/ 0 w 7305675"/>
                <a:gd name="connsiteY0" fmla="*/ 419100 h 1800225"/>
                <a:gd name="connsiteX1" fmla="*/ 1585291 w 7305675"/>
                <a:gd name="connsiteY1" fmla="*/ 959540 h 1800225"/>
                <a:gd name="connsiteX2" fmla="*/ 1595230 w 7305675"/>
                <a:gd name="connsiteY2" fmla="*/ 243923 h 1800225"/>
                <a:gd name="connsiteX3" fmla="*/ 3762375 w 7305675"/>
                <a:gd name="connsiteY3" fmla="*/ 0 h 1800225"/>
                <a:gd name="connsiteX4" fmla="*/ 3762375 w 7305675"/>
                <a:gd name="connsiteY4" fmla="*/ 161925 h 1800225"/>
                <a:gd name="connsiteX5" fmla="*/ 7305675 w 7305675"/>
                <a:gd name="connsiteY5" fmla="*/ 390525 h 1800225"/>
                <a:gd name="connsiteX6" fmla="*/ 4124325 w 7305675"/>
                <a:gd name="connsiteY6" fmla="*/ 1800225 h 1800225"/>
                <a:gd name="connsiteX0" fmla="*/ 0 w 7265918"/>
                <a:gd name="connsiteY0" fmla="*/ 1313622 h 1800225"/>
                <a:gd name="connsiteX1" fmla="*/ 1545534 w 7265918"/>
                <a:gd name="connsiteY1" fmla="*/ 959540 h 1800225"/>
                <a:gd name="connsiteX2" fmla="*/ 1555473 w 7265918"/>
                <a:gd name="connsiteY2" fmla="*/ 243923 h 1800225"/>
                <a:gd name="connsiteX3" fmla="*/ 3722618 w 7265918"/>
                <a:gd name="connsiteY3" fmla="*/ 0 h 1800225"/>
                <a:gd name="connsiteX4" fmla="*/ 3722618 w 7265918"/>
                <a:gd name="connsiteY4" fmla="*/ 161925 h 1800225"/>
                <a:gd name="connsiteX5" fmla="*/ 7265918 w 7265918"/>
                <a:gd name="connsiteY5" fmla="*/ 390525 h 1800225"/>
                <a:gd name="connsiteX6" fmla="*/ 4084568 w 7265918"/>
                <a:gd name="connsiteY6" fmla="*/ 1800225 h 1800225"/>
                <a:gd name="connsiteX0" fmla="*/ 0 w 7265918"/>
                <a:gd name="connsiteY0" fmla="*/ 1313622 h 1800225"/>
                <a:gd name="connsiteX1" fmla="*/ 1545534 w 7265918"/>
                <a:gd name="connsiteY1" fmla="*/ 959540 h 1800225"/>
                <a:gd name="connsiteX2" fmla="*/ 1555473 w 7265918"/>
                <a:gd name="connsiteY2" fmla="*/ 243923 h 1800225"/>
                <a:gd name="connsiteX3" fmla="*/ 3189217 w 7265918"/>
                <a:gd name="connsiteY3" fmla="*/ 57150 h 1800225"/>
                <a:gd name="connsiteX4" fmla="*/ 3722618 w 7265918"/>
                <a:gd name="connsiteY4" fmla="*/ 0 h 1800225"/>
                <a:gd name="connsiteX5" fmla="*/ 3722618 w 7265918"/>
                <a:gd name="connsiteY5" fmla="*/ 161925 h 1800225"/>
                <a:gd name="connsiteX6" fmla="*/ 7265918 w 7265918"/>
                <a:gd name="connsiteY6" fmla="*/ 390525 h 1800225"/>
                <a:gd name="connsiteX7" fmla="*/ 4084568 w 7265918"/>
                <a:gd name="connsiteY7" fmla="*/ 1800225 h 1800225"/>
                <a:gd name="connsiteX0" fmla="*/ 0 w 7265918"/>
                <a:gd name="connsiteY0" fmla="*/ 1313622 h 1800225"/>
                <a:gd name="connsiteX1" fmla="*/ 1545534 w 7265918"/>
                <a:gd name="connsiteY1" fmla="*/ 959540 h 1800225"/>
                <a:gd name="connsiteX2" fmla="*/ 1555473 w 7265918"/>
                <a:gd name="connsiteY2" fmla="*/ 243923 h 1800225"/>
                <a:gd name="connsiteX3" fmla="*/ 3189217 w 7265918"/>
                <a:gd name="connsiteY3" fmla="*/ 57150 h 1800225"/>
                <a:gd name="connsiteX4" fmla="*/ 3503542 w 7265918"/>
                <a:gd name="connsiteY4" fmla="*/ 19050 h 1800225"/>
                <a:gd name="connsiteX5" fmla="*/ 3722618 w 7265918"/>
                <a:gd name="connsiteY5" fmla="*/ 0 h 1800225"/>
                <a:gd name="connsiteX6" fmla="*/ 3722618 w 7265918"/>
                <a:gd name="connsiteY6" fmla="*/ 161925 h 1800225"/>
                <a:gd name="connsiteX7" fmla="*/ 7265918 w 7265918"/>
                <a:gd name="connsiteY7" fmla="*/ 390525 h 1800225"/>
                <a:gd name="connsiteX8" fmla="*/ 4084568 w 7265918"/>
                <a:gd name="connsiteY8" fmla="*/ 1800225 h 1800225"/>
                <a:gd name="connsiteX0" fmla="*/ 0 w 7265918"/>
                <a:gd name="connsiteY0" fmla="*/ 1694622 h 2181225"/>
                <a:gd name="connsiteX1" fmla="*/ 1545534 w 7265918"/>
                <a:gd name="connsiteY1" fmla="*/ 1340540 h 2181225"/>
                <a:gd name="connsiteX2" fmla="*/ 1555473 w 7265918"/>
                <a:gd name="connsiteY2" fmla="*/ 624923 h 2181225"/>
                <a:gd name="connsiteX3" fmla="*/ 3189217 w 7265918"/>
                <a:gd name="connsiteY3" fmla="*/ 438150 h 2181225"/>
                <a:gd name="connsiteX4" fmla="*/ 3170167 w 7265918"/>
                <a:gd name="connsiteY4" fmla="*/ 0 h 2181225"/>
                <a:gd name="connsiteX5" fmla="*/ 3722618 w 7265918"/>
                <a:gd name="connsiteY5" fmla="*/ 381000 h 2181225"/>
                <a:gd name="connsiteX6" fmla="*/ 3722618 w 7265918"/>
                <a:gd name="connsiteY6" fmla="*/ 542925 h 2181225"/>
                <a:gd name="connsiteX7" fmla="*/ 7265918 w 7265918"/>
                <a:gd name="connsiteY7" fmla="*/ 771525 h 2181225"/>
                <a:gd name="connsiteX8" fmla="*/ 4084568 w 7265918"/>
                <a:gd name="connsiteY8" fmla="*/ 2181225 h 2181225"/>
                <a:gd name="connsiteX0" fmla="*/ 0 w 7265918"/>
                <a:gd name="connsiteY0" fmla="*/ 1732722 h 2219325"/>
                <a:gd name="connsiteX1" fmla="*/ 1545534 w 7265918"/>
                <a:gd name="connsiteY1" fmla="*/ 1378640 h 2219325"/>
                <a:gd name="connsiteX2" fmla="*/ 1555473 w 7265918"/>
                <a:gd name="connsiteY2" fmla="*/ 663023 h 2219325"/>
                <a:gd name="connsiteX3" fmla="*/ 3189217 w 7265918"/>
                <a:gd name="connsiteY3" fmla="*/ 476250 h 2219325"/>
                <a:gd name="connsiteX4" fmla="*/ 3170167 w 7265918"/>
                <a:gd name="connsiteY4" fmla="*/ 38100 h 2219325"/>
                <a:gd name="connsiteX5" fmla="*/ 3713093 w 7265918"/>
                <a:gd name="connsiteY5" fmla="*/ 0 h 2219325"/>
                <a:gd name="connsiteX6" fmla="*/ 3722618 w 7265918"/>
                <a:gd name="connsiteY6" fmla="*/ 581025 h 2219325"/>
                <a:gd name="connsiteX7" fmla="*/ 7265918 w 7265918"/>
                <a:gd name="connsiteY7" fmla="*/ 809625 h 2219325"/>
                <a:gd name="connsiteX8" fmla="*/ 4084568 w 7265918"/>
                <a:gd name="connsiteY8" fmla="*/ 2219325 h 2219325"/>
                <a:gd name="connsiteX0" fmla="*/ 0 w 7265918"/>
                <a:gd name="connsiteY0" fmla="*/ 1732722 h 2219325"/>
                <a:gd name="connsiteX1" fmla="*/ 1545534 w 7265918"/>
                <a:gd name="connsiteY1" fmla="*/ 1378640 h 2219325"/>
                <a:gd name="connsiteX2" fmla="*/ 1555473 w 7265918"/>
                <a:gd name="connsiteY2" fmla="*/ 663023 h 2219325"/>
                <a:gd name="connsiteX3" fmla="*/ 3189217 w 7265918"/>
                <a:gd name="connsiteY3" fmla="*/ 476250 h 2219325"/>
                <a:gd name="connsiteX4" fmla="*/ 3436867 w 7265918"/>
                <a:gd name="connsiteY4" fmla="*/ 152400 h 2219325"/>
                <a:gd name="connsiteX5" fmla="*/ 3713093 w 7265918"/>
                <a:gd name="connsiteY5" fmla="*/ 0 h 2219325"/>
                <a:gd name="connsiteX6" fmla="*/ 3722618 w 7265918"/>
                <a:gd name="connsiteY6" fmla="*/ 581025 h 2219325"/>
                <a:gd name="connsiteX7" fmla="*/ 7265918 w 7265918"/>
                <a:gd name="connsiteY7" fmla="*/ 809625 h 2219325"/>
                <a:gd name="connsiteX8" fmla="*/ 4084568 w 7265918"/>
                <a:gd name="connsiteY8" fmla="*/ 2219325 h 2219325"/>
                <a:gd name="connsiteX0" fmla="*/ 0 w 7265918"/>
                <a:gd name="connsiteY0" fmla="*/ 1732722 h 2219325"/>
                <a:gd name="connsiteX1" fmla="*/ 1545534 w 7265918"/>
                <a:gd name="connsiteY1" fmla="*/ 1378640 h 2219325"/>
                <a:gd name="connsiteX2" fmla="*/ 1555473 w 7265918"/>
                <a:gd name="connsiteY2" fmla="*/ 663023 h 2219325"/>
                <a:gd name="connsiteX3" fmla="*/ 3189217 w 7265918"/>
                <a:gd name="connsiteY3" fmla="*/ 476250 h 2219325"/>
                <a:gd name="connsiteX4" fmla="*/ 3179692 w 7265918"/>
                <a:gd name="connsiteY4" fmla="*/ 19050 h 2219325"/>
                <a:gd name="connsiteX5" fmla="*/ 3713093 w 7265918"/>
                <a:gd name="connsiteY5" fmla="*/ 0 h 2219325"/>
                <a:gd name="connsiteX6" fmla="*/ 3722618 w 7265918"/>
                <a:gd name="connsiteY6" fmla="*/ 581025 h 2219325"/>
                <a:gd name="connsiteX7" fmla="*/ 7265918 w 7265918"/>
                <a:gd name="connsiteY7" fmla="*/ 809625 h 2219325"/>
                <a:gd name="connsiteX8" fmla="*/ 4084568 w 7265918"/>
                <a:gd name="connsiteY8" fmla="*/ 2219325 h 2219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65918" h="2219325">
                  <a:moveTo>
                    <a:pt x="0" y="1732722"/>
                  </a:moveTo>
                  <a:lnTo>
                    <a:pt x="1545534" y="1378640"/>
                  </a:lnTo>
                  <a:lnTo>
                    <a:pt x="1555473" y="663023"/>
                  </a:lnTo>
                  <a:lnTo>
                    <a:pt x="3189217" y="476250"/>
                  </a:lnTo>
                  <a:lnTo>
                    <a:pt x="3179692" y="19050"/>
                  </a:lnTo>
                  <a:lnTo>
                    <a:pt x="3713093" y="0"/>
                  </a:lnTo>
                  <a:lnTo>
                    <a:pt x="3722618" y="581025"/>
                  </a:lnTo>
                  <a:lnTo>
                    <a:pt x="7265918" y="809625"/>
                  </a:lnTo>
                  <a:lnTo>
                    <a:pt x="4084568" y="2219325"/>
                  </a:lnTo>
                </a:path>
              </a:pathLst>
            </a:custGeom>
            <a:ln w="508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" name="Straight Arrow Connector 6"/>
            <p:cNvCxnSpPr/>
            <p:nvPr/>
          </p:nvCxnSpPr>
          <p:spPr>
            <a:xfrm>
              <a:off x="5124450" y="4191000"/>
              <a:ext cx="0" cy="1114425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/>
            <p:nvPr/>
          </p:nvCxnSpPr>
          <p:spPr>
            <a:xfrm>
              <a:off x="7820025" y="4219575"/>
              <a:ext cx="0" cy="895350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>
              <a:off x="8315325" y="5314950"/>
              <a:ext cx="0" cy="1190625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 rot="16200000">
              <a:off x="4496173" y="4521832"/>
              <a:ext cx="990977" cy="4126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463550" indent="-463550">
                <a:lnSpc>
                  <a:spcPct val="110000"/>
                </a:lnSpc>
                <a:spcAft>
                  <a:spcPts val="2400"/>
                </a:spcAft>
              </a:pPr>
              <a:r>
                <a:rPr lang="en-US" sz="2000" b="1" dirty="0" smtClean="0">
                  <a:solidFill>
                    <a:srgbClr val="FF0000"/>
                  </a:solidFill>
                  <a:latin typeface="News Gothic" pitchFamily="34" charset="0"/>
                  <a:cs typeface="Arial" pitchFamily="34" charset="0"/>
                </a:rPr>
                <a:t>55’-0”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 rot="16200000">
              <a:off x="7172698" y="4417477"/>
              <a:ext cx="990977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463550" indent="-463550">
                <a:lnSpc>
                  <a:spcPct val="110000"/>
                </a:lnSpc>
                <a:spcAft>
                  <a:spcPts val="2400"/>
                </a:spcAft>
              </a:pPr>
              <a:r>
                <a:rPr lang="en-US" sz="2000" b="1" dirty="0" smtClean="0">
                  <a:solidFill>
                    <a:srgbClr val="FF0000"/>
                  </a:solidFill>
                  <a:latin typeface="News Gothic" pitchFamily="34" charset="0"/>
                  <a:cs typeface="Arial" pitchFamily="34" charset="0"/>
                </a:rPr>
                <a:t>48’-0”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 rot="16200000">
              <a:off x="7706098" y="5712877"/>
              <a:ext cx="990977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463550" indent="-463550">
                <a:lnSpc>
                  <a:spcPct val="110000"/>
                </a:lnSpc>
                <a:spcAft>
                  <a:spcPts val="2400"/>
                </a:spcAft>
              </a:pPr>
              <a:r>
                <a:rPr lang="en-US" sz="2000" b="1" dirty="0" smtClean="0">
                  <a:solidFill>
                    <a:srgbClr val="FF0000"/>
                  </a:solidFill>
                  <a:latin typeface="News Gothic" pitchFamily="34" charset="0"/>
                  <a:cs typeface="Arial" pitchFamily="34" charset="0"/>
                </a:rPr>
                <a:t>35’-0”</a:t>
              </a:r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>
              <a:off x="4181475" y="5105400"/>
              <a:ext cx="0" cy="409575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 rot="16200000">
              <a:off x="3543673" y="5036602"/>
              <a:ext cx="990977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463550" indent="-463550">
                <a:lnSpc>
                  <a:spcPct val="110000"/>
                </a:lnSpc>
                <a:spcAft>
                  <a:spcPts val="2400"/>
                </a:spcAft>
              </a:pPr>
              <a:r>
                <a:rPr lang="en-US" sz="2000" b="1" dirty="0" smtClean="0">
                  <a:solidFill>
                    <a:srgbClr val="FF0000"/>
                  </a:solidFill>
                  <a:latin typeface="News Gothic" pitchFamily="34" charset="0"/>
                  <a:cs typeface="Arial" pitchFamily="34" charset="0"/>
                </a:rPr>
                <a:t>19’-0”</a:t>
              </a:r>
            </a:p>
          </p:txBody>
        </p:sp>
        <p:cxnSp>
          <p:nvCxnSpPr>
            <p:cNvPr id="30" name="Straight Arrow Connector 29"/>
            <p:cNvCxnSpPr/>
            <p:nvPr/>
          </p:nvCxnSpPr>
          <p:spPr>
            <a:xfrm>
              <a:off x="6629400" y="3619500"/>
              <a:ext cx="0" cy="1409700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 rot="16200000">
              <a:off x="6001123" y="4236502"/>
              <a:ext cx="990977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463550" indent="-463550">
                <a:lnSpc>
                  <a:spcPct val="110000"/>
                </a:lnSpc>
                <a:spcAft>
                  <a:spcPts val="2400"/>
                </a:spcAft>
              </a:pPr>
              <a:r>
                <a:rPr lang="en-US" sz="2000" b="1" dirty="0" smtClean="0">
                  <a:solidFill>
                    <a:srgbClr val="FF0000"/>
                  </a:solidFill>
                  <a:latin typeface="News Gothic" pitchFamily="34" charset="0"/>
                  <a:cs typeface="Arial" pitchFamily="34" charset="0"/>
                </a:rPr>
                <a:t>82’-0”</a:t>
              </a:r>
            </a:p>
          </p:txBody>
        </p:sp>
      </p:grpSp>
    </p:spTree>
    <p:custDataLst>
      <p:tags r:id="rId1"/>
    </p:custData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 rot="16200000">
            <a:off x="9105900" y="669295"/>
            <a:ext cx="24003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63550" indent="-463550">
              <a:lnSpc>
                <a:spcPct val="110000"/>
              </a:lnSpc>
              <a:spcAft>
                <a:spcPts val="2400"/>
              </a:spcAft>
            </a:pPr>
            <a:r>
              <a:rPr lang="en-US" sz="1000" dirty="0" smtClean="0">
                <a:solidFill>
                  <a:schemeClr val="bg1"/>
                </a:solidFill>
                <a:latin typeface="News Gothic" pitchFamily="34" charset="0"/>
                <a:cs typeface="Arial" pitchFamily="34" charset="0"/>
              </a:rPr>
              <a:t>THIRD STREET</a:t>
            </a:r>
          </a:p>
        </p:txBody>
      </p:sp>
      <p:pic>
        <p:nvPicPr>
          <p:cNvPr id="9218" name="Picture 2" descr="Z:\SOM 1201 Moscone Center\01 CURRENT\ILLUSTRATIVE\13-0912-presentation\Site plan_Upper-SLIDE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109728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0" y="6550238"/>
            <a:ext cx="10972800" cy="307762"/>
          </a:xfrm>
          <a:prstGeom prst="rect">
            <a:avLst/>
          </a:prstGeom>
          <a:solidFill>
            <a:schemeClr val="bg1"/>
          </a:solidFill>
        </p:spPr>
        <p:txBody>
          <a:bodyPr wrap="square" lIns="91427" tIns="45713" rIns="91427" bIns="45713" rtlCol="0" anchor="ctr">
            <a:spAutoFit/>
          </a:bodyPr>
          <a:lstStyle/>
          <a:p>
            <a:pPr algn="r"/>
            <a:r>
              <a:rPr lang="en-US" sz="1400" dirty="0" smtClean="0">
                <a:latin typeface="News Gothic" pitchFamily="34" charset="0"/>
                <a:cs typeface="Arial" pitchFamily="34" charset="0"/>
              </a:rPr>
              <a:t>TERRACE GARDEN </a:t>
            </a:r>
            <a:r>
              <a:rPr lang="en-US" sz="1400" b="1" dirty="0" smtClean="0">
                <a:latin typeface="News Gothic" pitchFamily="34" charset="0"/>
                <a:cs typeface="Arial" pitchFamily="34" charset="0"/>
              </a:rPr>
              <a:t>UPPER LEVEL SITE PLAN</a:t>
            </a:r>
            <a:endParaRPr lang="en-US" sz="1400" b="1" dirty="0">
              <a:latin typeface="News Gothic" pitchFamily="34" charset="0"/>
              <a:cs typeface="Arial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271284" y="250826"/>
            <a:ext cx="2015216" cy="880096"/>
          </a:xfrm>
          <a:prstGeom prst="roundRect">
            <a:avLst/>
          </a:prstGeom>
          <a:gradFill flip="none" rotWithShape="1">
            <a:gsLst>
              <a:gs pos="50000">
                <a:srgbClr val="FFC000">
                  <a:alpha val="15000"/>
                </a:srgbClr>
              </a:gs>
              <a:gs pos="0">
                <a:srgbClr val="FFC000">
                  <a:alpha val="40000"/>
                </a:srgbClr>
              </a:gs>
            </a:gsLst>
            <a:path path="rect">
              <a:fillToRect l="50000" t="50000" r="50000" b="50000"/>
            </a:path>
            <a:tileRect/>
          </a:gradFill>
          <a:ln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045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62825" y="209549"/>
            <a:ext cx="3467100" cy="2600325"/>
          </a:xfrm>
          <a:prstGeom prst="rect">
            <a:avLst/>
          </a:prstGeom>
        </p:spPr>
      </p:pic>
      <p:pic>
        <p:nvPicPr>
          <p:cNvPr id="12" name="Picture 11" descr="045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372349" y="2915840"/>
            <a:ext cx="3457576" cy="2351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00676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 descr="existing_site_plan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6210300" cy="6858000"/>
          </a:xfrm>
          <a:prstGeom prst="rect">
            <a:avLst/>
          </a:prstGeom>
        </p:spPr>
      </p:pic>
      <p:sp>
        <p:nvSpPr>
          <p:cNvPr id="15" name="Freeform 14"/>
          <p:cNvSpPr/>
          <p:nvPr/>
        </p:nvSpPr>
        <p:spPr>
          <a:xfrm>
            <a:off x="2375026" y="3096285"/>
            <a:ext cx="1910281" cy="648832"/>
          </a:xfrm>
          <a:custGeom>
            <a:avLst/>
            <a:gdLst>
              <a:gd name="connsiteX0" fmla="*/ 1910281 w 1910281"/>
              <a:gd name="connsiteY0" fmla="*/ 0 h 648832"/>
              <a:gd name="connsiteX1" fmla="*/ 0 w 1910281"/>
              <a:gd name="connsiteY1" fmla="*/ 3018 h 648832"/>
              <a:gd name="connsiteX2" fmla="*/ 3018 w 1910281"/>
              <a:gd name="connsiteY2" fmla="*/ 642796 h 648832"/>
              <a:gd name="connsiteX3" fmla="*/ 1910281 w 1910281"/>
              <a:gd name="connsiteY3" fmla="*/ 648832 h 648832"/>
              <a:gd name="connsiteX4" fmla="*/ 1910281 w 1910281"/>
              <a:gd name="connsiteY4" fmla="*/ 0 h 648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0281" h="648832">
                <a:moveTo>
                  <a:pt x="1910281" y="0"/>
                </a:moveTo>
                <a:lnTo>
                  <a:pt x="0" y="3018"/>
                </a:lnTo>
                <a:lnTo>
                  <a:pt x="3018" y="642796"/>
                </a:lnTo>
                <a:lnTo>
                  <a:pt x="1910281" y="648832"/>
                </a:lnTo>
                <a:lnTo>
                  <a:pt x="1910281" y="0"/>
                </a:lnTo>
                <a:close/>
              </a:path>
            </a:pathLst>
          </a:custGeom>
          <a:solidFill>
            <a:srgbClr val="FFFF00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0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0" y="6516688"/>
            <a:ext cx="442913" cy="365125"/>
          </a:xfrm>
          <a:prstGeom prst="rect">
            <a:avLst/>
          </a:prstGeom>
        </p:spPr>
        <p:txBody>
          <a:bodyPr/>
          <a:lstStyle/>
          <a:p>
            <a:pPr algn="ctr"/>
            <a:fld id="{97F2152C-7749-4D0E-B213-988EC00E612E}" type="slidenum">
              <a:rPr lang="en-US" sz="1200" smtClean="0">
                <a:solidFill>
                  <a:schemeClr val="tx1"/>
                </a:solidFill>
                <a:latin typeface="News Gothic" pitchFamily="34" charset="0"/>
              </a:rPr>
              <a:pPr algn="ctr"/>
              <a:t>56</a:t>
            </a:fld>
            <a:endParaRPr lang="en-US" sz="1200" dirty="0">
              <a:solidFill>
                <a:schemeClr val="tx1"/>
              </a:solidFill>
              <a:latin typeface="News Gothic" pitchFamily="34" charset="0"/>
            </a:endParaRPr>
          </a:p>
        </p:txBody>
      </p:sp>
      <p:pic>
        <p:nvPicPr>
          <p:cNvPr id="21" name="Picture 20" descr="existing_site_plan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566290" y="211661"/>
            <a:ext cx="4203306" cy="4277212"/>
          </a:xfrm>
          <a:prstGeom prst="rect">
            <a:avLst/>
          </a:prstGeom>
          <a:noFill/>
          <a:effectLst>
            <a:outerShdw blurRad="254000" dist="38100" dir="2700000" sx="103000" sy="103000" algn="tl" rotWithShape="0">
              <a:prstClr val="black">
                <a:alpha val="20000"/>
              </a:prst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0" y="6550238"/>
            <a:ext cx="10972800" cy="307762"/>
          </a:xfrm>
          <a:prstGeom prst="rect">
            <a:avLst/>
          </a:prstGeom>
          <a:solidFill>
            <a:schemeClr val="bg1"/>
          </a:solidFill>
        </p:spPr>
        <p:txBody>
          <a:bodyPr wrap="square" lIns="91427" tIns="45713" rIns="91427" bIns="45713" rtlCol="0" anchor="ctr">
            <a:spAutoFit/>
          </a:bodyPr>
          <a:lstStyle/>
          <a:p>
            <a:pPr algn="r"/>
            <a:r>
              <a:rPr lang="en-US" sz="1400" dirty="0" smtClean="0">
                <a:latin typeface="News Gothic" pitchFamily="34" charset="0"/>
                <a:cs typeface="Arial" pitchFamily="34" charset="0"/>
              </a:rPr>
              <a:t> PROPOSED </a:t>
            </a:r>
            <a:r>
              <a:rPr lang="en-US" sz="1400" b="1" dirty="0" smtClean="0">
                <a:latin typeface="News Gothic" pitchFamily="34" charset="0"/>
                <a:cs typeface="Arial" pitchFamily="34" charset="0"/>
              </a:rPr>
              <a:t>TERRACE GARDEN</a:t>
            </a:r>
            <a:endParaRPr lang="en-US" sz="1400" b="1" dirty="0">
              <a:latin typeface="News Gothic" pitchFamily="34" charset="0"/>
              <a:cs typeface="Arial" pitchFamily="34" charset="0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2514600" y="2965193"/>
            <a:ext cx="5285" cy="385845"/>
          </a:xfrm>
          <a:custGeom>
            <a:avLst/>
            <a:gdLst>
              <a:gd name="connsiteX0" fmla="*/ 0 w 5285"/>
              <a:gd name="connsiteY0" fmla="*/ 0 h 385845"/>
              <a:gd name="connsiteX1" fmla="*/ 5285 w 5285"/>
              <a:gd name="connsiteY1" fmla="*/ 385845 h 385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285" h="385845">
                <a:moveTo>
                  <a:pt x="0" y="0"/>
                </a:moveTo>
                <a:cubicBezTo>
                  <a:pt x="1762" y="128615"/>
                  <a:pt x="3523" y="257230"/>
                  <a:pt x="5285" y="385845"/>
                </a:cubicBezTo>
              </a:path>
            </a:pathLst>
          </a:custGeom>
          <a:ln w="38100">
            <a:solidFill>
              <a:srgbClr val="002060"/>
            </a:solidFill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4130658" y="2965193"/>
            <a:ext cx="5285" cy="385845"/>
          </a:xfrm>
          <a:custGeom>
            <a:avLst/>
            <a:gdLst>
              <a:gd name="connsiteX0" fmla="*/ 0 w 5285"/>
              <a:gd name="connsiteY0" fmla="*/ 0 h 385845"/>
              <a:gd name="connsiteX1" fmla="*/ 5285 w 5285"/>
              <a:gd name="connsiteY1" fmla="*/ 385845 h 385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285" h="385845">
                <a:moveTo>
                  <a:pt x="0" y="0"/>
                </a:moveTo>
                <a:cubicBezTo>
                  <a:pt x="1762" y="128615"/>
                  <a:pt x="3523" y="257230"/>
                  <a:pt x="5285" y="385845"/>
                </a:cubicBezTo>
              </a:path>
            </a:pathLst>
          </a:custGeom>
          <a:ln w="38100">
            <a:solidFill>
              <a:srgbClr val="002060"/>
            </a:solidFill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/>
          <p:cNvSpPr/>
          <p:nvPr/>
        </p:nvSpPr>
        <p:spPr>
          <a:xfrm>
            <a:off x="3935092" y="2965193"/>
            <a:ext cx="3644" cy="152954"/>
          </a:xfrm>
          <a:custGeom>
            <a:avLst/>
            <a:gdLst>
              <a:gd name="connsiteX0" fmla="*/ 0 w 5285"/>
              <a:gd name="connsiteY0" fmla="*/ 0 h 385845"/>
              <a:gd name="connsiteX1" fmla="*/ 5285 w 5285"/>
              <a:gd name="connsiteY1" fmla="*/ 385845 h 385845"/>
              <a:gd name="connsiteX0" fmla="*/ 0 w 797"/>
              <a:gd name="connsiteY0" fmla="*/ 0 h 9646"/>
              <a:gd name="connsiteX1" fmla="*/ 797 w 797"/>
              <a:gd name="connsiteY1" fmla="*/ 9646 h 9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97" h="9646">
                <a:moveTo>
                  <a:pt x="0" y="0"/>
                </a:moveTo>
                <a:cubicBezTo>
                  <a:pt x="266" y="3215"/>
                  <a:pt x="531" y="6431"/>
                  <a:pt x="797" y="9646"/>
                </a:cubicBezTo>
              </a:path>
            </a:pathLst>
          </a:custGeom>
          <a:ln w="38100">
            <a:solidFill>
              <a:srgbClr val="002060"/>
            </a:solidFill>
            <a:tailEnd type="non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2721084" y="3101644"/>
            <a:ext cx="1235906" cy="70009"/>
          </a:xfrm>
          <a:custGeom>
            <a:avLst/>
            <a:gdLst>
              <a:gd name="connsiteX0" fmla="*/ 1205106 w 1205106"/>
              <a:gd name="connsiteY0" fmla="*/ 0 h 47570"/>
              <a:gd name="connsiteX1" fmla="*/ 0 w 1205106"/>
              <a:gd name="connsiteY1" fmla="*/ 47570 h 47570"/>
              <a:gd name="connsiteX0" fmla="*/ 958274 w 958274"/>
              <a:gd name="connsiteY0" fmla="*/ 0 h 148547"/>
              <a:gd name="connsiteX1" fmla="*/ 0 w 958274"/>
              <a:gd name="connsiteY1" fmla="*/ 148547 h 148547"/>
              <a:gd name="connsiteX0" fmla="*/ 1210715 w 1210715"/>
              <a:gd name="connsiteY0" fmla="*/ 0 h 55985"/>
              <a:gd name="connsiteX1" fmla="*/ 0 w 1210715"/>
              <a:gd name="connsiteY1" fmla="*/ 55985 h 55985"/>
              <a:gd name="connsiteX0" fmla="*/ 1221935 w 1221935"/>
              <a:gd name="connsiteY0" fmla="*/ 0 h 53180"/>
              <a:gd name="connsiteX1" fmla="*/ 0 w 1221935"/>
              <a:gd name="connsiteY1" fmla="*/ 53180 h 53180"/>
              <a:gd name="connsiteX0" fmla="*/ 1221935 w 1231031"/>
              <a:gd name="connsiteY0" fmla="*/ 13441 h 66621"/>
              <a:gd name="connsiteX1" fmla="*/ 1231031 w 1231031"/>
              <a:gd name="connsiteY1" fmla="*/ 0 h 66621"/>
              <a:gd name="connsiteX2" fmla="*/ 0 w 1231031"/>
              <a:gd name="connsiteY2" fmla="*/ 66621 h 66621"/>
              <a:gd name="connsiteX0" fmla="*/ 1221935 w 1221935"/>
              <a:gd name="connsiteY0" fmla="*/ 0 h 53180"/>
              <a:gd name="connsiteX1" fmla="*/ 0 w 1221935"/>
              <a:gd name="connsiteY1" fmla="*/ 53180 h 53180"/>
              <a:gd name="connsiteX0" fmla="*/ 1101324 w 1101324"/>
              <a:gd name="connsiteY0" fmla="*/ 5723 h 5723"/>
              <a:gd name="connsiteX1" fmla="*/ 0 w 1101324"/>
              <a:gd name="connsiteY1" fmla="*/ 0 h 5723"/>
              <a:gd name="connsiteX0" fmla="*/ 11222 w 11222"/>
              <a:gd name="connsiteY0" fmla="*/ 0 h 122329"/>
              <a:gd name="connsiteX1" fmla="*/ 0 w 11222"/>
              <a:gd name="connsiteY1" fmla="*/ 122329 h 122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222" h="122329">
                <a:moveTo>
                  <a:pt x="11222" y="0"/>
                </a:moveTo>
                <a:lnTo>
                  <a:pt x="0" y="122329"/>
                </a:lnTo>
              </a:path>
            </a:pathLst>
          </a:custGeom>
          <a:ln w="38100">
            <a:solidFill>
              <a:srgbClr val="002060"/>
            </a:solidFill>
            <a:tailEnd type="non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/>
          <p:cNvSpPr/>
          <p:nvPr/>
        </p:nvSpPr>
        <p:spPr>
          <a:xfrm>
            <a:off x="2740201" y="3169952"/>
            <a:ext cx="3644" cy="152954"/>
          </a:xfrm>
          <a:custGeom>
            <a:avLst/>
            <a:gdLst>
              <a:gd name="connsiteX0" fmla="*/ 0 w 5285"/>
              <a:gd name="connsiteY0" fmla="*/ 0 h 385845"/>
              <a:gd name="connsiteX1" fmla="*/ 5285 w 5285"/>
              <a:gd name="connsiteY1" fmla="*/ 385845 h 385845"/>
              <a:gd name="connsiteX0" fmla="*/ 0 w 797"/>
              <a:gd name="connsiteY0" fmla="*/ 0 h 9646"/>
              <a:gd name="connsiteX1" fmla="*/ 797 w 797"/>
              <a:gd name="connsiteY1" fmla="*/ 9646 h 9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97" h="9646">
                <a:moveTo>
                  <a:pt x="0" y="0"/>
                </a:moveTo>
                <a:cubicBezTo>
                  <a:pt x="266" y="3215"/>
                  <a:pt x="531" y="6431"/>
                  <a:pt x="797" y="9646"/>
                </a:cubicBezTo>
              </a:path>
            </a:pathLst>
          </a:custGeom>
          <a:ln w="38100">
            <a:solidFill>
              <a:srgbClr val="002060"/>
            </a:solidFill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872067" y="2963333"/>
            <a:ext cx="4995333" cy="8467"/>
          </a:xfrm>
          <a:custGeom>
            <a:avLst/>
            <a:gdLst>
              <a:gd name="connsiteX0" fmla="*/ 0 w 4995333"/>
              <a:gd name="connsiteY0" fmla="*/ 0 h 8467"/>
              <a:gd name="connsiteX1" fmla="*/ 4995333 w 4995333"/>
              <a:gd name="connsiteY1" fmla="*/ 8467 h 8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995333" h="8467">
                <a:moveTo>
                  <a:pt x="0" y="0"/>
                </a:moveTo>
                <a:lnTo>
                  <a:pt x="4995333" y="8467"/>
                </a:lnTo>
              </a:path>
            </a:pathLst>
          </a:custGeom>
          <a:ln w="38100">
            <a:headEnd type="triangl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9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6550238"/>
            <a:ext cx="10972800" cy="307762"/>
          </a:xfrm>
          <a:prstGeom prst="rect">
            <a:avLst/>
          </a:prstGeom>
          <a:solidFill>
            <a:schemeClr val="bg1"/>
          </a:solidFill>
        </p:spPr>
        <p:txBody>
          <a:bodyPr wrap="square" lIns="91427" tIns="45713" rIns="91427" bIns="45713" rtlCol="0" anchor="ctr">
            <a:spAutoFit/>
          </a:bodyPr>
          <a:lstStyle/>
          <a:p>
            <a:pPr algn="r"/>
            <a:r>
              <a:rPr lang="en-US" sz="1400" dirty="0" smtClean="0">
                <a:latin typeface="News Gothic" pitchFamily="34" charset="0"/>
                <a:cs typeface="Arial" pitchFamily="34" charset="0"/>
              </a:rPr>
              <a:t> PROPOSED STREETSCAPE AT </a:t>
            </a:r>
            <a:r>
              <a:rPr lang="en-US" sz="1400" b="1" dirty="0" smtClean="0">
                <a:latin typeface="News Gothic" pitchFamily="34" charset="0"/>
                <a:cs typeface="Arial" pitchFamily="34" charset="0"/>
              </a:rPr>
              <a:t>HOWARD STREET PLAZA</a:t>
            </a:r>
            <a:endParaRPr lang="en-US" sz="1400" b="1" dirty="0">
              <a:latin typeface="News Gothic" pitchFamily="34" charset="0"/>
              <a:cs typeface="Arial" pitchFamily="34" charset="0"/>
            </a:endParaRPr>
          </a:p>
        </p:txBody>
      </p:sp>
      <p:sp>
        <p:nvSpPr>
          <p:cNvPr id="80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0" y="6516688"/>
            <a:ext cx="442913" cy="365125"/>
          </a:xfrm>
          <a:prstGeom prst="rect">
            <a:avLst/>
          </a:prstGeom>
        </p:spPr>
        <p:txBody>
          <a:bodyPr/>
          <a:lstStyle/>
          <a:p>
            <a:pPr algn="ctr"/>
            <a:fld id="{97F2152C-7749-4D0E-B213-988EC00E612E}" type="slidenum">
              <a:rPr lang="en-US" sz="1200" smtClean="0">
                <a:solidFill>
                  <a:schemeClr val="tx1"/>
                </a:solidFill>
                <a:latin typeface="News Gothic" pitchFamily="34" charset="0"/>
              </a:rPr>
              <a:pPr algn="ctr"/>
              <a:t>57</a:t>
            </a:fld>
            <a:endParaRPr lang="en-US" sz="1200" dirty="0">
              <a:solidFill>
                <a:schemeClr val="tx1"/>
              </a:solidFill>
              <a:latin typeface="News Gothic" pitchFamily="34" charset="0"/>
            </a:endParaRPr>
          </a:p>
        </p:txBody>
      </p:sp>
      <p:grpSp>
        <p:nvGrpSpPr>
          <p:cNvPr id="3" name="Group 4"/>
          <p:cNvGrpSpPr/>
          <p:nvPr/>
        </p:nvGrpSpPr>
        <p:grpSpPr>
          <a:xfrm>
            <a:off x="402793" y="1096839"/>
            <a:ext cx="9600048" cy="2257390"/>
            <a:chOff x="402793" y="1096839"/>
            <a:chExt cx="9600048" cy="2257390"/>
          </a:xfrm>
        </p:grpSpPr>
        <p:sp>
          <p:nvSpPr>
            <p:cNvPr id="6" name="TextBox 5"/>
            <p:cNvSpPr txBox="1"/>
            <p:nvPr/>
          </p:nvSpPr>
          <p:spPr>
            <a:xfrm>
              <a:off x="1480089" y="3037667"/>
              <a:ext cx="998158" cy="3165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463550" indent="-463550">
                <a:lnSpc>
                  <a:spcPct val="110000"/>
                </a:lnSpc>
                <a:spcAft>
                  <a:spcPts val="2400"/>
                </a:spcAft>
              </a:pPr>
              <a:r>
                <a:rPr lang="en-US" sz="14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News Gothic" pitchFamily="34" charset="0"/>
                  <a:cs typeface="Arial" pitchFamily="34" charset="0"/>
                </a:rPr>
                <a:t>HOWARD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 rot="16200000">
              <a:off x="97036" y="1402596"/>
              <a:ext cx="928075" cy="3165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463550" indent="-463550">
                <a:lnSpc>
                  <a:spcPct val="110000"/>
                </a:lnSpc>
                <a:spcAft>
                  <a:spcPts val="2400"/>
                </a:spcAft>
              </a:pPr>
              <a:r>
                <a:rPr lang="en-US" sz="14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News Gothic" pitchFamily="34" charset="0"/>
                  <a:cs typeface="Arial" pitchFamily="34" charset="0"/>
                </a:rPr>
                <a:t>FOURTH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 rot="16200000">
              <a:off x="9470098" y="1402597"/>
              <a:ext cx="748923" cy="3165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463550" indent="-463550">
                <a:lnSpc>
                  <a:spcPct val="110000"/>
                </a:lnSpc>
                <a:spcAft>
                  <a:spcPts val="2400"/>
                </a:spcAft>
              </a:pPr>
              <a:r>
                <a:rPr lang="en-US" sz="14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News Gothic" pitchFamily="34" charset="0"/>
                  <a:cs typeface="Arial" pitchFamily="34" charset="0"/>
                </a:rPr>
                <a:t>THIRD</a:t>
              </a: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6028850" y="4843220"/>
            <a:ext cx="1120820" cy="2525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63550" indent="-463550">
              <a:lnSpc>
                <a:spcPct val="110000"/>
              </a:lnSpc>
              <a:spcAft>
                <a:spcPts val="2400"/>
              </a:spcAft>
            </a:pPr>
            <a:r>
              <a:rPr lang="en-US" sz="1000" b="1" dirty="0" smtClean="0">
                <a:latin typeface="News Gothic" pitchFamily="34" charset="0"/>
                <a:cs typeface="Arial" pitchFamily="34" charset="0"/>
              </a:rPr>
              <a:t>PREFUNCTION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679784" y="6253566"/>
            <a:ext cx="1723549" cy="2525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63550" indent="-463550">
              <a:lnSpc>
                <a:spcPct val="110000"/>
              </a:lnSpc>
              <a:spcAft>
                <a:spcPts val="2400"/>
              </a:spcAft>
            </a:pPr>
            <a:r>
              <a:rPr lang="en-US" sz="1000" b="1" dirty="0" smtClean="0">
                <a:latin typeface="News Gothic" pitchFamily="34" charset="0"/>
                <a:cs typeface="Arial" pitchFamily="34" charset="0"/>
              </a:rPr>
              <a:t>ESPLANADE BALLROOM</a:t>
            </a:r>
          </a:p>
        </p:txBody>
      </p:sp>
      <p:sp>
        <p:nvSpPr>
          <p:cNvPr id="11" name="Freeform 10"/>
          <p:cNvSpPr/>
          <p:nvPr/>
        </p:nvSpPr>
        <p:spPr>
          <a:xfrm>
            <a:off x="3936569" y="2456481"/>
            <a:ext cx="2805194" cy="1456841"/>
          </a:xfrm>
          <a:custGeom>
            <a:avLst/>
            <a:gdLst>
              <a:gd name="connsiteX0" fmla="*/ 0 w 2805194"/>
              <a:gd name="connsiteY0" fmla="*/ 46495 h 1456841"/>
              <a:gd name="connsiteX1" fmla="*/ 565689 w 2805194"/>
              <a:gd name="connsiteY1" fmla="*/ 61994 h 1456841"/>
              <a:gd name="connsiteX2" fmla="*/ 573438 w 2805194"/>
              <a:gd name="connsiteY2" fmla="*/ 0 h 1456841"/>
              <a:gd name="connsiteX3" fmla="*/ 1061634 w 2805194"/>
              <a:gd name="connsiteY3" fmla="*/ 0 h 1456841"/>
              <a:gd name="connsiteX4" fmla="*/ 1061634 w 2805194"/>
              <a:gd name="connsiteY4" fmla="*/ 0 h 1456841"/>
              <a:gd name="connsiteX5" fmla="*/ 1053885 w 2805194"/>
              <a:gd name="connsiteY5" fmla="*/ 54244 h 1456841"/>
              <a:gd name="connsiteX6" fmla="*/ 1480089 w 2805194"/>
              <a:gd name="connsiteY6" fmla="*/ 46495 h 1456841"/>
              <a:gd name="connsiteX7" fmla="*/ 1472339 w 2805194"/>
              <a:gd name="connsiteY7" fmla="*/ 0 h 1456841"/>
              <a:gd name="connsiteX8" fmla="*/ 1976034 w 2805194"/>
              <a:gd name="connsiteY8" fmla="*/ 0 h 1456841"/>
              <a:gd name="connsiteX9" fmla="*/ 1976034 w 2805194"/>
              <a:gd name="connsiteY9" fmla="*/ 54244 h 1456841"/>
              <a:gd name="connsiteX10" fmla="*/ 2650211 w 2805194"/>
              <a:gd name="connsiteY10" fmla="*/ 108488 h 1456841"/>
              <a:gd name="connsiteX11" fmla="*/ 2797445 w 2805194"/>
              <a:gd name="connsiteY11" fmla="*/ 38746 h 1456841"/>
              <a:gd name="connsiteX12" fmla="*/ 2805194 w 2805194"/>
              <a:gd name="connsiteY12" fmla="*/ 1387099 h 1456841"/>
              <a:gd name="connsiteX13" fmla="*/ 1968285 w 2805194"/>
              <a:gd name="connsiteY13" fmla="*/ 1394848 h 1456841"/>
              <a:gd name="connsiteX14" fmla="*/ 1960536 w 2805194"/>
              <a:gd name="connsiteY14" fmla="*/ 1441343 h 1456841"/>
              <a:gd name="connsiteX15" fmla="*/ 1487838 w 2805194"/>
              <a:gd name="connsiteY15" fmla="*/ 1456841 h 1456841"/>
              <a:gd name="connsiteX16" fmla="*/ 1487838 w 2805194"/>
              <a:gd name="connsiteY16" fmla="*/ 1456841 h 1456841"/>
              <a:gd name="connsiteX17" fmla="*/ 1487838 w 2805194"/>
              <a:gd name="connsiteY17" fmla="*/ 1410346 h 1456841"/>
              <a:gd name="connsiteX18" fmla="*/ 1053885 w 2805194"/>
              <a:gd name="connsiteY18" fmla="*/ 1402597 h 1456841"/>
              <a:gd name="connsiteX19" fmla="*/ 1053885 w 2805194"/>
              <a:gd name="connsiteY19" fmla="*/ 1449092 h 1456841"/>
              <a:gd name="connsiteX20" fmla="*/ 565689 w 2805194"/>
              <a:gd name="connsiteY20" fmla="*/ 1449092 h 1456841"/>
              <a:gd name="connsiteX21" fmla="*/ 565689 w 2805194"/>
              <a:gd name="connsiteY21" fmla="*/ 1402597 h 1456841"/>
              <a:gd name="connsiteX22" fmla="*/ 139485 w 2805194"/>
              <a:gd name="connsiteY22" fmla="*/ 1394848 h 1456841"/>
              <a:gd name="connsiteX23" fmla="*/ 139485 w 2805194"/>
              <a:gd name="connsiteY23" fmla="*/ 1340604 h 1456841"/>
              <a:gd name="connsiteX24" fmla="*/ 15499 w 2805194"/>
              <a:gd name="connsiteY24" fmla="*/ 1332855 h 1456841"/>
              <a:gd name="connsiteX25" fmla="*/ 0 w 2805194"/>
              <a:gd name="connsiteY25" fmla="*/ 46495 h 145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2805194" h="1456841">
                <a:moveTo>
                  <a:pt x="0" y="46495"/>
                </a:moveTo>
                <a:lnTo>
                  <a:pt x="565689" y="61994"/>
                </a:lnTo>
                <a:lnTo>
                  <a:pt x="573438" y="0"/>
                </a:lnTo>
                <a:lnTo>
                  <a:pt x="1061634" y="0"/>
                </a:lnTo>
                <a:lnTo>
                  <a:pt x="1061634" y="0"/>
                </a:lnTo>
                <a:lnTo>
                  <a:pt x="1053885" y="54244"/>
                </a:lnTo>
                <a:lnTo>
                  <a:pt x="1480089" y="46495"/>
                </a:lnTo>
                <a:lnTo>
                  <a:pt x="1472339" y="0"/>
                </a:lnTo>
                <a:lnTo>
                  <a:pt x="1976034" y="0"/>
                </a:lnTo>
                <a:lnTo>
                  <a:pt x="1976034" y="54244"/>
                </a:lnTo>
                <a:lnTo>
                  <a:pt x="2650211" y="108488"/>
                </a:lnTo>
                <a:lnTo>
                  <a:pt x="2797445" y="38746"/>
                </a:lnTo>
                <a:lnTo>
                  <a:pt x="2805194" y="1387099"/>
                </a:lnTo>
                <a:lnTo>
                  <a:pt x="1968285" y="1394848"/>
                </a:lnTo>
                <a:lnTo>
                  <a:pt x="1960536" y="1441343"/>
                </a:lnTo>
                <a:lnTo>
                  <a:pt x="1487838" y="1456841"/>
                </a:lnTo>
                <a:lnTo>
                  <a:pt x="1487838" y="1456841"/>
                </a:lnTo>
                <a:lnTo>
                  <a:pt x="1487838" y="1410346"/>
                </a:lnTo>
                <a:lnTo>
                  <a:pt x="1053885" y="1402597"/>
                </a:lnTo>
                <a:lnTo>
                  <a:pt x="1053885" y="1449092"/>
                </a:lnTo>
                <a:lnTo>
                  <a:pt x="565689" y="1449092"/>
                </a:lnTo>
                <a:lnTo>
                  <a:pt x="565689" y="1402597"/>
                </a:lnTo>
                <a:lnTo>
                  <a:pt x="139485" y="1394848"/>
                </a:lnTo>
                <a:lnTo>
                  <a:pt x="139485" y="1340604"/>
                </a:lnTo>
                <a:lnTo>
                  <a:pt x="15499" y="1332855"/>
                </a:lnTo>
                <a:lnTo>
                  <a:pt x="0" y="46495"/>
                </a:lnTo>
                <a:close/>
              </a:path>
            </a:pathLst>
          </a:cu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2" descr="Z:\SOM 1201 Moscone Center\01 CURRENT\ILLUSTRATIVE\13-0912-presentation\Site plan-SLIDE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29477"/>
            <a:ext cx="10972800" cy="6692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ounded Rectangle 12"/>
          <p:cNvSpPr/>
          <p:nvPr/>
        </p:nvSpPr>
        <p:spPr>
          <a:xfrm>
            <a:off x="3871234" y="2193925"/>
            <a:ext cx="3329666" cy="1454149"/>
          </a:xfrm>
          <a:prstGeom prst="roundRect">
            <a:avLst/>
          </a:prstGeom>
          <a:gradFill flip="none" rotWithShape="1">
            <a:gsLst>
              <a:gs pos="50000">
                <a:srgbClr val="FFC000">
                  <a:alpha val="15000"/>
                </a:srgbClr>
              </a:gs>
              <a:gs pos="0">
                <a:srgbClr val="FFC000">
                  <a:alpha val="40000"/>
                </a:srgbClr>
              </a:gs>
            </a:gsLst>
            <a:path path="rect">
              <a:fillToRect l="50000" t="50000" r="50000" b="50000"/>
            </a:path>
            <a:tileRect/>
          </a:gradFill>
          <a:ln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" name="Group 4"/>
          <p:cNvGrpSpPr/>
          <p:nvPr/>
        </p:nvGrpSpPr>
        <p:grpSpPr>
          <a:xfrm>
            <a:off x="402793" y="1096839"/>
            <a:ext cx="10137066" cy="2068708"/>
            <a:chOff x="402793" y="1096839"/>
            <a:chExt cx="10137066" cy="2068708"/>
          </a:xfrm>
        </p:grpSpPr>
        <p:sp>
          <p:nvSpPr>
            <p:cNvPr id="16" name="TextBox 15"/>
            <p:cNvSpPr txBox="1"/>
            <p:nvPr/>
          </p:nvSpPr>
          <p:spPr>
            <a:xfrm>
              <a:off x="1480089" y="2848985"/>
              <a:ext cx="998158" cy="3165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463550" indent="-463550">
                <a:lnSpc>
                  <a:spcPct val="110000"/>
                </a:lnSpc>
                <a:spcAft>
                  <a:spcPts val="2400"/>
                </a:spcAft>
              </a:pPr>
              <a:r>
                <a:rPr lang="en-US" sz="14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News Gothic" pitchFamily="34" charset="0"/>
                  <a:cs typeface="Arial" pitchFamily="34" charset="0"/>
                </a:rPr>
                <a:t>HOWARD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 rot="16200000">
              <a:off x="97036" y="1402596"/>
              <a:ext cx="928075" cy="3165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463550" indent="-463550">
                <a:lnSpc>
                  <a:spcPct val="110000"/>
                </a:lnSpc>
                <a:spcAft>
                  <a:spcPts val="2400"/>
                </a:spcAft>
              </a:pPr>
              <a:r>
                <a:rPr lang="en-US" sz="14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News Gothic" pitchFamily="34" charset="0"/>
                  <a:cs typeface="Arial" pitchFamily="34" charset="0"/>
                </a:rPr>
                <a:t>FOURTH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 rot="16200000">
              <a:off x="10007116" y="1402597"/>
              <a:ext cx="748923" cy="3165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463550" indent="-463550">
                <a:lnSpc>
                  <a:spcPct val="110000"/>
                </a:lnSpc>
                <a:spcAft>
                  <a:spcPts val="2400"/>
                </a:spcAft>
              </a:pPr>
              <a:r>
                <a:rPr lang="en-US" sz="14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News Gothic" pitchFamily="34" charset="0"/>
                  <a:cs typeface="Arial" pitchFamily="34" charset="0"/>
                </a:rPr>
                <a:t>THIRD</a:t>
              </a:r>
            </a:p>
          </p:txBody>
        </p:sp>
      </p:grpSp>
    </p:spTree>
    <p:custDataLst>
      <p:tags r:id="rId1"/>
    </p:custData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Z:\SOM 1201 Moscone Center\01 CURRENT\ILLUSTRATIVE\13-0912-presentation\Site plan-SLIDE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972800" cy="6855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Freeform 76"/>
          <p:cNvSpPr/>
          <p:nvPr/>
        </p:nvSpPr>
        <p:spPr>
          <a:xfrm>
            <a:off x="2268075" y="3866155"/>
            <a:ext cx="1333500" cy="447675"/>
          </a:xfrm>
          <a:custGeom>
            <a:avLst/>
            <a:gdLst>
              <a:gd name="connsiteX0" fmla="*/ 1333500 w 1333500"/>
              <a:gd name="connsiteY0" fmla="*/ 133350 h 447675"/>
              <a:gd name="connsiteX1" fmla="*/ 742950 w 1333500"/>
              <a:gd name="connsiteY1" fmla="*/ 133350 h 447675"/>
              <a:gd name="connsiteX2" fmla="*/ 742950 w 1333500"/>
              <a:gd name="connsiteY2" fmla="*/ 0 h 447675"/>
              <a:gd name="connsiteX3" fmla="*/ 0 w 1333500"/>
              <a:gd name="connsiteY3" fmla="*/ 0 h 447675"/>
              <a:gd name="connsiteX4" fmla="*/ 0 w 1333500"/>
              <a:gd name="connsiteY4" fmla="*/ 438150 h 447675"/>
              <a:gd name="connsiteX5" fmla="*/ 1323975 w 1333500"/>
              <a:gd name="connsiteY5" fmla="*/ 447675 h 447675"/>
              <a:gd name="connsiteX6" fmla="*/ 1333500 w 1333500"/>
              <a:gd name="connsiteY6" fmla="*/ 133350 h 447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33500" h="447675">
                <a:moveTo>
                  <a:pt x="1333500" y="133350"/>
                </a:moveTo>
                <a:lnTo>
                  <a:pt x="742950" y="133350"/>
                </a:lnTo>
                <a:lnTo>
                  <a:pt x="742950" y="0"/>
                </a:lnTo>
                <a:lnTo>
                  <a:pt x="0" y="0"/>
                </a:lnTo>
                <a:lnTo>
                  <a:pt x="0" y="438150"/>
                </a:lnTo>
                <a:lnTo>
                  <a:pt x="1323975" y="447675"/>
                </a:lnTo>
                <a:lnTo>
                  <a:pt x="1333500" y="133350"/>
                </a:lnTo>
                <a:close/>
              </a:path>
            </a:pathLst>
          </a:custGeom>
          <a:solidFill>
            <a:srgbClr val="C00000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0" y="6550238"/>
            <a:ext cx="10972800" cy="307762"/>
          </a:xfrm>
          <a:prstGeom prst="rect">
            <a:avLst/>
          </a:prstGeom>
          <a:solidFill>
            <a:schemeClr val="bg1"/>
          </a:solidFill>
        </p:spPr>
        <p:txBody>
          <a:bodyPr wrap="square" lIns="91427" tIns="45713" rIns="91427" bIns="45713" rtlCol="0" anchor="ctr">
            <a:spAutoFit/>
          </a:bodyPr>
          <a:lstStyle/>
          <a:p>
            <a:pPr algn="r"/>
            <a:r>
              <a:rPr lang="en-US" sz="1400" dirty="0" smtClean="0">
                <a:latin typeface="News Gothic" pitchFamily="34" charset="0"/>
                <a:cs typeface="Arial" pitchFamily="34" charset="0"/>
              </a:rPr>
              <a:t> PROPOSED STREETSCAPE AT </a:t>
            </a:r>
            <a:r>
              <a:rPr lang="en-US" sz="1400" b="1" dirty="0" smtClean="0">
                <a:latin typeface="News Gothic" pitchFamily="34" charset="0"/>
                <a:cs typeface="Arial" pitchFamily="34" charset="0"/>
              </a:rPr>
              <a:t>HOWARD STREET PLAZA</a:t>
            </a:r>
            <a:endParaRPr lang="en-US" sz="1400" b="1" dirty="0">
              <a:latin typeface="News Gothic" pitchFamily="34" charset="0"/>
              <a:cs typeface="Arial" pitchFamily="34" charset="0"/>
            </a:endParaRPr>
          </a:p>
        </p:txBody>
      </p:sp>
      <p:sp>
        <p:nvSpPr>
          <p:cNvPr id="80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0" y="6516688"/>
            <a:ext cx="442913" cy="365125"/>
          </a:xfrm>
          <a:prstGeom prst="rect">
            <a:avLst/>
          </a:prstGeom>
        </p:spPr>
        <p:txBody>
          <a:bodyPr/>
          <a:lstStyle/>
          <a:p>
            <a:pPr algn="ctr"/>
            <a:fld id="{97F2152C-7749-4D0E-B213-988EC00E612E}" type="slidenum">
              <a:rPr lang="en-US" sz="1200" smtClean="0">
                <a:solidFill>
                  <a:schemeClr val="tx1"/>
                </a:solidFill>
                <a:latin typeface="News Gothic" pitchFamily="34" charset="0"/>
              </a:rPr>
              <a:pPr algn="ctr"/>
              <a:t>58</a:t>
            </a:fld>
            <a:endParaRPr lang="en-US" sz="1200" dirty="0">
              <a:solidFill>
                <a:schemeClr val="tx1"/>
              </a:solidFill>
              <a:latin typeface="News Gothic" pitchFamily="34" charset="0"/>
            </a:endParaRPr>
          </a:p>
        </p:txBody>
      </p:sp>
      <p:pic>
        <p:nvPicPr>
          <p:cNvPr id="19" name="Picture 18" descr="1paste.png"/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435" t="15220" r="7907" b="8769"/>
          <a:stretch>
            <a:fillRect/>
          </a:stretch>
        </p:blipFill>
        <p:spPr>
          <a:xfrm>
            <a:off x="323850" y="0"/>
            <a:ext cx="10715625" cy="6534150"/>
          </a:xfrm>
          <a:prstGeom prst="rect">
            <a:avLst/>
          </a:prstGeom>
        </p:spPr>
      </p:pic>
      <p:grpSp>
        <p:nvGrpSpPr>
          <p:cNvPr id="85" name="Group 84"/>
          <p:cNvGrpSpPr/>
          <p:nvPr/>
        </p:nvGrpSpPr>
        <p:grpSpPr>
          <a:xfrm>
            <a:off x="1328962" y="596292"/>
            <a:ext cx="8019109" cy="3766158"/>
            <a:chOff x="1328962" y="596292"/>
            <a:chExt cx="8019109" cy="3766158"/>
          </a:xfrm>
        </p:grpSpPr>
        <p:sp>
          <p:nvSpPr>
            <p:cNvPr id="21" name="Freeform 20"/>
            <p:cNvSpPr/>
            <p:nvPr/>
          </p:nvSpPr>
          <p:spPr>
            <a:xfrm>
              <a:off x="4895850" y="628650"/>
              <a:ext cx="1933575" cy="3667125"/>
            </a:xfrm>
            <a:custGeom>
              <a:avLst/>
              <a:gdLst>
                <a:gd name="connsiteX0" fmla="*/ 0 w 1571625"/>
                <a:gd name="connsiteY0" fmla="*/ 0 h 3000375"/>
                <a:gd name="connsiteX1" fmla="*/ 1571625 w 1571625"/>
                <a:gd name="connsiteY1" fmla="*/ 3000375 h 3000375"/>
                <a:gd name="connsiteX0" fmla="*/ 0 w 1724025"/>
                <a:gd name="connsiteY0" fmla="*/ 0 h 3314700"/>
                <a:gd name="connsiteX1" fmla="*/ 1724025 w 1724025"/>
                <a:gd name="connsiteY1" fmla="*/ 3314700 h 3314700"/>
                <a:gd name="connsiteX0" fmla="*/ 0 w 1933575"/>
                <a:gd name="connsiteY0" fmla="*/ 0 h 3667125"/>
                <a:gd name="connsiteX1" fmla="*/ 1933575 w 1933575"/>
                <a:gd name="connsiteY1" fmla="*/ 3667125 h 3667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33575" h="3667125">
                  <a:moveTo>
                    <a:pt x="0" y="0"/>
                  </a:moveTo>
                  <a:lnTo>
                    <a:pt x="1933575" y="3667125"/>
                  </a:lnTo>
                </a:path>
              </a:pathLst>
            </a:custGeom>
            <a:ln w="50800">
              <a:solidFill>
                <a:srgbClr val="FFFF66">
                  <a:alpha val="24000"/>
                </a:srgbClr>
              </a:solidFill>
              <a:headEnd type="triangle" w="med" len="sm"/>
              <a:tailEnd type="triangle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 21"/>
            <p:cNvSpPr/>
            <p:nvPr/>
          </p:nvSpPr>
          <p:spPr>
            <a:xfrm>
              <a:off x="6324600" y="1019175"/>
              <a:ext cx="180975" cy="3314700"/>
            </a:xfrm>
            <a:custGeom>
              <a:avLst/>
              <a:gdLst>
                <a:gd name="connsiteX0" fmla="*/ 180975 w 180975"/>
                <a:gd name="connsiteY0" fmla="*/ 0 h 3314700"/>
                <a:gd name="connsiteX1" fmla="*/ 0 w 180975"/>
                <a:gd name="connsiteY1" fmla="*/ 3314700 h 3314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0975" h="3314700">
                  <a:moveTo>
                    <a:pt x="180975" y="0"/>
                  </a:moveTo>
                  <a:lnTo>
                    <a:pt x="0" y="3314700"/>
                  </a:lnTo>
                </a:path>
              </a:pathLst>
            </a:custGeom>
            <a:ln w="50800">
              <a:solidFill>
                <a:srgbClr val="FFFF66">
                  <a:alpha val="24000"/>
                </a:srgbClr>
              </a:solidFill>
              <a:headEnd type="triangle" w="med" len="sm"/>
              <a:tailEnd type="triangle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 22"/>
            <p:cNvSpPr/>
            <p:nvPr/>
          </p:nvSpPr>
          <p:spPr>
            <a:xfrm>
              <a:off x="2057400" y="733425"/>
              <a:ext cx="4457700" cy="3009900"/>
            </a:xfrm>
            <a:custGeom>
              <a:avLst/>
              <a:gdLst>
                <a:gd name="connsiteX0" fmla="*/ 0 w 4457700"/>
                <a:gd name="connsiteY0" fmla="*/ 2962275 h 3009900"/>
                <a:gd name="connsiteX1" fmla="*/ 2695575 w 4457700"/>
                <a:gd name="connsiteY1" fmla="*/ 3009900 h 3009900"/>
                <a:gd name="connsiteX2" fmla="*/ 4457700 w 4457700"/>
                <a:gd name="connsiteY2" fmla="*/ 0 h 3009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457700" h="3009900">
                  <a:moveTo>
                    <a:pt x="0" y="2962275"/>
                  </a:moveTo>
                  <a:lnTo>
                    <a:pt x="2695575" y="3009900"/>
                  </a:lnTo>
                  <a:lnTo>
                    <a:pt x="4457700" y="0"/>
                  </a:lnTo>
                </a:path>
              </a:pathLst>
            </a:custGeom>
            <a:ln w="50800">
              <a:solidFill>
                <a:srgbClr val="FFFF66">
                  <a:alpha val="24000"/>
                </a:srgbClr>
              </a:solidFill>
              <a:headEnd type="triangle" w="med" len="sm"/>
              <a:tailEnd type="triangle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Freeform 23"/>
            <p:cNvSpPr/>
            <p:nvPr/>
          </p:nvSpPr>
          <p:spPr>
            <a:xfrm>
              <a:off x="5086350" y="647700"/>
              <a:ext cx="47625" cy="3714750"/>
            </a:xfrm>
            <a:custGeom>
              <a:avLst/>
              <a:gdLst>
                <a:gd name="connsiteX0" fmla="*/ 47625 w 47625"/>
                <a:gd name="connsiteY0" fmla="*/ 3714750 h 3714750"/>
                <a:gd name="connsiteX1" fmla="*/ 0 w 47625"/>
                <a:gd name="connsiteY1" fmla="*/ 0 h 3714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7625" h="3714750">
                  <a:moveTo>
                    <a:pt x="47625" y="3714750"/>
                  </a:moveTo>
                  <a:lnTo>
                    <a:pt x="0" y="0"/>
                  </a:lnTo>
                </a:path>
              </a:pathLst>
            </a:custGeom>
            <a:ln w="50800">
              <a:solidFill>
                <a:srgbClr val="FFFF66">
                  <a:alpha val="24000"/>
                </a:srgbClr>
              </a:solidFill>
              <a:headEnd type="triangle" w="med" len="sm"/>
              <a:tailEnd type="triangle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 24"/>
            <p:cNvSpPr/>
            <p:nvPr/>
          </p:nvSpPr>
          <p:spPr>
            <a:xfrm>
              <a:off x="1657350" y="1314450"/>
              <a:ext cx="7677150" cy="2495550"/>
            </a:xfrm>
            <a:custGeom>
              <a:avLst/>
              <a:gdLst>
                <a:gd name="connsiteX0" fmla="*/ 7677150 w 7677150"/>
                <a:gd name="connsiteY0" fmla="*/ 47625 h 2495550"/>
                <a:gd name="connsiteX1" fmla="*/ 5095875 w 7677150"/>
                <a:gd name="connsiteY1" fmla="*/ 0 h 2495550"/>
                <a:gd name="connsiteX2" fmla="*/ 3524250 w 7677150"/>
                <a:gd name="connsiteY2" fmla="*/ 2495550 h 2495550"/>
                <a:gd name="connsiteX3" fmla="*/ 0 w 7677150"/>
                <a:gd name="connsiteY3" fmla="*/ 2438400 h 2495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77150" h="2495550">
                  <a:moveTo>
                    <a:pt x="7677150" y="47625"/>
                  </a:moveTo>
                  <a:lnTo>
                    <a:pt x="5095875" y="0"/>
                  </a:lnTo>
                  <a:lnTo>
                    <a:pt x="3524250" y="2495550"/>
                  </a:lnTo>
                  <a:lnTo>
                    <a:pt x="0" y="2438400"/>
                  </a:lnTo>
                </a:path>
              </a:pathLst>
            </a:custGeom>
            <a:ln w="50800">
              <a:solidFill>
                <a:srgbClr val="FFFF66">
                  <a:alpha val="24000"/>
                </a:srgbClr>
              </a:solidFill>
              <a:headEnd type="triangle" w="med" len="sm"/>
              <a:tailEnd type="triangle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reeform 25"/>
            <p:cNvSpPr/>
            <p:nvPr/>
          </p:nvSpPr>
          <p:spPr>
            <a:xfrm>
              <a:off x="1333500" y="1428750"/>
              <a:ext cx="7153275" cy="2314575"/>
            </a:xfrm>
            <a:custGeom>
              <a:avLst/>
              <a:gdLst>
                <a:gd name="connsiteX0" fmla="*/ 0 w 7153275"/>
                <a:gd name="connsiteY0" fmla="*/ 257175 h 2314575"/>
                <a:gd name="connsiteX1" fmla="*/ 0 w 7153275"/>
                <a:gd name="connsiteY1" fmla="*/ 257175 h 2314575"/>
                <a:gd name="connsiteX2" fmla="*/ 2324100 w 7153275"/>
                <a:gd name="connsiteY2" fmla="*/ 0 h 2314575"/>
                <a:gd name="connsiteX3" fmla="*/ 3286125 w 7153275"/>
                <a:gd name="connsiteY3" fmla="*/ 0 h 2314575"/>
                <a:gd name="connsiteX4" fmla="*/ 5638800 w 7153275"/>
                <a:gd name="connsiteY4" fmla="*/ 2314575 h 2314575"/>
                <a:gd name="connsiteX5" fmla="*/ 7153275 w 7153275"/>
                <a:gd name="connsiteY5" fmla="*/ 2314575 h 2314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153275" h="2314575">
                  <a:moveTo>
                    <a:pt x="0" y="257175"/>
                  </a:moveTo>
                  <a:lnTo>
                    <a:pt x="0" y="257175"/>
                  </a:lnTo>
                  <a:lnTo>
                    <a:pt x="2324100" y="0"/>
                  </a:lnTo>
                  <a:lnTo>
                    <a:pt x="3286125" y="0"/>
                  </a:lnTo>
                  <a:lnTo>
                    <a:pt x="5638800" y="2314575"/>
                  </a:lnTo>
                  <a:lnTo>
                    <a:pt x="7153275" y="2314575"/>
                  </a:lnTo>
                </a:path>
              </a:pathLst>
            </a:custGeom>
            <a:ln w="50800">
              <a:solidFill>
                <a:srgbClr val="FFFF66">
                  <a:alpha val="24000"/>
                </a:srgbClr>
              </a:solidFill>
              <a:headEnd type="triangle" w="med" len="sm"/>
              <a:tailEnd type="triangle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Freeform 29"/>
            <p:cNvSpPr/>
            <p:nvPr/>
          </p:nvSpPr>
          <p:spPr>
            <a:xfrm>
              <a:off x="4894806" y="596292"/>
              <a:ext cx="1933575" cy="3667125"/>
            </a:xfrm>
            <a:custGeom>
              <a:avLst/>
              <a:gdLst>
                <a:gd name="connsiteX0" fmla="*/ 0 w 1571625"/>
                <a:gd name="connsiteY0" fmla="*/ 0 h 3000375"/>
                <a:gd name="connsiteX1" fmla="*/ 1571625 w 1571625"/>
                <a:gd name="connsiteY1" fmla="*/ 3000375 h 3000375"/>
                <a:gd name="connsiteX0" fmla="*/ 0 w 1724025"/>
                <a:gd name="connsiteY0" fmla="*/ 0 h 3314700"/>
                <a:gd name="connsiteX1" fmla="*/ 1724025 w 1724025"/>
                <a:gd name="connsiteY1" fmla="*/ 3314700 h 3314700"/>
                <a:gd name="connsiteX0" fmla="*/ 0 w 1933575"/>
                <a:gd name="connsiteY0" fmla="*/ 0 h 3667125"/>
                <a:gd name="connsiteX1" fmla="*/ 1933575 w 1933575"/>
                <a:gd name="connsiteY1" fmla="*/ 3667125 h 3667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33575" h="3667125">
                  <a:moveTo>
                    <a:pt x="0" y="0"/>
                  </a:moveTo>
                  <a:lnTo>
                    <a:pt x="1933575" y="3667125"/>
                  </a:lnTo>
                </a:path>
              </a:pathLst>
            </a:custGeom>
            <a:ln w="50800">
              <a:solidFill>
                <a:srgbClr val="FFFF66">
                  <a:alpha val="24000"/>
                </a:srgbClr>
              </a:solidFill>
              <a:headEnd type="triangle" w="med" len="sm"/>
              <a:tailEnd type="triangle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Freeform 30"/>
            <p:cNvSpPr/>
            <p:nvPr/>
          </p:nvSpPr>
          <p:spPr>
            <a:xfrm>
              <a:off x="6323556" y="986817"/>
              <a:ext cx="180975" cy="3314700"/>
            </a:xfrm>
            <a:custGeom>
              <a:avLst/>
              <a:gdLst>
                <a:gd name="connsiteX0" fmla="*/ 180975 w 180975"/>
                <a:gd name="connsiteY0" fmla="*/ 0 h 3314700"/>
                <a:gd name="connsiteX1" fmla="*/ 0 w 180975"/>
                <a:gd name="connsiteY1" fmla="*/ 3314700 h 3314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0975" h="3314700">
                  <a:moveTo>
                    <a:pt x="180975" y="0"/>
                  </a:moveTo>
                  <a:lnTo>
                    <a:pt x="0" y="3314700"/>
                  </a:lnTo>
                </a:path>
              </a:pathLst>
            </a:custGeom>
            <a:ln w="50800">
              <a:solidFill>
                <a:srgbClr val="FFFF66">
                  <a:alpha val="24000"/>
                </a:srgbClr>
              </a:solidFill>
              <a:headEnd type="triangle" w="med" len="sm"/>
              <a:tailEnd type="triangle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Freeform 31"/>
            <p:cNvSpPr/>
            <p:nvPr/>
          </p:nvSpPr>
          <p:spPr>
            <a:xfrm>
              <a:off x="2056356" y="701067"/>
              <a:ext cx="4457700" cy="3009900"/>
            </a:xfrm>
            <a:custGeom>
              <a:avLst/>
              <a:gdLst>
                <a:gd name="connsiteX0" fmla="*/ 0 w 4457700"/>
                <a:gd name="connsiteY0" fmla="*/ 2962275 h 3009900"/>
                <a:gd name="connsiteX1" fmla="*/ 2695575 w 4457700"/>
                <a:gd name="connsiteY1" fmla="*/ 3009900 h 3009900"/>
                <a:gd name="connsiteX2" fmla="*/ 4457700 w 4457700"/>
                <a:gd name="connsiteY2" fmla="*/ 0 h 3009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457700" h="3009900">
                  <a:moveTo>
                    <a:pt x="0" y="2962275"/>
                  </a:moveTo>
                  <a:lnTo>
                    <a:pt x="2695575" y="3009900"/>
                  </a:lnTo>
                  <a:lnTo>
                    <a:pt x="4457700" y="0"/>
                  </a:lnTo>
                </a:path>
              </a:pathLst>
            </a:custGeom>
            <a:ln w="50800">
              <a:solidFill>
                <a:srgbClr val="FFFF66">
                  <a:alpha val="24000"/>
                </a:srgbClr>
              </a:solidFill>
              <a:headEnd type="triangle" w="med" len="sm"/>
              <a:tailEnd type="triangle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Freeform 32"/>
            <p:cNvSpPr/>
            <p:nvPr/>
          </p:nvSpPr>
          <p:spPr>
            <a:xfrm>
              <a:off x="5085306" y="615342"/>
              <a:ext cx="47625" cy="3714750"/>
            </a:xfrm>
            <a:custGeom>
              <a:avLst/>
              <a:gdLst>
                <a:gd name="connsiteX0" fmla="*/ 47625 w 47625"/>
                <a:gd name="connsiteY0" fmla="*/ 3714750 h 3714750"/>
                <a:gd name="connsiteX1" fmla="*/ 0 w 47625"/>
                <a:gd name="connsiteY1" fmla="*/ 0 h 3714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7625" h="3714750">
                  <a:moveTo>
                    <a:pt x="47625" y="3714750"/>
                  </a:moveTo>
                  <a:lnTo>
                    <a:pt x="0" y="0"/>
                  </a:lnTo>
                </a:path>
              </a:pathLst>
            </a:custGeom>
            <a:ln w="50800">
              <a:solidFill>
                <a:srgbClr val="FFFF66">
                  <a:alpha val="24000"/>
                </a:srgbClr>
              </a:solidFill>
              <a:headEnd type="triangle" w="med" len="sm"/>
              <a:tailEnd type="triangle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Freeform 33"/>
            <p:cNvSpPr/>
            <p:nvPr/>
          </p:nvSpPr>
          <p:spPr>
            <a:xfrm>
              <a:off x="1656306" y="1282092"/>
              <a:ext cx="7677150" cy="2495550"/>
            </a:xfrm>
            <a:custGeom>
              <a:avLst/>
              <a:gdLst>
                <a:gd name="connsiteX0" fmla="*/ 7677150 w 7677150"/>
                <a:gd name="connsiteY0" fmla="*/ 47625 h 2495550"/>
                <a:gd name="connsiteX1" fmla="*/ 5095875 w 7677150"/>
                <a:gd name="connsiteY1" fmla="*/ 0 h 2495550"/>
                <a:gd name="connsiteX2" fmla="*/ 3524250 w 7677150"/>
                <a:gd name="connsiteY2" fmla="*/ 2495550 h 2495550"/>
                <a:gd name="connsiteX3" fmla="*/ 0 w 7677150"/>
                <a:gd name="connsiteY3" fmla="*/ 2438400 h 2495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77150" h="2495550">
                  <a:moveTo>
                    <a:pt x="7677150" y="47625"/>
                  </a:moveTo>
                  <a:lnTo>
                    <a:pt x="5095875" y="0"/>
                  </a:lnTo>
                  <a:lnTo>
                    <a:pt x="3524250" y="2495550"/>
                  </a:lnTo>
                  <a:lnTo>
                    <a:pt x="0" y="2438400"/>
                  </a:lnTo>
                </a:path>
              </a:pathLst>
            </a:custGeom>
            <a:ln w="50800">
              <a:solidFill>
                <a:srgbClr val="FFFF66">
                  <a:alpha val="24000"/>
                </a:srgbClr>
              </a:solidFill>
              <a:headEnd type="triangle" w="med" len="sm"/>
              <a:tailEnd type="triangle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Freeform 34"/>
            <p:cNvSpPr/>
            <p:nvPr/>
          </p:nvSpPr>
          <p:spPr>
            <a:xfrm>
              <a:off x="1332456" y="1396392"/>
              <a:ext cx="7153275" cy="2314575"/>
            </a:xfrm>
            <a:custGeom>
              <a:avLst/>
              <a:gdLst>
                <a:gd name="connsiteX0" fmla="*/ 0 w 7153275"/>
                <a:gd name="connsiteY0" fmla="*/ 257175 h 2314575"/>
                <a:gd name="connsiteX1" fmla="*/ 0 w 7153275"/>
                <a:gd name="connsiteY1" fmla="*/ 257175 h 2314575"/>
                <a:gd name="connsiteX2" fmla="*/ 2324100 w 7153275"/>
                <a:gd name="connsiteY2" fmla="*/ 0 h 2314575"/>
                <a:gd name="connsiteX3" fmla="*/ 3286125 w 7153275"/>
                <a:gd name="connsiteY3" fmla="*/ 0 h 2314575"/>
                <a:gd name="connsiteX4" fmla="*/ 5638800 w 7153275"/>
                <a:gd name="connsiteY4" fmla="*/ 2314575 h 2314575"/>
                <a:gd name="connsiteX5" fmla="*/ 7153275 w 7153275"/>
                <a:gd name="connsiteY5" fmla="*/ 2314575 h 2314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153275" h="2314575">
                  <a:moveTo>
                    <a:pt x="0" y="257175"/>
                  </a:moveTo>
                  <a:lnTo>
                    <a:pt x="0" y="257175"/>
                  </a:lnTo>
                  <a:lnTo>
                    <a:pt x="2324100" y="0"/>
                  </a:lnTo>
                  <a:lnTo>
                    <a:pt x="3286125" y="0"/>
                  </a:lnTo>
                  <a:lnTo>
                    <a:pt x="5638800" y="2314575"/>
                  </a:lnTo>
                  <a:lnTo>
                    <a:pt x="7153275" y="2314575"/>
                  </a:lnTo>
                </a:path>
              </a:pathLst>
            </a:custGeom>
            <a:ln w="50800">
              <a:solidFill>
                <a:srgbClr val="FFFF66">
                  <a:alpha val="24000"/>
                </a:srgbClr>
              </a:solidFill>
              <a:headEnd type="triangle" w="med" len="sm"/>
              <a:tailEnd type="triangle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Freeform 37"/>
            <p:cNvSpPr/>
            <p:nvPr/>
          </p:nvSpPr>
          <p:spPr>
            <a:xfrm>
              <a:off x="4909421" y="610906"/>
              <a:ext cx="1933575" cy="3667125"/>
            </a:xfrm>
            <a:custGeom>
              <a:avLst/>
              <a:gdLst>
                <a:gd name="connsiteX0" fmla="*/ 0 w 1571625"/>
                <a:gd name="connsiteY0" fmla="*/ 0 h 3000375"/>
                <a:gd name="connsiteX1" fmla="*/ 1571625 w 1571625"/>
                <a:gd name="connsiteY1" fmla="*/ 3000375 h 3000375"/>
                <a:gd name="connsiteX0" fmla="*/ 0 w 1724025"/>
                <a:gd name="connsiteY0" fmla="*/ 0 h 3314700"/>
                <a:gd name="connsiteX1" fmla="*/ 1724025 w 1724025"/>
                <a:gd name="connsiteY1" fmla="*/ 3314700 h 3314700"/>
                <a:gd name="connsiteX0" fmla="*/ 0 w 1933575"/>
                <a:gd name="connsiteY0" fmla="*/ 0 h 3667125"/>
                <a:gd name="connsiteX1" fmla="*/ 1933575 w 1933575"/>
                <a:gd name="connsiteY1" fmla="*/ 3667125 h 3667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33575" h="3667125">
                  <a:moveTo>
                    <a:pt x="0" y="0"/>
                  </a:moveTo>
                  <a:lnTo>
                    <a:pt x="1933575" y="3667125"/>
                  </a:lnTo>
                </a:path>
              </a:pathLst>
            </a:custGeom>
            <a:ln w="50800">
              <a:solidFill>
                <a:srgbClr val="FFFF66">
                  <a:alpha val="24000"/>
                </a:srgbClr>
              </a:solidFill>
              <a:headEnd type="triangle" w="med" len="sm"/>
              <a:tailEnd type="triangle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Freeform 38"/>
            <p:cNvSpPr/>
            <p:nvPr/>
          </p:nvSpPr>
          <p:spPr>
            <a:xfrm>
              <a:off x="6338171" y="1001431"/>
              <a:ext cx="180975" cy="3314700"/>
            </a:xfrm>
            <a:custGeom>
              <a:avLst/>
              <a:gdLst>
                <a:gd name="connsiteX0" fmla="*/ 180975 w 180975"/>
                <a:gd name="connsiteY0" fmla="*/ 0 h 3314700"/>
                <a:gd name="connsiteX1" fmla="*/ 0 w 180975"/>
                <a:gd name="connsiteY1" fmla="*/ 3314700 h 3314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0975" h="3314700">
                  <a:moveTo>
                    <a:pt x="180975" y="0"/>
                  </a:moveTo>
                  <a:lnTo>
                    <a:pt x="0" y="3314700"/>
                  </a:lnTo>
                </a:path>
              </a:pathLst>
            </a:custGeom>
            <a:ln w="50800">
              <a:solidFill>
                <a:srgbClr val="FFFF66">
                  <a:alpha val="24000"/>
                </a:srgbClr>
              </a:solidFill>
              <a:headEnd type="triangle" w="med" len="sm"/>
              <a:tailEnd type="triangle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Freeform 39"/>
            <p:cNvSpPr/>
            <p:nvPr/>
          </p:nvSpPr>
          <p:spPr>
            <a:xfrm>
              <a:off x="2070971" y="715681"/>
              <a:ext cx="4457700" cy="3009900"/>
            </a:xfrm>
            <a:custGeom>
              <a:avLst/>
              <a:gdLst>
                <a:gd name="connsiteX0" fmla="*/ 0 w 4457700"/>
                <a:gd name="connsiteY0" fmla="*/ 2962275 h 3009900"/>
                <a:gd name="connsiteX1" fmla="*/ 2695575 w 4457700"/>
                <a:gd name="connsiteY1" fmla="*/ 3009900 h 3009900"/>
                <a:gd name="connsiteX2" fmla="*/ 4457700 w 4457700"/>
                <a:gd name="connsiteY2" fmla="*/ 0 h 3009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457700" h="3009900">
                  <a:moveTo>
                    <a:pt x="0" y="2962275"/>
                  </a:moveTo>
                  <a:lnTo>
                    <a:pt x="2695575" y="3009900"/>
                  </a:lnTo>
                  <a:lnTo>
                    <a:pt x="4457700" y="0"/>
                  </a:lnTo>
                </a:path>
              </a:pathLst>
            </a:custGeom>
            <a:ln w="50800">
              <a:solidFill>
                <a:srgbClr val="FFFF66">
                  <a:alpha val="24000"/>
                </a:srgbClr>
              </a:solidFill>
              <a:headEnd type="triangle" w="med" len="sm"/>
              <a:tailEnd type="triangle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Freeform 40"/>
            <p:cNvSpPr/>
            <p:nvPr/>
          </p:nvSpPr>
          <p:spPr>
            <a:xfrm>
              <a:off x="5099921" y="629956"/>
              <a:ext cx="47625" cy="3714750"/>
            </a:xfrm>
            <a:custGeom>
              <a:avLst/>
              <a:gdLst>
                <a:gd name="connsiteX0" fmla="*/ 47625 w 47625"/>
                <a:gd name="connsiteY0" fmla="*/ 3714750 h 3714750"/>
                <a:gd name="connsiteX1" fmla="*/ 0 w 47625"/>
                <a:gd name="connsiteY1" fmla="*/ 0 h 3714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7625" h="3714750">
                  <a:moveTo>
                    <a:pt x="47625" y="3714750"/>
                  </a:moveTo>
                  <a:lnTo>
                    <a:pt x="0" y="0"/>
                  </a:lnTo>
                </a:path>
              </a:pathLst>
            </a:custGeom>
            <a:ln w="50800">
              <a:solidFill>
                <a:srgbClr val="FFFF66">
                  <a:alpha val="24000"/>
                </a:srgbClr>
              </a:solidFill>
              <a:headEnd type="triangle" w="med" len="sm"/>
              <a:tailEnd type="triangle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Freeform 41"/>
            <p:cNvSpPr/>
            <p:nvPr/>
          </p:nvSpPr>
          <p:spPr>
            <a:xfrm>
              <a:off x="1670921" y="1296706"/>
              <a:ext cx="7677150" cy="2495550"/>
            </a:xfrm>
            <a:custGeom>
              <a:avLst/>
              <a:gdLst>
                <a:gd name="connsiteX0" fmla="*/ 7677150 w 7677150"/>
                <a:gd name="connsiteY0" fmla="*/ 47625 h 2495550"/>
                <a:gd name="connsiteX1" fmla="*/ 5095875 w 7677150"/>
                <a:gd name="connsiteY1" fmla="*/ 0 h 2495550"/>
                <a:gd name="connsiteX2" fmla="*/ 3524250 w 7677150"/>
                <a:gd name="connsiteY2" fmla="*/ 2495550 h 2495550"/>
                <a:gd name="connsiteX3" fmla="*/ 0 w 7677150"/>
                <a:gd name="connsiteY3" fmla="*/ 2438400 h 2495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77150" h="2495550">
                  <a:moveTo>
                    <a:pt x="7677150" y="47625"/>
                  </a:moveTo>
                  <a:lnTo>
                    <a:pt x="5095875" y="0"/>
                  </a:lnTo>
                  <a:lnTo>
                    <a:pt x="3524250" y="2495550"/>
                  </a:lnTo>
                  <a:lnTo>
                    <a:pt x="0" y="2438400"/>
                  </a:lnTo>
                </a:path>
              </a:pathLst>
            </a:custGeom>
            <a:ln w="50800">
              <a:solidFill>
                <a:srgbClr val="FFFF66">
                  <a:alpha val="24000"/>
                </a:srgbClr>
              </a:solidFill>
              <a:headEnd type="triangle" w="med" len="sm"/>
              <a:tailEnd type="triangle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Freeform 42"/>
            <p:cNvSpPr/>
            <p:nvPr/>
          </p:nvSpPr>
          <p:spPr>
            <a:xfrm>
              <a:off x="1347071" y="1411006"/>
              <a:ext cx="7153275" cy="2314575"/>
            </a:xfrm>
            <a:custGeom>
              <a:avLst/>
              <a:gdLst>
                <a:gd name="connsiteX0" fmla="*/ 0 w 7153275"/>
                <a:gd name="connsiteY0" fmla="*/ 257175 h 2314575"/>
                <a:gd name="connsiteX1" fmla="*/ 0 w 7153275"/>
                <a:gd name="connsiteY1" fmla="*/ 257175 h 2314575"/>
                <a:gd name="connsiteX2" fmla="*/ 2324100 w 7153275"/>
                <a:gd name="connsiteY2" fmla="*/ 0 h 2314575"/>
                <a:gd name="connsiteX3" fmla="*/ 3286125 w 7153275"/>
                <a:gd name="connsiteY3" fmla="*/ 0 h 2314575"/>
                <a:gd name="connsiteX4" fmla="*/ 5638800 w 7153275"/>
                <a:gd name="connsiteY4" fmla="*/ 2314575 h 2314575"/>
                <a:gd name="connsiteX5" fmla="*/ 7153275 w 7153275"/>
                <a:gd name="connsiteY5" fmla="*/ 2314575 h 2314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153275" h="2314575">
                  <a:moveTo>
                    <a:pt x="0" y="257175"/>
                  </a:moveTo>
                  <a:lnTo>
                    <a:pt x="0" y="257175"/>
                  </a:lnTo>
                  <a:lnTo>
                    <a:pt x="2324100" y="0"/>
                  </a:lnTo>
                  <a:lnTo>
                    <a:pt x="3286125" y="0"/>
                  </a:lnTo>
                  <a:lnTo>
                    <a:pt x="5638800" y="2314575"/>
                  </a:lnTo>
                  <a:lnTo>
                    <a:pt x="7153275" y="2314575"/>
                  </a:lnTo>
                </a:path>
              </a:pathLst>
            </a:custGeom>
            <a:ln w="50800">
              <a:solidFill>
                <a:srgbClr val="FFFF66">
                  <a:alpha val="24000"/>
                </a:srgbClr>
              </a:solidFill>
              <a:headEnd type="triangle" w="med" len="sm"/>
              <a:tailEnd type="triangle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Freeform 53"/>
            <p:cNvSpPr/>
            <p:nvPr/>
          </p:nvSpPr>
          <p:spPr>
            <a:xfrm>
              <a:off x="4897938" y="608819"/>
              <a:ext cx="1933575" cy="3667125"/>
            </a:xfrm>
            <a:custGeom>
              <a:avLst/>
              <a:gdLst>
                <a:gd name="connsiteX0" fmla="*/ 0 w 1571625"/>
                <a:gd name="connsiteY0" fmla="*/ 0 h 3000375"/>
                <a:gd name="connsiteX1" fmla="*/ 1571625 w 1571625"/>
                <a:gd name="connsiteY1" fmla="*/ 3000375 h 3000375"/>
                <a:gd name="connsiteX0" fmla="*/ 0 w 1724025"/>
                <a:gd name="connsiteY0" fmla="*/ 0 h 3314700"/>
                <a:gd name="connsiteX1" fmla="*/ 1724025 w 1724025"/>
                <a:gd name="connsiteY1" fmla="*/ 3314700 h 3314700"/>
                <a:gd name="connsiteX0" fmla="*/ 0 w 1933575"/>
                <a:gd name="connsiteY0" fmla="*/ 0 h 3667125"/>
                <a:gd name="connsiteX1" fmla="*/ 1933575 w 1933575"/>
                <a:gd name="connsiteY1" fmla="*/ 3667125 h 3667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33575" h="3667125">
                  <a:moveTo>
                    <a:pt x="0" y="0"/>
                  </a:moveTo>
                  <a:lnTo>
                    <a:pt x="1933575" y="3667125"/>
                  </a:lnTo>
                </a:path>
              </a:pathLst>
            </a:custGeom>
            <a:ln w="50800">
              <a:solidFill>
                <a:srgbClr val="FFFF66">
                  <a:alpha val="24000"/>
                </a:srgbClr>
              </a:solidFill>
              <a:headEnd type="triangle" w="med" len="sm"/>
              <a:tailEnd type="triangle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>
              <a:off x="6326688" y="999344"/>
              <a:ext cx="180975" cy="3314700"/>
            </a:xfrm>
            <a:custGeom>
              <a:avLst/>
              <a:gdLst>
                <a:gd name="connsiteX0" fmla="*/ 180975 w 180975"/>
                <a:gd name="connsiteY0" fmla="*/ 0 h 3314700"/>
                <a:gd name="connsiteX1" fmla="*/ 0 w 180975"/>
                <a:gd name="connsiteY1" fmla="*/ 3314700 h 3314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0975" h="3314700">
                  <a:moveTo>
                    <a:pt x="180975" y="0"/>
                  </a:moveTo>
                  <a:lnTo>
                    <a:pt x="0" y="3314700"/>
                  </a:lnTo>
                </a:path>
              </a:pathLst>
            </a:custGeom>
            <a:ln w="50800">
              <a:solidFill>
                <a:srgbClr val="FFFF66">
                  <a:alpha val="24000"/>
                </a:srgbClr>
              </a:solidFill>
              <a:headEnd type="triangle" w="med" len="sm"/>
              <a:tailEnd type="triangle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Freeform 55"/>
            <p:cNvSpPr/>
            <p:nvPr/>
          </p:nvSpPr>
          <p:spPr>
            <a:xfrm>
              <a:off x="2059488" y="713594"/>
              <a:ext cx="4457700" cy="3009900"/>
            </a:xfrm>
            <a:custGeom>
              <a:avLst/>
              <a:gdLst>
                <a:gd name="connsiteX0" fmla="*/ 0 w 4457700"/>
                <a:gd name="connsiteY0" fmla="*/ 2962275 h 3009900"/>
                <a:gd name="connsiteX1" fmla="*/ 2695575 w 4457700"/>
                <a:gd name="connsiteY1" fmla="*/ 3009900 h 3009900"/>
                <a:gd name="connsiteX2" fmla="*/ 4457700 w 4457700"/>
                <a:gd name="connsiteY2" fmla="*/ 0 h 3009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457700" h="3009900">
                  <a:moveTo>
                    <a:pt x="0" y="2962275"/>
                  </a:moveTo>
                  <a:lnTo>
                    <a:pt x="2695575" y="3009900"/>
                  </a:lnTo>
                  <a:lnTo>
                    <a:pt x="4457700" y="0"/>
                  </a:lnTo>
                </a:path>
              </a:pathLst>
            </a:custGeom>
            <a:ln w="50800">
              <a:solidFill>
                <a:srgbClr val="FFFF66">
                  <a:alpha val="24000"/>
                </a:srgbClr>
              </a:solidFill>
              <a:headEnd type="triangle" w="med" len="sm"/>
              <a:tailEnd type="triangle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Freeform 56"/>
            <p:cNvSpPr/>
            <p:nvPr/>
          </p:nvSpPr>
          <p:spPr>
            <a:xfrm>
              <a:off x="5088438" y="627869"/>
              <a:ext cx="47625" cy="3714750"/>
            </a:xfrm>
            <a:custGeom>
              <a:avLst/>
              <a:gdLst>
                <a:gd name="connsiteX0" fmla="*/ 47625 w 47625"/>
                <a:gd name="connsiteY0" fmla="*/ 3714750 h 3714750"/>
                <a:gd name="connsiteX1" fmla="*/ 0 w 47625"/>
                <a:gd name="connsiteY1" fmla="*/ 0 h 3714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7625" h="3714750">
                  <a:moveTo>
                    <a:pt x="47625" y="3714750"/>
                  </a:moveTo>
                  <a:lnTo>
                    <a:pt x="0" y="0"/>
                  </a:lnTo>
                </a:path>
              </a:pathLst>
            </a:custGeom>
            <a:ln w="50800">
              <a:solidFill>
                <a:srgbClr val="FFFF66">
                  <a:alpha val="24000"/>
                </a:srgbClr>
              </a:solidFill>
              <a:headEnd type="triangle" w="med" len="sm"/>
              <a:tailEnd type="triangle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>
              <a:off x="1659438" y="1294619"/>
              <a:ext cx="7677150" cy="2495550"/>
            </a:xfrm>
            <a:custGeom>
              <a:avLst/>
              <a:gdLst>
                <a:gd name="connsiteX0" fmla="*/ 7677150 w 7677150"/>
                <a:gd name="connsiteY0" fmla="*/ 47625 h 2495550"/>
                <a:gd name="connsiteX1" fmla="*/ 5095875 w 7677150"/>
                <a:gd name="connsiteY1" fmla="*/ 0 h 2495550"/>
                <a:gd name="connsiteX2" fmla="*/ 3524250 w 7677150"/>
                <a:gd name="connsiteY2" fmla="*/ 2495550 h 2495550"/>
                <a:gd name="connsiteX3" fmla="*/ 0 w 7677150"/>
                <a:gd name="connsiteY3" fmla="*/ 2438400 h 2495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77150" h="2495550">
                  <a:moveTo>
                    <a:pt x="7677150" y="47625"/>
                  </a:moveTo>
                  <a:lnTo>
                    <a:pt x="5095875" y="0"/>
                  </a:lnTo>
                  <a:lnTo>
                    <a:pt x="3524250" y="2495550"/>
                  </a:lnTo>
                  <a:lnTo>
                    <a:pt x="0" y="2438400"/>
                  </a:lnTo>
                </a:path>
              </a:pathLst>
            </a:custGeom>
            <a:ln w="50800">
              <a:solidFill>
                <a:srgbClr val="FFFF66">
                  <a:alpha val="24000"/>
                </a:srgbClr>
              </a:solidFill>
              <a:headEnd type="triangle" w="med" len="sm"/>
              <a:tailEnd type="triangle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>
              <a:off x="1335588" y="1408919"/>
              <a:ext cx="7153275" cy="2314575"/>
            </a:xfrm>
            <a:custGeom>
              <a:avLst/>
              <a:gdLst>
                <a:gd name="connsiteX0" fmla="*/ 0 w 7153275"/>
                <a:gd name="connsiteY0" fmla="*/ 257175 h 2314575"/>
                <a:gd name="connsiteX1" fmla="*/ 0 w 7153275"/>
                <a:gd name="connsiteY1" fmla="*/ 257175 h 2314575"/>
                <a:gd name="connsiteX2" fmla="*/ 2324100 w 7153275"/>
                <a:gd name="connsiteY2" fmla="*/ 0 h 2314575"/>
                <a:gd name="connsiteX3" fmla="*/ 3286125 w 7153275"/>
                <a:gd name="connsiteY3" fmla="*/ 0 h 2314575"/>
                <a:gd name="connsiteX4" fmla="*/ 5638800 w 7153275"/>
                <a:gd name="connsiteY4" fmla="*/ 2314575 h 2314575"/>
                <a:gd name="connsiteX5" fmla="*/ 7153275 w 7153275"/>
                <a:gd name="connsiteY5" fmla="*/ 2314575 h 2314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153275" h="2314575">
                  <a:moveTo>
                    <a:pt x="0" y="257175"/>
                  </a:moveTo>
                  <a:lnTo>
                    <a:pt x="0" y="257175"/>
                  </a:lnTo>
                  <a:lnTo>
                    <a:pt x="2324100" y="0"/>
                  </a:lnTo>
                  <a:lnTo>
                    <a:pt x="3286125" y="0"/>
                  </a:lnTo>
                  <a:lnTo>
                    <a:pt x="5638800" y="2314575"/>
                  </a:lnTo>
                  <a:lnTo>
                    <a:pt x="7153275" y="2314575"/>
                  </a:lnTo>
                </a:path>
              </a:pathLst>
            </a:custGeom>
            <a:ln w="50800">
              <a:solidFill>
                <a:srgbClr val="FFFF66">
                  <a:alpha val="24000"/>
                </a:srgbClr>
              </a:solidFill>
              <a:headEnd type="triangle" w="med" len="sm"/>
              <a:tailEnd type="triangle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>
              <a:off x="4891312" y="618095"/>
              <a:ext cx="1933575" cy="3667125"/>
            </a:xfrm>
            <a:custGeom>
              <a:avLst/>
              <a:gdLst>
                <a:gd name="connsiteX0" fmla="*/ 0 w 1571625"/>
                <a:gd name="connsiteY0" fmla="*/ 0 h 3000375"/>
                <a:gd name="connsiteX1" fmla="*/ 1571625 w 1571625"/>
                <a:gd name="connsiteY1" fmla="*/ 3000375 h 3000375"/>
                <a:gd name="connsiteX0" fmla="*/ 0 w 1724025"/>
                <a:gd name="connsiteY0" fmla="*/ 0 h 3314700"/>
                <a:gd name="connsiteX1" fmla="*/ 1724025 w 1724025"/>
                <a:gd name="connsiteY1" fmla="*/ 3314700 h 3314700"/>
                <a:gd name="connsiteX0" fmla="*/ 0 w 1933575"/>
                <a:gd name="connsiteY0" fmla="*/ 0 h 3667125"/>
                <a:gd name="connsiteX1" fmla="*/ 1933575 w 1933575"/>
                <a:gd name="connsiteY1" fmla="*/ 3667125 h 3667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33575" h="3667125">
                  <a:moveTo>
                    <a:pt x="0" y="0"/>
                  </a:moveTo>
                  <a:lnTo>
                    <a:pt x="1933575" y="3667125"/>
                  </a:lnTo>
                </a:path>
              </a:pathLst>
            </a:custGeom>
            <a:ln w="50800">
              <a:solidFill>
                <a:srgbClr val="FFFF66">
                  <a:alpha val="24000"/>
                </a:srgbClr>
              </a:solidFill>
              <a:headEnd type="triangle" w="med" len="sm"/>
              <a:tailEnd type="triangle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>
              <a:off x="6320062" y="1008620"/>
              <a:ext cx="180975" cy="3314700"/>
            </a:xfrm>
            <a:custGeom>
              <a:avLst/>
              <a:gdLst>
                <a:gd name="connsiteX0" fmla="*/ 180975 w 180975"/>
                <a:gd name="connsiteY0" fmla="*/ 0 h 3314700"/>
                <a:gd name="connsiteX1" fmla="*/ 0 w 180975"/>
                <a:gd name="connsiteY1" fmla="*/ 3314700 h 3314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0975" h="3314700">
                  <a:moveTo>
                    <a:pt x="180975" y="0"/>
                  </a:moveTo>
                  <a:lnTo>
                    <a:pt x="0" y="3314700"/>
                  </a:lnTo>
                </a:path>
              </a:pathLst>
            </a:custGeom>
            <a:ln w="50800">
              <a:solidFill>
                <a:srgbClr val="FFFF66">
                  <a:alpha val="24000"/>
                </a:srgbClr>
              </a:solidFill>
              <a:headEnd type="triangle" w="med" len="sm"/>
              <a:tailEnd type="triangle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Freeform 71"/>
            <p:cNvSpPr/>
            <p:nvPr/>
          </p:nvSpPr>
          <p:spPr>
            <a:xfrm>
              <a:off x="2052862" y="722870"/>
              <a:ext cx="4457700" cy="3009900"/>
            </a:xfrm>
            <a:custGeom>
              <a:avLst/>
              <a:gdLst>
                <a:gd name="connsiteX0" fmla="*/ 0 w 4457700"/>
                <a:gd name="connsiteY0" fmla="*/ 2962275 h 3009900"/>
                <a:gd name="connsiteX1" fmla="*/ 2695575 w 4457700"/>
                <a:gd name="connsiteY1" fmla="*/ 3009900 h 3009900"/>
                <a:gd name="connsiteX2" fmla="*/ 4457700 w 4457700"/>
                <a:gd name="connsiteY2" fmla="*/ 0 h 3009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457700" h="3009900">
                  <a:moveTo>
                    <a:pt x="0" y="2962275"/>
                  </a:moveTo>
                  <a:lnTo>
                    <a:pt x="2695575" y="3009900"/>
                  </a:lnTo>
                  <a:lnTo>
                    <a:pt x="4457700" y="0"/>
                  </a:lnTo>
                </a:path>
              </a:pathLst>
            </a:custGeom>
            <a:ln w="50800">
              <a:solidFill>
                <a:srgbClr val="FFFF66">
                  <a:alpha val="24000"/>
                </a:srgbClr>
              </a:solidFill>
              <a:headEnd type="triangle" w="med" len="sm"/>
              <a:tailEnd type="triangle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>
              <a:off x="5081812" y="637145"/>
              <a:ext cx="47625" cy="3714750"/>
            </a:xfrm>
            <a:custGeom>
              <a:avLst/>
              <a:gdLst>
                <a:gd name="connsiteX0" fmla="*/ 47625 w 47625"/>
                <a:gd name="connsiteY0" fmla="*/ 3714750 h 3714750"/>
                <a:gd name="connsiteX1" fmla="*/ 0 w 47625"/>
                <a:gd name="connsiteY1" fmla="*/ 0 h 3714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7625" h="3714750">
                  <a:moveTo>
                    <a:pt x="47625" y="3714750"/>
                  </a:moveTo>
                  <a:lnTo>
                    <a:pt x="0" y="0"/>
                  </a:lnTo>
                </a:path>
              </a:pathLst>
            </a:custGeom>
            <a:ln w="50800">
              <a:solidFill>
                <a:srgbClr val="FFFF66">
                  <a:alpha val="24000"/>
                </a:srgbClr>
              </a:solidFill>
              <a:headEnd type="triangle" w="med" len="sm"/>
              <a:tailEnd type="triangle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>
              <a:off x="1652812" y="1303895"/>
              <a:ext cx="7677150" cy="2495550"/>
            </a:xfrm>
            <a:custGeom>
              <a:avLst/>
              <a:gdLst>
                <a:gd name="connsiteX0" fmla="*/ 7677150 w 7677150"/>
                <a:gd name="connsiteY0" fmla="*/ 47625 h 2495550"/>
                <a:gd name="connsiteX1" fmla="*/ 5095875 w 7677150"/>
                <a:gd name="connsiteY1" fmla="*/ 0 h 2495550"/>
                <a:gd name="connsiteX2" fmla="*/ 3524250 w 7677150"/>
                <a:gd name="connsiteY2" fmla="*/ 2495550 h 2495550"/>
                <a:gd name="connsiteX3" fmla="*/ 0 w 7677150"/>
                <a:gd name="connsiteY3" fmla="*/ 2438400 h 2495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77150" h="2495550">
                  <a:moveTo>
                    <a:pt x="7677150" y="47625"/>
                  </a:moveTo>
                  <a:lnTo>
                    <a:pt x="5095875" y="0"/>
                  </a:lnTo>
                  <a:lnTo>
                    <a:pt x="3524250" y="2495550"/>
                  </a:lnTo>
                  <a:lnTo>
                    <a:pt x="0" y="2438400"/>
                  </a:lnTo>
                </a:path>
              </a:pathLst>
            </a:custGeom>
            <a:ln w="50800">
              <a:solidFill>
                <a:srgbClr val="FFFF66">
                  <a:alpha val="24000"/>
                </a:srgbClr>
              </a:solidFill>
              <a:headEnd type="triangle" w="med" len="sm"/>
              <a:tailEnd type="triangle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Freeform 74"/>
            <p:cNvSpPr/>
            <p:nvPr/>
          </p:nvSpPr>
          <p:spPr>
            <a:xfrm>
              <a:off x="1328962" y="1418195"/>
              <a:ext cx="7153275" cy="2314575"/>
            </a:xfrm>
            <a:custGeom>
              <a:avLst/>
              <a:gdLst>
                <a:gd name="connsiteX0" fmla="*/ 0 w 7153275"/>
                <a:gd name="connsiteY0" fmla="*/ 257175 h 2314575"/>
                <a:gd name="connsiteX1" fmla="*/ 0 w 7153275"/>
                <a:gd name="connsiteY1" fmla="*/ 257175 h 2314575"/>
                <a:gd name="connsiteX2" fmla="*/ 2324100 w 7153275"/>
                <a:gd name="connsiteY2" fmla="*/ 0 h 2314575"/>
                <a:gd name="connsiteX3" fmla="*/ 3286125 w 7153275"/>
                <a:gd name="connsiteY3" fmla="*/ 0 h 2314575"/>
                <a:gd name="connsiteX4" fmla="*/ 5638800 w 7153275"/>
                <a:gd name="connsiteY4" fmla="*/ 2314575 h 2314575"/>
                <a:gd name="connsiteX5" fmla="*/ 7153275 w 7153275"/>
                <a:gd name="connsiteY5" fmla="*/ 2314575 h 2314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153275" h="2314575">
                  <a:moveTo>
                    <a:pt x="0" y="257175"/>
                  </a:moveTo>
                  <a:lnTo>
                    <a:pt x="0" y="257175"/>
                  </a:lnTo>
                  <a:lnTo>
                    <a:pt x="2324100" y="0"/>
                  </a:lnTo>
                  <a:lnTo>
                    <a:pt x="3286125" y="0"/>
                  </a:lnTo>
                  <a:lnTo>
                    <a:pt x="5638800" y="2314575"/>
                  </a:lnTo>
                  <a:lnTo>
                    <a:pt x="7153275" y="2314575"/>
                  </a:lnTo>
                </a:path>
              </a:pathLst>
            </a:custGeom>
            <a:ln w="50800">
              <a:solidFill>
                <a:srgbClr val="FFFF66">
                  <a:alpha val="24000"/>
                </a:srgbClr>
              </a:solidFill>
              <a:headEnd type="triangle" w="med" len="sm"/>
              <a:tailEnd type="triangle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Freeform 77"/>
            <p:cNvSpPr/>
            <p:nvPr/>
          </p:nvSpPr>
          <p:spPr>
            <a:xfrm>
              <a:off x="4906500" y="627655"/>
              <a:ext cx="1933575" cy="3667125"/>
            </a:xfrm>
            <a:custGeom>
              <a:avLst/>
              <a:gdLst>
                <a:gd name="connsiteX0" fmla="*/ 0 w 1571625"/>
                <a:gd name="connsiteY0" fmla="*/ 0 h 3000375"/>
                <a:gd name="connsiteX1" fmla="*/ 1571625 w 1571625"/>
                <a:gd name="connsiteY1" fmla="*/ 3000375 h 3000375"/>
                <a:gd name="connsiteX0" fmla="*/ 0 w 1724025"/>
                <a:gd name="connsiteY0" fmla="*/ 0 h 3314700"/>
                <a:gd name="connsiteX1" fmla="*/ 1724025 w 1724025"/>
                <a:gd name="connsiteY1" fmla="*/ 3314700 h 3314700"/>
                <a:gd name="connsiteX0" fmla="*/ 0 w 1933575"/>
                <a:gd name="connsiteY0" fmla="*/ 0 h 3667125"/>
                <a:gd name="connsiteX1" fmla="*/ 1933575 w 1933575"/>
                <a:gd name="connsiteY1" fmla="*/ 3667125 h 3667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33575" h="3667125">
                  <a:moveTo>
                    <a:pt x="0" y="0"/>
                  </a:moveTo>
                  <a:lnTo>
                    <a:pt x="1933575" y="3667125"/>
                  </a:lnTo>
                </a:path>
              </a:pathLst>
            </a:custGeom>
            <a:ln w="50800">
              <a:solidFill>
                <a:srgbClr val="FFFF66">
                  <a:alpha val="24000"/>
                </a:srgbClr>
              </a:solidFill>
              <a:headEnd type="triangle" w="med" len="sm"/>
              <a:tailEnd type="triangle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Freeform 78"/>
            <p:cNvSpPr/>
            <p:nvPr/>
          </p:nvSpPr>
          <p:spPr>
            <a:xfrm>
              <a:off x="6335250" y="1018180"/>
              <a:ext cx="180975" cy="3314700"/>
            </a:xfrm>
            <a:custGeom>
              <a:avLst/>
              <a:gdLst>
                <a:gd name="connsiteX0" fmla="*/ 180975 w 180975"/>
                <a:gd name="connsiteY0" fmla="*/ 0 h 3314700"/>
                <a:gd name="connsiteX1" fmla="*/ 0 w 180975"/>
                <a:gd name="connsiteY1" fmla="*/ 3314700 h 3314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0975" h="3314700">
                  <a:moveTo>
                    <a:pt x="180975" y="0"/>
                  </a:moveTo>
                  <a:lnTo>
                    <a:pt x="0" y="3314700"/>
                  </a:lnTo>
                </a:path>
              </a:pathLst>
            </a:custGeom>
            <a:ln w="50800">
              <a:solidFill>
                <a:srgbClr val="FFFF66">
                  <a:alpha val="24000"/>
                </a:srgbClr>
              </a:solidFill>
              <a:headEnd type="triangle" w="med" len="sm"/>
              <a:tailEnd type="triangle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Freeform 80"/>
            <p:cNvSpPr/>
            <p:nvPr/>
          </p:nvSpPr>
          <p:spPr>
            <a:xfrm>
              <a:off x="2068050" y="732430"/>
              <a:ext cx="4457700" cy="3009900"/>
            </a:xfrm>
            <a:custGeom>
              <a:avLst/>
              <a:gdLst>
                <a:gd name="connsiteX0" fmla="*/ 0 w 4457700"/>
                <a:gd name="connsiteY0" fmla="*/ 2962275 h 3009900"/>
                <a:gd name="connsiteX1" fmla="*/ 2695575 w 4457700"/>
                <a:gd name="connsiteY1" fmla="*/ 3009900 h 3009900"/>
                <a:gd name="connsiteX2" fmla="*/ 4457700 w 4457700"/>
                <a:gd name="connsiteY2" fmla="*/ 0 h 3009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457700" h="3009900">
                  <a:moveTo>
                    <a:pt x="0" y="2962275"/>
                  </a:moveTo>
                  <a:lnTo>
                    <a:pt x="2695575" y="3009900"/>
                  </a:lnTo>
                  <a:lnTo>
                    <a:pt x="4457700" y="0"/>
                  </a:lnTo>
                </a:path>
              </a:pathLst>
            </a:custGeom>
            <a:ln w="50800">
              <a:solidFill>
                <a:srgbClr val="FFFF66">
                  <a:alpha val="24000"/>
                </a:srgbClr>
              </a:solidFill>
              <a:headEnd type="triangle" w="med" len="sm"/>
              <a:tailEnd type="triangle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Freeform 81"/>
            <p:cNvSpPr/>
            <p:nvPr/>
          </p:nvSpPr>
          <p:spPr>
            <a:xfrm>
              <a:off x="5097000" y="646705"/>
              <a:ext cx="47625" cy="3714750"/>
            </a:xfrm>
            <a:custGeom>
              <a:avLst/>
              <a:gdLst>
                <a:gd name="connsiteX0" fmla="*/ 47625 w 47625"/>
                <a:gd name="connsiteY0" fmla="*/ 3714750 h 3714750"/>
                <a:gd name="connsiteX1" fmla="*/ 0 w 47625"/>
                <a:gd name="connsiteY1" fmla="*/ 0 h 3714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7625" h="3714750">
                  <a:moveTo>
                    <a:pt x="47625" y="3714750"/>
                  </a:moveTo>
                  <a:lnTo>
                    <a:pt x="0" y="0"/>
                  </a:lnTo>
                </a:path>
              </a:pathLst>
            </a:custGeom>
            <a:ln w="50800">
              <a:solidFill>
                <a:srgbClr val="FFFF66">
                  <a:alpha val="24000"/>
                </a:srgbClr>
              </a:solidFill>
              <a:headEnd type="triangle" w="med" len="sm"/>
              <a:tailEnd type="triangle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Freeform 82"/>
            <p:cNvSpPr/>
            <p:nvPr/>
          </p:nvSpPr>
          <p:spPr>
            <a:xfrm>
              <a:off x="1668000" y="1313455"/>
              <a:ext cx="7677150" cy="2495550"/>
            </a:xfrm>
            <a:custGeom>
              <a:avLst/>
              <a:gdLst>
                <a:gd name="connsiteX0" fmla="*/ 7677150 w 7677150"/>
                <a:gd name="connsiteY0" fmla="*/ 47625 h 2495550"/>
                <a:gd name="connsiteX1" fmla="*/ 5095875 w 7677150"/>
                <a:gd name="connsiteY1" fmla="*/ 0 h 2495550"/>
                <a:gd name="connsiteX2" fmla="*/ 3524250 w 7677150"/>
                <a:gd name="connsiteY2" fmla="*/ 2495550 h 2495550"/>
                <a:gd name="connsiteX3" fmla="*/ 0 w 7677150"/>
                <a:gd name="connsiteY3" fmla="*/ 2438400 h 2495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77150" h="2495550">
                  <a:moveTo>
                    <a:pt x="7677150" y="47625"/>
                  </a:moveTo>
                  <a:lnTo>
                    <a:pt x="5095875" y="0"/>
                  </a:lnTo>
                  <a:lnTo>
                    <a:pt x="3524250" y="2495550"/>
                  </a:lnTo>
                  <a:lnTo>
                    <a:pt x="0" y="2438400"/>
                  </a:lnTo>
                </a:path>
              </a:pathLst>
            </a:custGeom>
            <a:ln w="50800">
              <a:solidFill>
                <a:srgbClr val="FFFF66">
                  <a:alpha val="24000"/>
                </a:srgbClr>
              </a:solidFill>
              <a:headEnd type="triangle" w="med" len="sm"/>
              <a:tailEnd type="triangle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Freeform 83"/>
            <p:cNvSpPr/>
            <p:nvPr/>
          </p:nvSpPr>
          <p:spPr>
            <a:xfrm>
              <a:off x="1344150" y="1427755"/>
              <a:ext cx="7153275" cy="2314575"/>
            </a:xfrm>
            <a:custGeom>
              <a:avLst/>
              <a:gdLst>
                <a:gd name="connsiteX0" fmla="*/ 0 w 7153275"/>
                <a:gd name="connsiteY0" fmla="*/ 257175 h 2314575"/>
                <a:gd name="connsiteX1" fmla="*/ 0 w 7153275"/>
                <a:gd name="connsiteY1" fmla="*/ 257175 h 2314575"/>
                <a:gd name="connsiteX2" fmla="*/ 2324100 w 7153275"/>
                <a:gd name="connsiteY2" fmla="*/ 0 h 2314575"/>
                <a:gd name="connsiteX3" fmla="*/ 3286125 w 7153275"/>
                <a:gd name="connsiteY3" fmla="*/ 0 h 2314575"/>
                <a:gd name="connsiteX4" fmla="*/ 5638800 w 7153275"/>
                <a:gd name="connsiteY4" fmla="*/ 2314575 h 2314575"/>
                <a:gd name="connsiteX5" fmla="*/ 7153275 w 7153275"/>
                <a:gd name="connsiteY5" fmla="*/ 2314575 h 2314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153275" h="2314575">
                  <a:moveTo>
                    <a:pt x="0" y="257175"/>
                  </a:moveTo>
                  <a:lnTo>
                    <a:pt x="0" y="257175"/>
                  </a:lnTo>
                  <a:lnTo>
                    <a:pt x="2324100" y="0"/>
                  </a:lnTo>
                  <a:lnTo>
                    <a:pt x="3286125" y="0"/>
                  </a:lnTo>
                  <a:lnTo>
                    <a:pt x="5638800" y="2314575"/>
                  </a:lnTo>
                  <a:lnTo>
                    <a:pt x="7153275" y="2314575"/>
                  </a:lnTo>
                </a:path>
              </a:pathLst>
            </a:custGeom>
            <a:ln w="50800">
              <a:solidFill>
                <a:srgbClr val="FFFF66">
                  <a:alpha val="24000"/>
                </a:srgbClr>
              </a:solidFill>
              <a:headEnd type="triangle" w="med" len="sm"/>
              <a:tailEnd type="triangle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6" name="TextBox 85"/>
          <p:cNvSpPr txBox="1"/>
          <p:nvPr/>
        </p:nvSpPr>
        <p:spPr>
          <a:xfrm rot="20822797">
            <a:off x="5085707" y="4814684"/>
            <a:ext cx="2712378" cy="3165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63550" indent="-463550" algn="ctr">
              <a:lnSpc>
                <a:spcPct val="110000"/>
              </a:lnSpc>
              <a:spcAft>
                <a:spcPts val="2400"/>
              </a:spcAft>
            </a:pPr>
            <a:r>
              <a:rPr lang="en-US" sz="1400" b="1" dirty="0" smtClean="0">
                <a:solidFill>
                  <a:srgbClr val="002060"/>
                </a:solidFill>
                <a:latin typeface="News Gothic" pitchFamily="34" charset="0"/>
                <a:cs typeface="Arial" pitchFamily="34" charset="0"/>
              </a:rPr>
              <a:t>UPDATE PLAN</a:t>
            </a:r>
          </a:p>
        </p:txBody>
      </p:sp>
    </p:spTree>
    <p:custDataLst>
      <p:tags r:id="rId1"/>
    </p:custData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6550238"/>
            <a:ext cx="10972800" cy="307762"/>
          </a:xfrm>
          <a:prstGeom prst="rect">
            <a:avLst/>
          </a:prstGeom>
          <a:solidFill>
            <a:schemeClr val="bg1"/>
          </a:solidFill>
        </p:spPr>
        <p:txBody>
          <a:bodyPr wrap="square" lIns="91427" tIns="45713" rIns="91427" bIns="45713" rtlCol="0" anchor="ctr">
            <a:spAutoFit/>
          </a:bodyPr>
          <a:lstStyle/>
          <a:p>
            <a:pPr algn="r"/>
            <a:r>
              <a:rPr lang="en-US" sz="1400" b="1" dirty="0" smtClean="0">
                <a:latin typeface="News Gothic" pitchFamily="34" charset="0"/>
                <a:cs typeface="Arial" pitchFamily="34" charset="0"/>
              </a:rPr>
              <a:t>HOWARD STREET PLAZA </a:t>
            </a:r>
            <a:r>
              <a:rPr lang="en-US" sz="1400" dirty="0" smtClean="0">
                <a:latin typeface="News Gothic" pitchFamily="34" charset="0"/>
                <a:cs typeface="Arial" pitchFamily="34" charset="0"/>
              </a:rPr>
              <a:t>PRECEDENTS</a:t>
            </a:r>
            <a:endParaRPr lang="en-US" sz="1400" dirty="0">
              <a:latin typeface="News Gothic" pitchFamily="34" charset="0"/>
              <a:cs typeface="Arial" pitchFamily="34" charset="0"/>
            </a:endParaRPr>
          </a:p>
        </p:txBody>
      </p:sp>
      <p:sp>
        <p:nvSpPr>
          <p:cNvPr id="80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0" y="6516688"/>
            <a:ext cx="442913" cy="365125"/>
          </a:xfrm>
          <a:prstGeom prst="rect">
            <a:avLst/>
          </a:prstGeom>
        </p:spPr>
        <p:txBody>
          <a:bodyPr/>
          <a:lstStyle/>
          <a:p>
            <a:pPr algn="ctr"/>
            <a:fld id="{97F2152C-7749-4D0E-B213-988EC00E612E}" type="slidenum">
              <a:rPr lang="en-US" sz="1200" smtClean="0">
                <a:solidFill>
                  <a:schemeClr val="tx1"/>
                </a:solidFill>
                <a:latin typeface="News Gothic" pitchFamily="34" charset="0"/>
              </a:rPr>
              <a:pPr algn="ctr"/>
              <a:t>59</a:t>
            </a:fld>
            <a:endParaRPr lang="en-US" sz="1200" dirty="0">
              <a:solidFill>
                <a:schemeClr val="tx1"/>
              </a:solidFill>
              <a:latin typeface="News Gothic" pitchFamily="34" charset="0"/>
            </a:endParaRPr>
          </a:p>
        </p:txBody>
      </p:sp>
      <p:pic>
        <p:nvPicPr>
          <p:cNvPr id="7" name="Picture 6" descr="ferry_building_san_francisco_800pixel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514475"/>
            <a:ext cx="5739404" cy="344805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00725" y="1514475"/>
            <a:ext cx="5172075" cy="344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custDataLst>
      <p:tags r:id="rId1"/>
    </p:custData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 descr="existing_site_plan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52128"/>
            <a:ext cx="10972799" cy="711012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6550238"/>
            <a:ext cx="10972800" cy="307762"/>
          </a:xfrm>
          <a:prstGeom prst="rect">
            <a:avLst/>
          </a:prstGeom>
          <a:solidFill>
            <a:schemeClr val="bg1"/>
          </a:solidFill>
        </p:spPr>
        <p:txBody>
          <a:bodyPr wrap="square" lIns="91427" tIns="45713" rIns="91427" bIns="45713" rtlCol="0" anchor="ctr">
            <a:spAutoFit/>
          </a:bodyPr>
          <a:lstStyle/>
          <a:p>
            <a:pPr algn="r"/>
            <a:r>
              <a:rPr lang="en-US" sz="1400" dirty="0" smtClean="0">
                <a:latin typeface="News Gothic" pitchFamily="34" charset="0"/>
                <a:cs typeface="Arial" pitchFamily="34" charset="0"/>
              </a:rPr>
              <a:t> EXISTING </a:t>
            </a:r>
            <a:r>
              <a:rPr lang="en-US" sz="1400" b="1" dirty="0" smtClean="0">
                <a:latin typeface="News Gothic" pitchFamily="34" charset="0"/>
                <a:cs typeface="Arial" pitchFamily="34" charset="0"/>
              </a:rPr>
              <a:t>SITE PLAN</a:t>
            </a:r>
            <a:endParaRPr lang="en-US" sz="1400" b="1" dirty="0">
              <a:latin typeface="News Gothic" pitchFamily="34" charset="0"/>
              <a:cs typeface="Arial" pitchFamily="34" charset="0"/>
            </a:endParaRPr>
          </a:p>
        </p:txBody>
      </p:sp>
      <p:sp>
        <p:nvSpPr>
          <p:cNvPr id="80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0" y="6516688"/>
            <a:ext cx="442913" cy="365125"/>
          </a:xfrm>
          <a:prstGeom prst="rect">
            <a:avLst/>
          </a:prstGeom>
        </p:spPr>
        <p:txBody>
          <a:bodyPr/>
          <a:lstStyle/>
          <a:p>
            <a:pPr algn="ctr"/>
            <a:fld id="{97F2152C-7749-4D0E-B213-988EC00E612E}" type="slidenum">
              <a:rPr lang="en-US" sz="1200" smtClean="0">
                <a:solidFill>
                  <a:schemeClr val="tx1"/>
                </a:solidFill>
                <a:latin typeface="News Gothic" pitchFamily="34" charset="0"/>
              </a:rPr>
              <a:pPr algn="ctr"/>
              <a:t>6</a:t>
            </a:fld>
            <a:endParaRPr lang="en-US" sz="1200" dirty="0">
              <a:solidFill>
                <a:schemeClr val="tx1"/>
              </a:solidFill>
              <a:latin typeface="News Gothic" pitchFamily="34" charset="0"/>
            </a:endParaRPr>
          </a:p>
        </p:txBody>
      </p:sp>
      <p:grpSp>
        <p:nvGrpSpPr>
          <p:cNvPr id="3" name="Group 29"/>
          <p:cNvGrpSpPr/>
          <p:nvPr/>
        </p:nvGrpSpPr>
        <p:grpSpPr>
          <a:xfrm>
            <a:off x="10417175" y="6060267"/>
            <a:ext cx="447675" cy="454833"/>
            <a:chOff x="10417175" y="6060267"/>
            <a:chExt cx="447675" cy="454833"/>
          </a:xfrm>
        </p:grpSpPr>
        <p:sp>
          <p:nvSpPr>
            <p:cNvPr id="12" name="Oval 11"/>
            <p:cNvSpPr/>
            <p:nvPr/>
          </p:nvSpPr>
          <p:spPr>
            <a:xfrm>
              <a:off x="10417175" y="6191250"/>
              <a:ext cx="323850" cy="323850"/>
            </a:xfrm>
            <a:prstGeom prst="ellipse">
              <a:avLst/>
            </a:prstGeom>
            <a:solidFill>
              <a:schemeClr val="bg1">
                <a:alpha val="69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20" name="Straight Connector 19"/>
            <p:cNvCxnSpPr>
              <a:stCxn id="12" idx="0"/>
            </p:cNvCxnSpPr>
            <p:nvPr/>
          </p:nvCxnSpPr>
          <p:spPr>
            <a:xfrm>
              <a:off x="10579100" y="6191250"/>
              <a:ext cx="0" cy="160020"/>
            </a:xfrm>
            <a:prstGeom prst="line">
              <a:avLst/>
            </a:prstGeom>
            <a:ln w="127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>
              <a:stCxn id="12" idx="7"/>
            </p:cNvCxnSpPr>
            <p:nvPr/>
          </p:nvCxnSpPr>
          <p:spPr>
            <a:xfrm flipH="1">
              <a:off x="10579100" y="6238677"/>
              <a:ext cx="114498" cy="118943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10610850" y="6060267"/>
              <a:ext cx="2540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63550" indent="-463550">
                <a:lnSpc>
                  <a:spcPct val="110000"/>
                </a:lnSpc>
                <a:spcAft>
                  <a:spcPts val="2400"/>
                </a:spcAft>
              </a:pPr>
              <a:r>
                <a:rPr lang="en-US" sz="1000" b="1" dirty="0" smtClean="0">
                  <a:latin typeface="News Gothic" pitchFamily="34" charset="0"/>
                  <a:cs typeface="Arial" pitchFamily="34" charset="0"/>
                </a:rPr>
                <a:t>N</a:t>
              </a:r>
            </a:p>
          </p:txBody>
        </p:sp>
      </p:grpSp>
      <p:pic>
        <p:nvPicPr>
          <p:cNvPr id="17" name="Picture 16" descr="AP0002000.jpg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24550" y="457200"/>
            <a:ext cx="4133850" cy="5600700"/>
          </a:xfrm>
          <a:prstGeom prst="rect">
            <a:avLst/>
          </a:prstGeom>
        </p:spPr>
      </p:pic>
      <p:grpSp>
        <p:nvGrpSpPr>
          <p:cNvPr id="4" name="Group 5"/>
          <p:cNvGrpSpPr/>
          <p:nvPr/>
        </p:nvGrpSpPr>
        <p:grpSpPr>
          <a:xfrm>
            <a:off x="5879669" y="427817"/>
            <a:ext cx="5093131" cy="5745812"/>
            <a:chOff x="5879669" y="427817"/>
            <a:chExt cx="5093131" cy="5745812"/>
          </a:xfrm>
        </p:grpSpPr>
        <p:sp>
          <p:nvSpPr>
            <p:cNvPr id="7" name="TextBox 6"/>
            <p:cNvSpPr txBox="1"/>
            <p:nvPr/>
          </p:nvSpPr>
          <p:spPr>
            <a:xfrm>
              <a:off x="9974642" y="3132917"/>
              <a:ext cx="998158" cy="3165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463550" indent="-463550">
                <a:lnSpc>
                  <a:spcPct val="110000"/>
                </a:lnSpc>
                <a:spcAft>
                  <a:spcPts val="2400"/>
                </a:spcAft>
              </a:pPr>
              <a:r>
                <a:rPr lang="en-US" sz="14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News Gothic" pitchFamily="34" charset="0"/>
                  <a:cs typeface="Arial" pitchFamily="34" charset="0"/>
                </a:rPr>
                <a:t>HOWARD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 rot="16200000">
              <a:off x="5573912" y="1402597"/>
              <a:ext cx="928075" cy="3165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463550" indent="-463550">
                <a:lnSpc>
                  <a:spcPct val="110000"/>
                </a:lnSpc>
                <a:spcAft>
                  <a:spcPts val="2400"/>
                </a:spcAft>
              </a:pPr>
              <a:r>
                <a:rPr lang="en-US" sz="14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News Gothic" pitchFamily="34" charset="0"/>
                  <a:cs typeface="Arial" pitchFamily="34" charset="0"/>
                </a:rPr>
                <a:t>FOURTH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 rot="16200000">
              <a:off x="9584398" y="1402597"/>
              <a:ext cx="748923" cy="3165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463550" indent="-463550">
                <a:lnSpc>
                  <a:spcPct val="110000"/>
                </a:lnSpc>
                <a:spcAft>
                  <a:spcPts val="2400"/>
                </a:spcAft>
              </a:pPr>
              <a:r>
                <a:rPr lang="en-US" sz="14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News Gothic" pitchFamily="34" charset="0"/>
                  <a:cs typeface="Arial" pitchFamily="34" charset="0"/>
                </a:rPr>
                <a:t>THIRD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9974642" y="427817"/>
              <a:ext cx="971741" cy="3165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463550" indent="-463550">
                <a:lnSpc>
                  <a:spcPct val="110000"/>
                </a:lnSpc>
                <a:spcAft>
                  <a:spcPts val="2400"/>
                </a:spcAft>
              </a:pPr>
              <a:r>
                <a:rPr lang="en-US" sz="14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News Gothic" pitchFamily="34" charset="0"/>
                  <a:cs typeface="Arial" pitchFamily="34" charset="0"/>
                </a:rPr>
                <a:t>MISSION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9974642" y="5857067"/>
              <a:ext cx="929293" cy="3165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463550" indent="-463550">
                <a:lnSpc>
                  <a:spcPct val="110000"/>
                </a:lnSpc>
                <a:spcAft>
                  <a:spcPts val="2400"/>
                </a:spcAft>
              </a:pPr>
              <a:r>
                <a:rPr lang="en-US" sz="14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News Gothic" pitchFamily="34" charset="0"/>
                  <a:cs typeface="Arial" pitchFamily="34" charset="0"/>
                </a:rPr>
                <a:t>FOLSOM</a:t>
              </a:r>
            </a:p>
          </p:txBody>
        </p:sp>
      </p:grpSp>
    </p:spTree>
    <p:custDataLst>
      <p:tags r:id="rId1"/>
    </p:custData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 descr="existing_site_plan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4740" y="-581026"/>
            <a:ext cx="11113943" cy="719137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6550238"/>
            <a:ext cx="10972800" cy="307762"/>
          </a:xfrm>
          <a:prstGeom prst="rect">
            <a:avLst/>
          </a:prstGeom>
          <a:solidFill>
            <a:schemeClr val="bg1"/>
          </a:solidFill>
        </p:spPr>
        <p:txBody>
          <a:bodyPr wrap="square" lIns="91427" tIns="45713" rIns="91427" bIns="45713" rtlCol="0" anchor="ctr">
            <a:spAutoFit/>
          </a:bodyPr>
          <a:lstStyle/>
          <a:p>
            <a:pPr algn="r"/>
            <a:r>
              <a:rPr lang="en-US" sz="1400" dirty="0" smtClean="0">
                <a:latin typeface="News Gothic" pitchFamily="34" charset="0"/>
                <a:cs typeface="Arial" pitchFamily="34" charset="0"/>
              </a:rPr>
              <a:t> PROPOSED </a:t>
            </a:r>
            <a:r>
              <a:rPr lang="en-US" sz="1400" b="1" dirty="0" smtClean="0">
                <a:latin typeface="News Gothic" pitchFamily="34" charset="0"/>
                <a:cs typeface="Arial" pitchFamily="34" charset="0"/>
              </a:rPr>
              <a:t>SECTION</a:t>
            </a:r>
            <a:endParaRPr lang="en-US" sz="1400" b="1" dirty="0">
              <a:latin typeface="News Gothic" pitchFamily="34" charset="0"/>
              <a:cs typeface="Arial" pitchFamily="34" charset="0"/>
            </a:endParaRPr>
          </a:p>
        </p:txBody>
      </p:sp>
      <p:sp>
        <p:nvSpPr>
          <p:cNvPr id="80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0" y="6516688"/>
            <a:ext cx="442913" cy="365125"/>
          </a:xfrm>
          <a:prstGeom prst="rect">
            <a:avLst/>
          </a:prstGeom>
        </p:spPr>
        <p:txBody>
          <a:bodyPr/>
          <a:lstStyle/>
          <a:p>
            <a:pPr algn="ctr"/>
            <a:fld id="{97F2152C-7749-4D0E-B213-988EC00E612E}" type="slidenum">
              <a:rPr lang="en-US" sz="1200" smtClean="0">
                <a:solidFill>
                  <a:schemeClr val="tx1"/>
                </a:solidFill>
                <a:latin typeface="News Gothic" pitchFamily="34" charset="0"/>
              </a:rPr>
              <a:pPr algn="ctr"/>
              <a:t>60</a:t>
            </a:fld>
            <a:endParaRPr lang="en-US" sz="1200" dirty="0">
              <a:solidFill>
                <a:schemeClr val="tx1"/>
              </a:solidFill>
              <a:latin typeface="News Gothic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97853" y="3223648"/>
            <a:ext cx="617477" cy="2525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63550" indent="-463550" algn="ctr">
              <a:lnSpc>
                <a:spcPct val="110000"/>
              </a:lnSpc>
              <a:spcAft>
                <a:spcPts val="2400"/>
              </a:spcAft>
            </a:pPr>
            <a:r>
              <a:rPr lang="en-US" sz="1000" b="1" dirty="0" smtClean="0">
                <a:latin typeface="News Gothic" pitchFamily="34" charset="0"/>
                <a:cs typeface="Arial" pitchFamily="34" charset="0"/>
              </a:rPr>
              <a:t>LOBBY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850378" y="2510726"/>
            <a:ext cx="912429" cy="2525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63550" indent="-463550" algn="ctr">
              <a:lnSpc>
                <a:spcPct val="110000"/>
              </a:lnSpc>
              <a:spcAft>
                <a:spcPts val="2400"/>
              </a:spcAft>
            </a:pPr>
            <a:r>
              <a:rPr lang="en-US" sz="1000" b="1" dirty="0" smtClean="0">
                <a:latin typeface="News Gothic" pitchFamily="34" charset="0"/>
                <a:cs typeface="Arial" pitchFamily="34" charset="0"/>
              </a:rPr>
              <a:t>BALLROOM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917703" y="1805553"/>
            <a:ext cx="777777" cy="2525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63550" indent="-463550" algn="ctr">
              <a:lnSpc>
                <a:spcPct val="110000"/>
              </a:lnSpc>
              <a:spcAft>
                <a:spcPts val="2400"/>
              </a:spcAft>
            </a:pPr>
            <a:r>
              <a:rPr lang="en-US" sz="1000" b="1" dirty="0" smtClean="0">
                <a:latin typeface="News Gothic" pitchFamily="34" charset="0"/>
                <a:cs typeface="Arial" pitchFamily="34" charset="0"/>
              </a:rPr>
              <a:t>MEETING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182127" y="1296530"/>
            <a:ext cx="58702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63550" indent="-463550" algn="ctr">
              <a:lnSpc>
                <a:spcPct val="110000"/>
              </a:lnSpc>
              <a:spcAft>
                <a:spcPts val="2400"/>
              </a:spcAft>
            </a:pPr>
            <a:r>
              <a:rPr lang="en-US" sz="1000" b="1" dirty="0" smtClean="0">
                <a:latin typeface="News Gothic" pitchFamily="34" charset="0"/>
                <a:cs typeface="Arial" pitchFamily="34" charset="0"/>
              </a:rPr>
              <a:t>82’-0”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182127" y="1900964"/>
            <a:ext cx="58702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63550" indent="-463550" algn="ctr">
              <a:lnSpc>
                <a:spcPct val="110000"/>
              </a:lnSpc>
              <a:spcAft>
                <a:spcPts val="2400"/>
              </a:spcAft>
            </a:pPr>
            <a:r>
              <a:rPr lang="en-US" sz="1000" b="1" dirty="0" smtClean="0">
                <a:latin typeface="News Gothic" pitchFamily="34" charset="0"/>
                <a:cs typeface="Arial" pitchFamily="34" charset="0"/>
              </a:rPr>
              <a:t>55’-0”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182127" y="2680076"/>
            <a:ext cx="58702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63550" indent="-463550" algn="ctr">
              <a:lnSpc>
                <a:spcPct val="110000"/>
              </a:lnSpc>
              <a:spcAft>
                <a:spcPts val="2400"/>
              </a:spcAft>
            </a:pPr>
            <a:r>
              <a:rPr lang="en-US" sz="1000" b="1" dirty="0" smtClean="0">
                <a:latin typeface="News Gothic" pitchFamily="34" charset="0"/>
                <a:cs typeface="Arial" pitchFamily="34" charset="0"/>
              </a:rPr>
              <a:t>19’-0”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223003" y="3044286"/>
            <a:ext cx="50526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63550" indent="-463550" algn="ctr">
              <a:lnSpc>
                <a:spcPct val="110000"/>
              </a:lnSpc>
              <a:spcAft>
                <a:spcPts val="2400"/>
              </a:spcAft>
            </a:pPr>
            <a:r>
              <a:rPr lang="en-US" sz="1000" b="1" dirty="0" smtClean="0">
                <a:latin typeface="News Gothic" pitchFamily="34" charset="0"/>
                <a:cs typeface="Arial" pitchFamily="34" charset="0"/>
              </a:rPr>
              <a:t>0’-0”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124995" y="4060557"/>
            <a:ext cx="938078" cy="2525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63550" indent="-463550" algn="ctr">
              <a:lnSpc>
                <a:spcPct val="110000"/>
              </a:lnSpc>
              <a:spcAft>
                <a:spcPts val="2400"/>
              </a:spcAft>
            </a:pPr>
            <a:r>
              <a:rPr lang="en-US" sz="1000" b="1" dirty="0" smtClean="0">
                <a:latin typeface="News Gothic" pitchFamily="34" charset="0"/>
                <a:cs typeface="Arial" pitchFamily="34" charset="0"/>
              </a:rPr>
              <a:t>EXHIBITION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73403" y="3223648"/>
            <a:ext cx="617477" cy="2525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63550" indent="-463550" algn="ctr">
              <a:lnSpc>
                <a:spcPct val="110000"/>
              </a:lnSpc>
              <a:spcAft>
                <a:spcPts val="2400"/>
              </a:spcAft>
            </a:pPr>
            <a:r>
              <a:rPr lang="en-US" sz="1000" b="1" dirty="0" smtClean="0">
                <a:latin typeface="News Gothic" pitchFamily="34" charset="0"/>
                <a:cs typeface="Arial" pitchFamily="34" charset="0"/>
              </a:rPr>
              <a:t>LOBBY</a:t>
            </a:r>
          </a:p>
        </p:txBody>
      </p:sp>
    </p:spTree>
    <p:custDataLst>
      <p:tags r:id="rId1"/>
    </p:custData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 descr="existing_site_plan.jpg"/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7" y="0"/>
            <a:ext cx="10969884" cy="687720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6569288"/>
            <a:ext cx="10972800" cy="307762"/>
          </a:xfrm>
          <a:prstGeom prst="rect">
            <a:avLst/>
          </a:prstGeom>
          <a:solidFill>
            <a:schemeClr val="bg1"/>
          </a:solidFill>
        </p:spPr>
        <p:txBody>
          <a:bodyPr wrap="square" lIns="91427" tIns="45713" rIns="91427" bIns="45713" rtlCol="0" anchor="ctr">
            <a:spAutoFit/>
          </a:bodyPr>
          <a:lstStyle/>
          <a:p>
            <a:pPr algn="r"/>
            <a:r>
              <a:rPr lang="en-US" sz="1400" dirty="0" smtClean="0">
                <a:latin typeface="News Gothic" pitchFamily="34" charset="0"/>
                <a:cs typeface="Arial" pitchFamily="34" charset="0"/>
              </a:rPr>
              <a:t> </a:t>
            </a:r>
            <a:r>
              <a:rPr lang="en-US" sz="1400" b="1" dirty="0" smtClean="0">
                <a:latin typeface="News Gothic" pitchFamily="34" charset="0"/>
                <a:cs typeface="Arial" pitchFamily="34" charset="0"/>
              </a:rPr>
              <a:t>VIEW FROM PORTICO </a:t>
            </a:r>
            <a:r>
              <a:rPr lang="en-US" sz="1400" dirty="0" smtClean="0">
                <a:latin typeface="News Gothic" pitchFamily="34" charset="0"/>
                <a:cs typeface="Arial" pitchFamily="34" charset="0"/>
              </a:rPr>
              <a:t>TO EAST</a:t>
            </a:r>
            <a:endParaRPr lang="en-US" sz="1400" b="1" dirty="0">
              <a:latin typeface="News Gothic" pitchFamily="34" charset="0"/>
              <a:cs typeface="Arial" pitchFamily="34" charset="0"/>
            </a:endParaRPr>
          </a:p>
        </p:txBody>
      </p:sp>
      <p:sp>
        <p:nvSpPr>
          <p:cNvPr id="80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0" y="6516688"/>
            <a:ext cx="442913" cy="365125"/>
          </a:xfrm>
          <a:prstGeom prst="rect">
            <a:avLst/>
          </a:prstGeom>
        </p:spPr>
        <p:txBody>
          <a:bodyPr/>
          <a:lstStyle/>
          <a:p>
            <a:pPr algn="ctr"/>
            <a:fld id="{97F2152C-7749-4D0E-B213-988EC00E612E}" type="slidenum">
              <a:rPr lang="en-US" sz="1200" smtClean="0">
                <a:solidFill>
                  <a:schemeClr val="tx1"/>
                </a:solidFill>
                <a:latin typeface="News Gothic" pitchFamily="34" charset="0"/>
              </a:rPr>
              <a:pPr algn="ctr"/>
              <a:t>61</a:t>
            </a:fld>
            <a:endParaRPr lang="en-US" sz="1200" dirty="0">
              <a:solidFill>
                <a:schemeClr val="tx1"/>
              </a:solidFill>
              <a:latin typeface="News Gothic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 descr="existing_site_plan.jpg"/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7" y="0"/>
            <a:ext cx="10969884" cy="687720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6569288"/>
            <a:ext cx="10972800" cy="307762"/>
          </a:xfrm>
          <a:prstGeom prst="rect">
            <a:avLst/>
          </a:prstGeom>
          <a:solidFill>
            <a:schemeClr val="bg1"/>
          </a:solidFill>
        </p:spPr>
        <p:txBody>
          <a:bodyPr wrap="square" lIns="91427" tIns="45713" rIns="91427" bIns="45713" rtlCol="0" anchor="ctr">
            <a:spAutoFit/>
          </a:bodyPr>
          <a:lstStyle/>
          <a:p>
            <a:pPr algn="r"/>
            <a:r>
              <a:rPr lang="en-US" sz="1400" dirty="0" smtClean="0">
                <a:latin typeface="News Gothic" pitchFamily="34" charset="0"/>
                <a:cs typeface="Arial" pitchFamily="34" charset="0"/>
              </a:rPr>
              <a:t> </a:t>
            </a:r>
            <a:r>
              <a:rPr lang="en-US" sz="1400" b="1" dirty="0" smtClean="0">
                <a:latin typeface="News Gothic" pitchFamily="34" charset="0"/>
                <a:cs typeface="Arial" pitchFamily="34" charset="0"/>
              </a:rPr>
              <a:t>VIEW FROM PORTICO </a:t>
            </a:r>
            <a:r>
              <a:rPr lang="en-US" sz="1400" dirty="0" smtClean="0">
                <a:latin typeface="News Gothic" pitchFamily="34" charset="0"/>
                <a:cs typeface="Arial" pitchFamily="34" charset="0"/>
              </a:rPr>
              <a:t>TO EAST</a:t>
            </a:r>
            <a:endParaRPr lang="en-US" sz="1400" b="1" dirty="0">
              <a:latin typeface="News Gothic" pitchFamily="34" charset="0"/>
              <a:cs typeface="Arial" pitchFamily="34" charset="0"/>
            </a:endParaRPr>
          </a:p>
        </p:txBody>
      </p:sp>
      <p:sp>
        <p:nvSpPr>
          <p:cNvPr id="80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0" y="6516688"/>
            <a:ext cx="442913" cy="365125"/>
          </a:xfrm>
          <a:prstGeom prst="rect">
            <a:avLst/>
          </a:prstGeom>
        </p:spPr>
        <p:txBody>
          <a:bodyPr/>
          <a:lstStyle/>
          <a:p>
            <a:pPr algn="ctr"/>
            <a:fld id="{97F2152C-7749-4D0E-B213-988EC00E612E}" type="slidenum">
              <a:rPr lang="en-US" sz="1200" smtClean="0">
                <a:solidFill>
                  <a:schemeClr val="tx1"/>
                </a:solidFill>
                <a:latin typeface="News Gothic" pitchFamily="34" charset="0"/>
              </a:rPr>
              <a:pPr algn="ctr"/>
              <a:t>62</a:t>
            </a:fld>
            <a:endParaRPr lang="en-US" sz="1200" dirty="0">
              <a:solidFill>
                <a:schemeClr val="tx1"/>
              </a:solidFill>
              <a:latin typeface="News Gothic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OM WHITE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5500" y="2912479"/>
            <a:ext cx="1068525" cy="492643"/>
          </a:xfrm>
          <a:prstGeom prst="rect">
            <a:avLst/>
          </a:prstGeom>
          <a:noFill/>
          <a:effectLst>
            <a:outerShdw blurRad="63500" dist="50800" dir="7800000" algn="ctr" rotWithShape="0">
              <a:srgbClr val="000000"/>
            </a:outerShdw>
          </a:effectLst>
        </p:spPr>
      </p:pic>
      <p:pic>
        <p:nvPicPr>
          <p:cNvPr id="3" name="Picture 2" descr="cavagnero_blue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648283" y="2924824"/>
            <a:ext cx="654058" cy="484632"/>
          </a:xfrm>
          <a:prstGeom prst="rect">
            <a:avLst/>
          </a:prstGeom>
          <a:noFill/>
          <a:effectLst>
            <a:outerShdw blurRad="63500" dist="50800" dir="7800000" algn="ctr" rotWithShape="0">
              <a:srgbClr val="000000"/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4221804" y="3492226"/>
            <a:ext cx="2393004" cy="444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63550" indent="-463550" algn="ctr">
              <a:lnSpc>
                <a:spcPct val="110000"/>
              </a:lnSpc>
              <a:spcAft>
                <a:spcPts val="2400"/>
              </a:spcAft>
            </a:pPr>
            <a:r>
              <a:rPr lang="en-US" b="1" spc="250" dirty="0" smtClean="0">
                <a:solidFill>
                  <a:schemeClr val="bg1">
                    <a:lumMod val="75000"/>
                  </a:schemeClr>
                </a:solidFill>
                <a:latin typeface="News Gothic" pitchFamily="34" charset="0"/>
                <a:cs typeface="Arial" pitchFamily="34" charset="0"/>
              </a:rPr>
              <a:t>THANK YOU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36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58247" y="1828800"/>
            <a:ext cx="10456306" cy="32004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6550238"/>
            <a:ext cx="10972800" cy="307762"/>
          </a:xfrm>
          <a:prstGeom prst="rect">
            <a:avLst/>
          </a:prstGeom>
          <a:solidFill>
            <a:schemeClr val="bg1"/>
          </a:solidFill>
        </p:spPr>
        <p:txBody>
          <a:bodyPr wrap="square" lIns="91427" tIns="45713" rIns="91427" bIns="45713" rtlCol="0" anchor="ctr">
            <a:spAutoFit/>
          </a:bodyPr>
          <a:lstStyle/>
          <a:p>
            <a:pPr algn="r"/>
            <a:r>
              <a:rPr lang="en-US" sz="1400" dirty="0" smtClean="0">
                <a:latin typeface="Arial" pitchFamily="34" charset="0"/>
                <a:cs typeface="Arial" pitchFamily="34" charset="0"/>
              </a:rPr>
              <a:t>SITE CONTEXT 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PUBLIC REALM</a:t>
            </a:r>
            <a:endParaRPr lang="en-US" sz="1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0972800" cy="15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0" y="6492875"/>
            <a:ext cx="441960" cy="365125"/>
          </a:xfrm>
        </p:spPr>
        <p:txBody>
          <a:bodyPr/>
          <a:lstStyle/>
          <a:p>
            <a:pPr algn="ctr"/>
            <a:fld id="{97F2152C-7749-4D0E-B213-988EC00E612E}" type="slidenum">
              <a:rPr lang="en-US" smtClean="0">
                <a:solidFill>
                  <a:schemeClr val="tx1"/>
                </a:solidFill>
              </a:rPr>
              <a:pPr algn="ctr"/>
              <a:t>7</a:t>
            </a:fld>
            <a:endParaRPr lang="en-US" dirty="0">
              <a:solidFill>
                <a:schemeClr val="tx1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36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29673" y="3137342"/>
            <a:ext cx="10456306" cy="372066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6550238"/>
            <a:ext cx="10972800" cy="307762"/>
          </a:xfrm>
          <a:prstGeom prst="rect">
            <a:avLst/>
          </a:prstGeom>
          <a:solidFill>
            <a:schemeClr val="bg1"/>
          </a:solidFill>
        </p:spPr>
        <p:txBody>
          <a:bodyPr wrap="square" lIns="91427" tIns="45713" rIns="91427" bIns="45713" rtlCol="0" anchor="ctr">
            <a:spAutoFit/>
          </a:bodyPr>
          <a:lstStyle/>
          <a:p>
            <a:pPr algn="r"/>
            <a:r>
              <a:rPr lang="en-US" sz="1400" dirty="0" smtClean="0">
                <a:latin typeface="Arial" pitchFamily="34" charset="0"/>
                <a:cs typeface="Arial" pitchFamily="34" charset="0"/>
              </a:rPr>
              <a:t>SITE CONTEXT 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PUBLIC REALM</a:t>
            </a:r>
            <a:endParaRPr lang="en-US" sz="1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0972800" cy="15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36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92517" y="161929"/>
            <a:ext cx="10359218" cy="3105146"/>
          </a:xfrm>
          <a:prstGeom prst="rect">
            <a:avLst/>
          </a:prstGeom>
        </p:spPr>
      </p:pic>
      <p:sp>
        <p:nvSpPr>
          <p:cNvPr id="6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0" y="6492875"/>
            <a:ext cx="441960" cy="365125"/>
          </a:xfrm>
        </p:spPr>
        <p:txBody>
          <a:bodyPr/>
          <a:lstStyle/>
          <a:p>
            <a:pPr algn="ctr"/>
            <a:fld id="{97F2152C-7749-4D0E-B213-988EC00E612E}" type="slidenum">
              <a:rPr lang="en-US" smtClean="0">
                <a:solidFill>
                  <a:schemeClr val="tx1"/>
                </a:solidFill>
              </a:rPr>
              <a:pPr algn="ctr"/>
              <a:t>8</a:t>
            </a:fld>
            <a:endParaRPr lang="en-US" dirty="0">
              <a:solidFill>
                <a:schemeClr val="tx1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36.jpg"/>
          <p:cNvPicPr>
            <a:picLocks noChangeAspect="1"/>
          </p:cNvPicPr>
          <p:nvPr/>
        </p:nvPicPr>
        <p:blipFill>
          <a:blip r:embed="rId4" cstate="email">
            <a:lum brigh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6550238"/>
            <a:ext cx="10972800" cy="307762"/>
          </a:xfrm>
          <a:prstGeom prst="rect">
            <a:avLst/>
          </a:prstGeom>
          <a:solidFill>
            <a:schemeClr val="bg1"/>
          </a:solidFill>
        </p:spPr>
        <p:txBody>
          <a:bodyPr wrap="square" lIns="91427" tIns="45713" rIns="91427" bIns="45713" rtlCol="0" anchor="ctr">
            <a:spAutoFit/>
          </a:bodyPr>
          <a:lstStyle/>
          <a:p>
            <a:pPr algn="r"/>
            <a:r>
              <a:rPr lang="en-US" sz="1400" dirty="0" smtClean="0">
                <a:latin typeface="Arial" pitchFamily="34" charset="0"/>
                <a:cs typeface="Arial" pitchFamily="34" charset="0"/>
              </a:rPr>
              <a:t>PRIOR CONCEPT 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AERIAL VIEW</a:t>
            </a:r>
            <a:endParaRPr lang="en-US" sz="1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0" y="6492875"/>
            <a:ext cx="441960" cy="365125"/>
          </a:xfrm>
        </p:spPr>
        <p:txBody>
          <a:bodyPr/>
          <a:lstStyle/>
          <a:p>
            <a:pPr algn="ctr"/>
            <a:fld id="{97F2152C-7749-4D0E-B213-988EC00E612E}" type="slidenum">
              <a:rPr lang="en-US" smtClean="0">
                <a:solidFill>
                  <a:schemeClr val="tx1"/>
                </a:solidFill>
              </a:rPr>
              <a:pPr algn="ctr"/>
              <a:t>9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4867275" y="962025"/>
            <a:ext cx="2962275" cy="2162175"/>
          </a:xfrm>
          <a:custGeom>
            <a:avLst/>
            <a:gdLst>
              <a:gd name="connsiteX0" fmla="*/ 9525 w 2962275"/>
              <a:gd name="connsiteY0" fmla="*/ 1543050 h 2162175"/>
              <a:gd name="connsiteX1" fmla="*/ 0 w 2962275"/>
              <a:gd name="connsiteY1" fmla="*/ 1371600 h 2162175"/>
              <a:gd name="connsiteX2" fmla="*/ 828675 w 2962275"/>
              <a:gd name="connsiteY2" fmla="*/ 704850 h 2162175"/>
              <a:gd name="connsiteX3" fmla="*/ 1362075 w 2962275"/>
              <a:gd name="connsiteY3" fmla="*/ 847725 h 2162175"/>
              <a:gd name="connsiteX4" fmla="*/ 1476375 w 2962275"/>
              <a:gd name="connsiteY4" fmla="*/ 752475 h 2162175"/>
              <a:gd name="connsiteX5" fmla="*/ 1485900 w 2962275"/>
              <a:gd name="connsiteY5" fmla="*/ 514350 h 2162175"/>
              <a:gd name="connsiteX6" fmla="*/ 2047875 w 2962275"/>
              <a:gd name="connsiteY6" fmla="*/ 0 h 2162175"/>
              <a:gd name="connsiteX7" fmla="*/ 2962275 w 2962275"/>
              <a:gd name="connsiteY7" fmla="*/ 190500 h 2162175"/>
              <a:gd name="connsiteX8" fmla="*/ 2867025 w 2962275"/>
              <a:gd name="connsiteY8" fmla="*/ 762000 h 2162175"/>
              <a:gd name="connsiteX9" fmla="*/ 1752600 w 2962275"/>
              <a:gd name="connsiteY9" fmla="*/ 2162175 h 2162175"/>
              <a:gd name="connsiteX10" fmla="*/ 762000 w 2962275"/>
              <a:gd name="connsiteY10" fmla="*/ 1866900 h 2162175"/>
              <a:gd name="connsiteX11" fmla="*/ 742950 w 2962275"/>
              <a:gd name="connsiteY11" fmla="*/ 1800225 h 2162175"/>
              <a:gd name="connsiteX12" fmla="*/ 9525 w 2962275"/>
              <a:gd name="connsiteY12" fmla="*/ 1543050 h 2162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962275" h="2162175">
                <a:moveTo>
                  <a:pt x="9525" y="1543050"/>
                </a:moveTo>
                <a:lnTo>
                  <a:pt x="0" y="1371600"/>
                </a:lnTo>
                <a:lnTo>
                  <a:pt x="828675" y="704850"/>
                </a:lnTo>
                <a:lnTo>
                  <a:pt x="1362075" y="847725"/>
                </a:lnTo>
                <a:lnTo>
                  <a:pt x="1476375" y="752475"/>
                </a:lnTo>
                <a:lnTo>
                  <a:pt x="1485900" y="514350"/>
                </a:lnTo>
                <a:lnTo>
                  <a:pt x="2047875" y="0"/>
                </a:lnTo>
                <a:lnTo>
                  <a:pt x="2962275" y="190500"/>
                </a:lnTo>
                <a:lnTo>
                  <a:pt x="2867025" y="762000"/>
                </a:lnTo>
                <a:lnTo>
                  <a:pt x="1752600" y="2162175"/>
                </a:lnTo>
                <a:lnTo>
                  <a:pt x="762000" y="1866900"/>
                </a:lnTo>
                <a:lnTo>
                  <a:pt x="742950" y="1800225"/>
                </a:lnTo>
                <a:lnTo>
                  <a:pt x="9525" y="1543050"/>
                </a:lnTo>
                <a:close/>
              </a:path>
            </a:pathLst>
          </a:custGeom>
          <a:solidFill>
            <a:srgbClr val="FFC000">
              <a:alpha val="8000"/>
            </a:srgbClr>
          </a:solidFill>
          <a:ln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custDataLst>
      <p:tags r:id="rId1"/>
    </p:custData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XPANDSHOWBAR" val="False"/>
  <p:tag name="BULLETTYPE" val="3"/>
  <p:tag name="RESPCOUNTERSTYLE" val="-1"/>
  <p:tag name="INPUTSOURCE" val="1"/>
  <p:tag name="BACKUPMAINTENANCE" val="7"/>
  <p:tag name="ROTATIONINTERVAL" val="2"/>
  <p:tag name="RACERSMAXDISPLAYED" val="5"/>
  <p:tag name="TEAMSINLEADERBOARD" val="5"/>
  <p:tag name="BUBBLEVALUEFORMAT" val="0.0"/>
  <p:tag name="CUSTOMCELLFORECOLOR" val="-16777216"/>
  <p:tag name="CUSTOMCELLBACKCOLOR4" val="-8355712"/>
  <p:tag name="DISPLAYDEVICEID" val="True"/>
  <p:tag name="GRIDSIZE" val="{Width=800, Height=600}"/>
  <p:tag name="CHARTCOLORS" val="1"/>
  <p:tag name="MULTIRESPDIVISOR" val="0"/>
  <p:tag name="INCORRECTPOINTVALUE" val="0"/>
  <p:tag name="AUTOADJUSTPARTRANGE" val="True"/>
  <p:tag name="FIBNUMRESULTS" val="5"/>
  <p:tag name="PRRESPONSE2" val="9"/>
  <p:tag name="PRRESPONSE6" val="5"/>
  <p:tag name="PRRESPONSE10" val="1"/>
  <p:tag name="POWERPOINTVERSION" val="12.0"/>
  <p:tag name="CSVFORMAT" val="0"/>
  <p:tag name="RESPCOUNTERFORMAT" val="2"/>
  <p:tag name="ALLOWDUPLICATES" val="False"/>
  <p:tag name="REVIEWONLY" val="False"/>
  <p:tag name="RACEANIMATIONSPEED" val="3"/>
  <p:tag name="BUBBLENAMEVISIBLE" val="True"/>
  <p:tag name="CUSTOMGRIDBACKCOLOR" val="-2830136"/>
  <p:tag name="USESCHEMECOLORS" val="True"/>
  <p:tag name="GRIDROTATIONINTERVAL" val="2"/>
  <p:tag name="POLLINGCYCLE" val="2"/>
  <p:tag name="INCLUDEPPT" val="True"/>
  <p:tag name="REALTIMEBACKUPPATH" val="C:\Documents and Settings\projection\Desktop\Citrix Summit\Backups"/>
  <p:tag name="FIBDISPLAYRESULTS" val="True"/>
  <p:tag name="PRRESPONSE3" val="8"/>
  <p:tag name="PRRESPONSE8" val="3"/>
  <p:tag name="TPVERSION" val="2008"/>
  <p:tag name="ANSWERNOWSTYLE" val="-1"/>
  <p:tag name="COUNTDOWNSECONDS" val="5"/>
  <p:tag name="AUTOADVANCE" val="True"/>
  <p:tag name="SKIPREMAININGRACESLIDES" val="True"/>
  <p:tag name="BUBBLEGROUPING" val="3"/>
  <p:tag name="CUSTOMCELLBACKCOLOR3" val="-268652"/>
  <p:tag name="AUTOSIZEGRID" val="True"/>
  <p:tag name="RESETCHARTS" val="False"/>
  <p:tag name="REALTIMEBACKUP" val="False"/>
  <p:tag name="FIBINCLUDEOTHER" val="True"/>
  <p:tag name="PRRESPONSE5" val="6"/>
  <p:tag name="ALWAYSOPENPOLL" val="False"/>
  <p:tag name="ANSWERNOWTEXT" val="Answer Now"/>
  <p:tag name="BACKUPSESSIONS" val="True"/>
  <p:tag name="RACEENDPOINTS" val="100"/>
  <p:tag name="DEFAULTNUMTEAMS" val="5"/>
  <p:tag name="DISPLAYDEVICENUMBER" val="True"/>
  <p:tag name="CHARTLABELS" val="1"/>
  <p:tag name="ZEROBASED" val="False"/>
  <p:tag name="PRRESPONSE1" val="10"/>
  <p:tag name="SHOWFLASHWARNING" val="False"/>
  <p:tag name="COUNTDOWNSTYLE" val="-1"/>
  <p:tag name="AUTOUPDATEALIASES" val="True"/>
  <p:tag name="BUBBLESIZEVISIBLE" val="True"/>
  <p:tag name="GRIDOPACITY" val="90"/>
  <p:tag name="ALLOWUSERFEEDBACK" val="True"/>
  <p:tag name="FIBDISPLAYKEYWORDS" val="True"/>
  <p:tag name="SHOWBARVISIBLE" val="True"/>
  <p:tag name="NUMRESPONSES" val="1"/>
  <p:tag name="MAXRESPONDERS" val="5"/>
  <p:tag name="GRIDPOSITION" val="1"/>
  <p:tag name="CHARTSCALE" val="False"/>
  <p:tag name="PRRESPONSE9" val="2"/>
  <p:tag name="CHARTVALUEFORMAT" val="0"/>
  <p:tag name="CUSTOMCELLBACKCOLOR2" val="-13395457"/>
  <p:tag name="CORRECTPOINTVALUE" val="1"/>
  <p:tag name="USESECONDARYMONITOR" val="False"/>
  <p:tag name="PARTICIPANTSINLEADERBOARD" val="5"/>
  <p:tag name="INCLUDENONRESPONDERS" val="False"/>
  <p:tag name="SAVECSVWITHSESSION" val="True"/>
  <p:tag name="DISPLAYNAME" val="True"/>
  <p:tag name="PRRESPONSE7" val="4"/>
  <p:tag name="GRIDFONTSIZE" val="12"/>
  <p:tag name="STDCHART" val="1"/>
  <p:tag name="RESPTABLESTYLE" val="-1"/>
  <p:tag name="CUSTOMCELLBACKCOLOR1" val="-657956"/>
  <p:tag name="PRRESPONSE4" val="7"/>
  <p:tag name="ADVANCEDSETTINGSVIEW" val="True"/>
  <p:tag name="DELIMITERS" val="3.1"/>
  <p:tag name="TPFULLVERSION" val="4.3.2.1178"/>
  <p:tag name="INCLUDESESSION" val="Tru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heme/theme1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alpha val="48000"/>
          </a:schemeClr>
        </a:solidFill>
      </a:spPr>
      <a:bodyPr rtlCol="0" anchor="ctr"/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marL="463550" indent="-463550">
          <a:lnSpc>
            <a:spcPct val="110000"/>
          </a:lnSpc>
          <a:spcAft>
            <a:spcPts val="2400"/>
          </a:spcAft>
          <a:defRPr b="1" dirty="0" smtClean="0">
            <a:solidFill>
              <a:srgbClr val="002060"/>
            </a:solidFill>
            <a:latin typeface="News Gothic" pitchFamily="34" charset="0"/>
            <a:cs typeface="Arial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28223</TotalTime>
  <Words>743</Words>
  <Application>Microsoft Office PowerPoint</Application>
  <PresentationFormat>Custom</PresentationFormat>
  <Paragraphs>386</Paragraphs>
  <Slides>63</Slides>
  <Notes>63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6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Tamara.Dinsmore</dc:creator>
  <cp:lastModifiedBy>Sharon Page Ritchie</cp:lastModifiedBy>
  <cp:revision>2462</cp:revision>
  <dcterms:created xsi:type="dcterms:W3CDTF">2012-06-12T02:41:56Z</dcterms:created>
  <dcterms:modified xsi:type="dcterms:W3CDTF">2013-10-17T18:05:48Z</dcterms:modified>
</cp:coreProperties>
</file>