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44" r:id="rId1"/>
    <p:sldMasterId id="2147483756" r:id="rId2"/>
    <p:sldMasterId id="2147483768" r:id="rId3"/>
  </p:sldMasterIdLst>
  <p:sldIdLst>
    <p:sldId id="256" r:id="rId4"/>
    <p:sldId id="271" r:id="rId5"/>
    <p:sldId id="257" r:id="rId6"/>
    <p:sldId id="289" r:id="rId7"/>
    <p:sldId id="290" r:id="rId8"/>
    <p:sldId id="291" r:id="rId9"/>
    <p:sldId id="293" r:id="rId10"/>
    <p:sldId id="294" r:id="rId11"/>
    <p:sldId id="295" r:id="rId12"/>
    <p:sldId id="296" r:id="rId13"/>
    <p:sldId id="297" r:id="rId14"/>
    <p:sldId id="264" r:id="rId15"/>
    <p:sldId id="287" r:id="rId16"/>
    <p:sldId id="300" r:id="rId17"/>
    <p:sldId id="298" r:id="rId18"/>
    <p:sldId id="275" r:id="rId19"/>
    <p:sldId id="278" r:id="rId20"/>
    <p:sldId id="279" r:id="rId21"/>
    <p:sldId id="299" r:id="rId2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63" autoAdjust="0"/>
    <p:restoredTop sz="94660"/>
  </p:normalViewPr>
  <p:slideViewPr>
    <p:cSldViewPr>
      <p:cViewPr varScale="1">
        <p:scale>
          <a:sx n="112" d="100"/>
          <a:sy n="112" d="100"/>
        </p:scale>
        <p:origin x="-159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8CF45E3-EAA4-4150-9C6F-B8D01986ABF0}" type="datetimeFigureOut">
              <a:rPr lang="en-US" smtClean="0"/>
              <a:t>9/11/2013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E6CFD2D-3F8A-4655-B879-923F68FDE9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8CF45E3-EAA4-4150-9C6F-B8D01986ABF0}" type="datetimeFigureOut">
              <a:rPr lang="en-US" smtClean="0"/>
              <a:t>9/11/2013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6CFD2D-3F8A-4655-B879-923F68FDE9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8CF45E3-EAA4-4150-9C6F-B8D01986ABF0}" type="datetimeFigureOut">
              <a:rPr lang="en-US" smtClean="0"/>
              <a:t>9/11/2013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6CFD2D-3F8A-4655-B879-923F68FDE9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8CF45E3-EAA4-4150-9C6F-B8D01986ABF0}" type="datetimeFigureOut">
              <a:rPr lang="en-US" smtClean="0"/>
              <a:t>9/11/2013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E6CFD2D-3F8A-4655-B879-923F68FDE920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F45E3-EAA4-4150-9C6F-B8D01986ABF0}" type="datetimeFigureOut">
              <a:rPr lang="en-US" smtClean="0"/>
              <a:t>9/11/2013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CFD2D-3F8A-4655-B879-923F68FDE92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F45E3-EAA4-4150-9C6F-B8D01986ABF0}" type="datetimeFigureOut">
              <a:rPr lang="en-US" smtClean="0"/>
              <a:t>9/11/2013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CFD2D-3F8A-4655-B879-923F68FDE92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F45E3-EAA4-4150-9C6F-B8D01986ABF0}" type="datetimeFigureOut">
              <a:rPr lang="en-US" smtClean="0"/>
              <a:t>9/11/2013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CFD2D-3F8A-4655-B879-923F68FDE92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F45E3-EAA4-4150-9C6F-B8D01986ABF0}" type="datetimeFigureOut">
              <a:rPr lang="en-US" smtClean="0"/>
              <a:t>9/11/2013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CFD2D-3F8A-4655-B879-923F68FDE920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F45E3-EAA4-4150-9C6F-B8D01986ABF0}" type="datetimeFigureOut">
              <a:rPr lang="en-US" smtClean="0"/>
              <a:t>9/11/2013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CFD2D-3F8A-4655-B879-923F68FDE920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F45E3-EAA4-4150-9C6F-B8D01986ABF0}" type="datetimeFigureOut">
              <a:rPr lang="en-US" smtClean="0"/>
              <a:t>9/11/2013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CFD2D-3F8A-4655-B879-923F68FDE9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F45E3-EAA4-4150-9C6F-B8D01986ABF0}" type="datetimeFigureOut">
              <a:rPr lang="en-US" smtClean="0"/>
              <a:t>9/11/2013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CFD2D-3F8A-4655-B879-923F68FDE9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8CF45E3-EAA4-4150-9C6F-B8D01986ABF0}" type="datetimeFigureOut">
              <a:rPr lang="en-US" smtClean="0"/>
              <a:t>9/11/2013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6CFD2D-3F8A-4655-B879-923F68FDE92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F45E3-EAA4-4150-9C6F-B8D01986ABF0}" type="datetimeFigureOut">
              <a:rPr lang="en-US" smtClean="0"/>
              <a:t>9/11/2013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CFD2D-3F8A-4655-B879-923F68FDE9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F45E3-EAA4-4150-9C6F-B8D01986ABF0}" type="datetimeFigureOut">
              <a:rPr lang="en-US" smtClean="0"/>
              <a:t>9/11/2013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CFD2D-3F8A-4655-B879-923F68FDE92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F45E3-EAA4-4150-9C6F-B8D01986ABF0}" type="datetimeFigureOut">
              <a:rPr lang="en-US" smtClean="0"/>
              <a:t>9/11/2013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CFD2D-3F8A-4655-B879-923F68FDE92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F45E3-EAA4-4150-9C6F-B8D01986ABF0}" type="datetimeFigureOut">
              <a:rPr lang="en-US" smtClean="0"/>
              <a:t>9/11/2013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CFD2D-3F8A-4655-B879-923F68FDE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419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F45E3-EAA4-4150-9C6F-B8D01986ABF0}" type="datetimeFigureOut">
              <a:rPr lang="en-US" smtClean="0"/>
              <a:t>9/11/2013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CFD2D-3F8A-4655-B879-923F68FDE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827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F45E3-EAA4-4150-9C6F-B8D01986ABF0}" type="datetimeFigureOut">
              <a:rPr lang="en-US" smtClean="0"/>
              <a:t>9/11/2013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CFD2D-3F8A-4655-B879-923F68FDE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314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F45E3-EAA4-4150-9C6F-B8D01986ABF0}" type="datetimeFigureOut">
              <a:rPr lang="en-US" smtClean="0"/>
              <a:t>9/11/2013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CFD2D-3F8A-4655-B879-923F68FDE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70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F45E3-EAA4-4150-9C6F-B8D01986ABF0}" type="datetimeFigureOut">
              <a:rPr lang="en-US" smtClean="0"/>
              <a:t>9/11/2013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CFD2D-3F8A-4655-B879-923F68FDE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128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F45E3-EAA4-4150-9C6F-B8D01986ABF0}" type="datetimeFigureOut">
              <a:rPr lang="en-US" smtClean="0"/>
              <a:t>9/11/2013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CFD2D-3F8A-4655-B879-923F68FDE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6054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F45E3-EAA4-4150-9C6F-B8D01986ABF0}" type="datetimeFigureOut">
              <a:rPr lang="en-US" smtClean="0"/>
              <a:t>9/11/2013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CFD2D-3F8A-4655-B879-923F68FDE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12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8CF45E3-EAA4-4150-9C6F-B8D01986ABF0}" type="datetimeFigureOut">
              <a:rPr lang="en-US" smtClean="0"/>
              <a:t>9/11/2013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6CFD2D-3F8A-4655-B879-923F68FDE92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F45E3-EAA4-4150-9C6F-B8D01986ABF0}" type="datetimeFigureOut">
              <a:rPr lang="en-US" smtClean="0"/>
              <a:t>9/11/2013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CFD2D-3F8A-4655-B879-923F68FDE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5820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F45E3-EAA4-4150-9C6F-B8D01986ABF0}" type="datetimeFigureOut">
              <a:rPr lang="en-US" smtClean="0"/>
              <a:t>9/11/2013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CFD2D-3F8A-4655-B879-923F68FDE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75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F45E3-EAA4-4150-9C6F-B8D01986ABF0}" type="datetimeFigureOut">
              <a:rPr lang="en-US" smtClean="0"/>
              <a:t>9/11/2013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CFD2D-3F8A-4655-B879-923F68FDE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559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F45E3-EAA4-4150-9C6F-B8D01986ABF0}" type="datetimeFigureOut">
              <a:rPr lang="en-US" smtClean="0"/>
              <a:t>9/11/2013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CFD2D-3F8A-4655-B879-923F68FDE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435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8CF45E3-EAA4-4150-9C6F-B8D01986ABF0}" type="datetimeFigureOut">
              <a:rPr lang="en-US" smtClean="0"/>
              <a:t>9/11/2013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6CFD2D-3F8A-4655-B879-923F68FDE92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8CF45E3-EAA4-4150-9C6F-B8D01986ABF0}" type="datetimeFigureOut">
              <a:rPr lang="en-US" smtClean="0"/>
              <a:t>9/11/2013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6CFD2D-3F8A-4655-B879-923F68FDE92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8CF45E3-EAA4-4150-9C6F-B8D01986ABF0}" type="datetimeFigureOut">
              <a:rPr lang="en-US" smtClean="0"/>
              <a:t>9/11/2013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6CFD2D-3F8A-4655-B879-923F68FDE92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8CF45E3-EAA4-4150-9C6F-B8D01986ABF0}" type="datetimeFigureOut">
              <a:rPr lang="en-US" smtClean="0"/>
              <a:t>9/11/2013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6CFD2D-3F8A-4655-B879-923F68FDE9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88CF45E3-EAA4-4150-9C6F-B8D01986ABF0}" type="datetimeFigureOut">
              <a:rPr lang="en-US" smtClean="0"/>
              <a:t>9/11/2013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6CFD2D-3F8A-4655-B879-923F68FDE92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8CF45E3-EAA4-4150-9C6F-B8D01986ABF0}" type="datetimeFigureOut">
              <a:rPr lang="en-US" smtClean="0"/>
              <a:t>9/11/2013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E6CFD2D-3F8A-4655-B879-923F68FDE92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88CF45E3-EAA4-4150-9C6F-B8D01986ABF0}" type="datetimeFigureOut">
              <a:rPr lang="en-US" smtClean="0"/>
              <a:t>9/11/2013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E6CFD2D-3F8A-4655-B879-923F68FDE92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8CF45E3-EAA4-4150-9C6F-B8D01986ABF0}" type="datetimeFigureOut">
              <a:rPr lang="en-US" smtClean="0"/>
              <a:t>9/11/2013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E6CFD2D-3F8A-4655-B879-923F68FDE92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F45E3-EAA4-4150-9C6F-B8D01986ABF0}" type="datetimeFigureOut">
              <a:rPr lang="en-US" smtClean="0"/>
              <a:t>9/11/2013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CFD2D-3F8A-4655-B879-923F68FDE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90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762000"/>
            <a:ext cx="8763000" cy="3657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Moccasin </a:t>
            </a:r>
            <a:r>
              <a:rPr lang="en-US" sz="5300" dirty="0" smtClean="0"/>
              <a:t>Control Room/Server Room </a:t>
            </a:r>
            <a:r>
              <a:rPr lang="en-US" dirty="0" smtClean="0"/>
              <a:t>Building </a:t>
            </a:r>
            <a:br>
              <a:rPr lang="en-US" dirty="0" smtClean="0"/>
            </a:br>
            <a:r>
              <a:rPr lang="en-US" dirty="0" smtClean="0"/>
              <a:t>Civic Design Review Phase 3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45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Revised Design View 7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09" y="1375602"/>
            <a:ext cx="8732191" cy="510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1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Revised Entrance View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09" y="1375602"/>
            <a:ext cx="8732191" cy="494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1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Phase III</a:t>
            </a:r>
            <a:br>
              <a:rPr lang="en-US" dirty="0" smtClean="0"/>
            </a:br>
            <a:r>
              <a:rPr lang="en-US" dirty="0" smtClean="0"/>
              <a:t>100% Complete Plans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50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7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17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989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3348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Design Inspiration Images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118145"/>
            <a:ext cx="6324379" cy="473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3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65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80"/>
            <a:ext cx="4571999" cy="3426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1999" cy="3426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8" y="3428999"/>
            <a:ext cx="4572001" cy="342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0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78242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006" y="3429001"/>
            <a:ext cx="447999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16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385943"/>
          </a:xfrm>
        </p:spPr>
        <p:txBody>
          <a:bodyPr/>
          <a:lstStyle/>
          <a:p>
            <a:r>
              <a:rPr lang="en-US" dirty="0" smtClean="0"/>
              <a:t>Any Questions?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4343400"/>
            <a:ext cx="7734747" cy="92410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Thank you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8044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28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Original Design View 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09" y="1143000"/>
            <a:ext cx="8732191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6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Revised Design View 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09" y="1066800"/>
            <a:ext cx="8732191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95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Original Design View 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71" y="1143000"/>
            <a:ext cx="8732191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9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Revised Design View 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08" y="990600"/>
            <a:ext cx="873219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Original Design View 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08" y="1143000"/>
            <a:ext cx="8732191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2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Revised Design View 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09" y="1143000"/>
            <a:ext cx="8732191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8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Original Design View 7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09" y="1295400"/>
            <a:ext cx="8732191" cy="510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4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0</TotalTime>
  <Words>50</Words>
  <Application>Microsoft Office PowerPoint</Application>
  <PresentationFormat>On-screen Show (4:3)</PresentationFormat>
  <Paragraphs>14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Concourse</vt:lpstr>
      <vt:lpstr>Hardcover</vt:lpstr>
      <vt:lpstr>Office Theme</vt:lpstr>
      <vt:lpstr>Moccasin Control Room/Server Room Building  Civic Design Review Phase 3 </vt:lpstr>
      <vt:lpstr>PowerPoint Presentation</vt:lpstr>
      <vt:lpstr>Original Design View 1</vt:lpstr>
      <vt:lpstr>Revised Design View 1</vt:lpstr>
      <vt:lpstr>Original Design View 3</vt:lpstr>
      <vt:lpstr>Revised Design View 3</vt:lpstr>
      <vt:lpstr>Original Design View 5</vt:lpstr>
      <vt:lpstr>Revised Design View 5</vt:lpstr>
      <vt:lpstr>Original Design View 7</vt:lpstr>
      <vt:lpstr>Revised Design View 7</vt:lpstr>
      <vt:lpstr>Revised Entrance View</vt:lpstr>
      <vt:lpstr>Phase III 100% Complete Plans</vt:lpstr>
      <vt:lpstr>PowerPoint Presentation</vt:lpstr>
      <vt:lpstr>PowerPoint Presentation</vt:lpstr>
      <vt:lpstr>PowerPoint Presentation</vt:lpstr>
      <vt:lpstr>Design Inspiration Images </vt:lpstr>
      <vt:lpstr>PowerPoint Presentation</vt:lpstr>
      <vt:lpstr>PowerPoint Presentation</vt:lpstr>
      <vt:lpstr>Any Questions?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2012-09-06T22:47:11Z</dcterms:created>
  <dcterms:modified xsi:type="dcterms:W3CDTF">2013-09-11T20:32:04Z</dcterms:modified>
  <cp:contentStatus/>
</cp:coreProperties>
</file>