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62" r:id="rId9"/>
    <p:sldId id="263" r:id="rId10"/>
    <p:sldId id="268" r:id="rId11"/>
    <p:sldId id="264" r:id="rId12"/>
    <p:sldId id="265" r:id="rId13"/>
    <p:sldId id="266" r:id="rId14"/>
    <p:sldId id="267"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3F2572-F3FA-4304-B71B-D4A5AE1E3578}" type="datetimeFigureOut">
              <a:rPr lang="en-US" smtClean="0"/>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408162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F2572-F3FA-4304-B71B-D4A5AE1E3578}" type="datetimeFigureOut">
              <a:rPr lang="en-US" smtClean="0"/>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393931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F2572-F3FA-4304-B71B-D4A5AE1E3578}" type="datetimeFigureOut">
              <a:rPr lang="en-US" smtClean="0"/>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361566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F2572-F3FA-4304-B71B-D4A5AE1E3578}" type="datetimeFigureOut">
              <a:rPr lang="en-US" smtClean="0"/>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315821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F2572-F3FA-4304-B71B-D4A5AE1E3578}" type="datetimeFigureOut">
              <a:rPr lang="en-US" smtClean="0"/>
              <a:t>6/15/2012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383420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F2572-F3FA-4304-B71B-D4A5AE1E3578}" type="datetimeFigureOut">
              <a:rPr lang="en-US" smtClean="0"/>
              <a:t>6/15/2012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41600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F2572-F3FA-4304-B71B-D4A5AE1E3578}" type="datetimeFigureOut">
              <a:rPr lang="en-US" smtClean="0"/>
              <a:t>6/15/2012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242704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F2572-F3FA-4304-B71B-D4A5AE1E3578}" type="datetimeFigureOut">
              <a:rPr lang="en-US" smtClean="0"/>
              <a:t>6/15/2012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214066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F2572-F3FA-4304-B71B-D4A5AE1E3578}" type="datetimeFigureOut">
              <a:rPr lang="en-US" smtClean="0"/>
              <a:t>6/15/2012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413100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F2572-F3FA-4304-B71B-D4A5AE1E3578}" type="datetimeFigureOut">
              <a:rPr lang="en-US" smtClean="0"/>
              <a:t>6/15/2012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102884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F2572-F3FA-4304-B71B-D4A5AE1E3578}" type="datetimeFigureOut">
              <a:rPr lang="en-US" smtClean="0"/>
              <a:t>6/15/2012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E5227-6DD1-48BA-BE7D-4D6749271ADD}" type="slidenum">
              <a:rPr lang="en-US" smtClean="0"/>
              <a:t>‹#›</a:t>
            </a:fld>
            <a:endParaRPr lang="en-US"/>
          </a:p>
        </p:txBody>
      </p:sp>
    </p:spTree>
    <p:extLst>
      <p:ext uri="{BB962C8B-B14F-4D97-AF65-F5344CB8AC3E}">
        <p14:creationId xmlns:p14="http://schemas.microsoft.com/office/powerpoint/2010/main" val="34007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F2572-F3FA-4304-B71B-D4A5AE1E3578}" type="datetimeFigureOut">
              <a:rPr lang="en-US" smtClean="0"/>
              <a:t>6/15/2012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5227-6DD1-48BA-BE7D-4D6749271ADD}" type="slidenum">
              <a:rPr lang="en-US" smtClean="0"/>
              <a:t>‹#›</a:t>
            </a:fld>
            <a:endParaRPr lang="en-US"/>
          </a:p>
        </p:txBody>
      </p:sp>
    </p:spTree>
    <p:extLst>
      <p:ext uri="{BB962C8B-B14F-4D97-AF65-F5344CB8AC3E}">
        <p14:creationId xmlns:p14="http://schemas.microsoft.com/office/powerpoint/2010/main" val="77967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362199"/>
          </a:xfrm>
        </p:spPr>
        <p:txBody>
          <a:bodyPr>
            <a:normAutofit/>
          </a:bodyPr>
          <a:lstStyle/>
          <a:p>
            <a:r>
              <a:rPr lang="en-US" b="1" i="1" dirty="0" smtClean="0">
                <a:solidFill>
                  <a:schemeClr val="bg1"/>
                </a:solidFill>
              </a:rPr>
              <a:t>FAX</a:t>
            </a:r>
            <a:r>
              <a:rPr lang="en-US" b="1" dirty="0" smtClean="0">
                <a:solidFill>
                  <a:schemeClr val="bg1"/>
                </a:solidFill>
              </a:rPr>
              <a:t> </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Special Projects</a:t>
            </a:r>
            <a:endParaRPr lang="en-US" dirty="0">
              <a:solidFill>
                <a:schemeClr val="bg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50131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Rhonda Holberton</a:t>
            </a:r>
            <a:endParaRPr lang="en-US" dirty="0"/>
          </a:p>
        </p:txBody>
      </p:sp>
      <p:sp>
        <p:nvSpPr>
          <p:cNvPr id="3" name="Content Placeholder 2"/>
          <p:cNvSpPr>
            <a:spLocks noGrp="1"/>
          </p:cNvSpPr>
          <p:nvPr>
            <p:ph idx="1"/>
          </p:nvPr>
        </p:nvSpPr>
        <p:spPr>
          <a:xfrm>
            <a:off x="457200" y="2209800"/>
            <a:ext cx="8229600" cy="4191000"/>
          </a:xfrm>
        </p:spPr>
        <p:txBody>
          <a:bodyPr>
            <a:normAutofit fontScale="92500" lnSpcReduction="20000"/>
          </a:bodyPr>
          <a:lstStyle/>
          <a:p>
            <a:pPr marL="0" indent="0">
              <a:buNone/>
            </a:pPr>
            <a:r>
              <a:rPr lang="en-US" dirty="0">
                <a:solidFill>
                  <a:schemeClr val="bg1"/>
                </a:solidFill>
              </a:rPr>
              <a:t>Rhonda Holberton is an interdisciplinary artist whose interests lead her to </a:t>
            </a:r>
            <a:r>
              <a:rPr lang="en-US" dirty="0" smtClean="0">
                <a:solidFill>
                  <a:schemeClr val="bg1"/>
                </a:solidFill>
              </a:rPr>
              <a:t>meld mythology, science and pop culture into works ranging from video to photography to sculpture. She is as included to dig a hole in the dirt outside a nuclear power plant, as she is to </a:t>
            </a:r>
            <a:r>
              <a:rPr lang="en-US" dirty="0">
                <a:solidFill>
                  <a:schemeClr val="bg1"/>
                </a:solidFill>
              </a:rPr>
              <a:t>s</a:t>
            </a:r>
            <a:r>
              <a:rPr lang="en-US" dirty="0" smtClean="0">
                <a:solidFill>
                  <a:schemeClr val="bg1"/>
                </a:solidFill>
              </a:rPr>
              <a:t>ource and deconstruct found video. Although her work rarely features people, her practice is deeply rooted in the relationship between humankind and the world we explore and intervene with. </a:t>
            </a:r>
            <a:endParaRPr lang="en-US" dirty="0"/>
          </a:p>
        </p:txBody>
      </p:sp>
    </p:spTree>
    <p:extLst>
      <p:ext uri="{BB962C8B-B14F-4D97-AF65-F5344CB8AC3E}">
        <p14:creationId xmlns:p14="http://schemas.microsoft.com/office/powerpoint/2010/main" val="572484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190632" cy="543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400" y="6172200"/>
            <a:ext cx="2209800" cy="381000"/>
          </a:xfrm>
          <a:prstGeom prst="rect">
            <a:avLst/>
          </a:prstGeom>
          <a:noFill/>
        </p:spPr>
        <p:txBody>
          <a:bodyPr wrap="square" rtlCol="0">
            <a:spAutoFit/>
          </a:bodyPr>
          <a:lstStyle/>
          <a:p>
            <a:pPr algn="r"/>
            <a:r>
              <a:rPr lang="en-US" i="1" dirty="0" smtClean="0">
                <a:solidFill>
                  <a:schemeClr val="bg1"/>
                </a:solidFill>
              </a:rPr>
              <a:t>Parachute Fail</a:t>
            </a:r>
            <a:r>
              <a:rPr lang="en-US" dirty="0" smtClean="0">
                <a:solidFill>
                  <a:schemeClr val="bg1"/>
                </a:solidFill>
              </a:rPr>
              <a:t>, video</a:t>
            </a:r>
            <a:endParaRPr lang="en-US" dirty="0">
              <a:solidFill>
                <a:schemeClr val="bg1"/>
              </a:solidFill>
            </a:endParaRPr>
          </a:p>
        </p:txBody>
      </p:sp>
    </p:spTree>
    <p:extLst>
      <p:ext uri="{BB962C8B-B14F-4D97-AF65-F5344CB8AC3E}">
        <p14:creationId xmlns:p14="http://schemas.microsoft.com/office/powerpoint/2010/main" val="1235011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76375"/>
            <a:ext cx="7620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200" y="6096000"/>
            <a:ext cx="2819400" cy="369332"/>
          </a:xfrm>
          <a:prstGeom prst="rect">
            <a:avLst/>
          </a:prstGeom>
          <a:noFill/>
        </p:spPr>
        <p:txBody>
          <a:bodyPr wrap="square" rtlCol="0">
            <a:spAutoFit/>
          </a:bodyPr>
          <a:lstStyle/>
          <a:p>
            <a:pPr algn="r"/>
            <a:r>
              <a:rPr lang="en-US" i="1" dirty="0" smtClean="0">
                <a:solidFill>
                  <a:schemeClr val="bg1"/>
                </a:solidFill>
              </a:rPr>
              <a:t>All Tomorrows</a:t>
            </a:r>
            <a:r>
              <a:rPr lang="en-US" dirty="0" smtClean="0">
                <a:solidFill>
                  <a:schemeClr val="bg1"/>
                </a:solidFill>
              </a:rPr>
              <a:t>, Video</a:t>
            </a:r>
            <a:endParaRPr lang="en-US" dirty="0">
              <a:solidFill>
                <a:schemeClr val="bg1"/>
              </a:solidFill>
            </a:endParaRPr>
          </a:p>
        </p:txBody>
      </p:sp>
    </p:spTree>
    <p:extLst>
      <p:ext uri="{BB962C8B-B14F-4D97-AF65-F5344CB8AC3E}">
        <p14:creationId xmlns:p14="http://schemas.microsoft.com/office/powerpoint/2010/main" val="411103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Andrew Chapman</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a:solidFill>
                  <a:schemeClr val="bg1"/>
                </a:solidFill>
              </a:rPr>
              <a:t>Andrew Chapman's work examines the significance of two dimensional image making in the age of digital production </a:t>
            </a:r>
            <a:r>
              <a:rPr lang="en-US" dirty="0" smtClean="0">
                <a:solidFill>
                  <a:schemeClr val="bg1"/>
                </a:solidFill>
              </a:rPr>
              <a:t>and hybridized </a:t>
            </a:r>
            <a:r>
              <a:rPr lang="en-US" dirty="0">
                <a:solidFill>
                  <a:schemeClr val="bg1"/>
                </a:solidFill>
              </a:rPr>
              <a:t>modes of image distribution. Through an emphasis on painting, he seeks to investigate perceptual decision </a:t>
            </a:r>
            <a:r>
              <a:rPr lang="en-US" dirty="0" smtClean="0">
                <a:solidFill>
                  <a:schemeClr val="bg1"/>
                </a:solidFill>
              </a:rPr>
              <a:t>making and </a:t>
            </a:r>
            <a:r>
              <a:rPr lang="en-US" dirty="0">
                <a:solidFill>
                  <a:schemeClr val="bg1"/>
                </a:solidFill>
              </a:rPr>
              <a:t>visual understanding, and the ways in which two-dimensional information indexes a multi-dimensional reality.</a:t>
            </a:r>
            <a:endParaRPr lang="en-US" dirty="0">
              <a:solidFill>
                <a:schemeClr val="bg1"/>
              </a:solidFill>
            </a:endParaRPr>
          </a:p>
        </p:txBody>
      </p:sp>
    </p:spTree>
    <p:extLst>
      <p:ext uri="{BB962C8B-B14F-4D97-AF65-F5344CB8AC3E}">
        <p14:creationId xmlns:p14="http://schemas.microsoft.com/office/powerpoint/2010/main" val="39719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Gallery\ACG Exhibitions\2012\VN-Visible Horizon\Andrew Chapo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426678"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43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Gallery\ACG Exhibitions\2012\VN-Visible Horizon\Andrew Chapoma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75675" cy="5707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9075" y="6161388"/>
            <a:ext cx="3657600" cy="369332"/>
          </a:xfrm>
          <a:prstGeom prst="rect">
            <a:avLst/>
          </a:prstGeom>
          <a:noFill/>
        </p:spPr>
        <p:txBody>
          <a:bodyPr wrap="square" rtlCol="0">
            <a:spAutoFit/>
          </a:bodyPr>
          <a:lstStyle/>
          <a:p>
            <a:pPr algn="r"/>
            <a:r>
              <a:rPr lang="en-US" dirty="0" smtClean="0">
                <a:solidFill>
                  <a:schemeClr val="bg1"/>
                </a:solidFill>
              </a:rPr>
              <a:t>Psycho-Cartography Display, 2011</a:t>
            </a:r>
            <a:endParaRPr lang="en-US" dirty="0">
              <a:solidFill>
                <a:schemeClr val="bg1"/>
              </a:solidFill>
            </a:endParaRPr>
          </a:p>
        </p:txBody>
      </p:sp>
    </p:spTree>
    <p:extLst>
      <p:ext uri="{BB962C8B-B14F-4D97-AF65-F5344CB8AC3E}">
        <p14:creationId xmlns:p14="http://schemas.microsoft.com/office/powerpoint/2010/main" val="683068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solidFill>
                  <a:schemeClr val="bg1"/>
                </a:solidFill>
              </a:rPr>
              <a:t>Anne Colvin </a:t>
            </a:r>
            <a:br>
              <a:rPr lang="en-US" dirty="0" smtClean="0">
                <a:solidFill>
                  <a:schemeClr val="bg1"/>
                </a:solidFill>
              </a:rPr>
            </a:br>
            <a:r>
              <a:rPr lang="en-US" i="1" dirty="0" smtClean="0">
                <a:solidFill>
                  <a:schemeClr val="bg1"/>
                </a:solidFill>
              </a:rPr>
              <a:t>Attn: Miss Calpurnia</a:t>
            </a:r>
            <a:endParaRPr lang="en-US" i="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2400" y="1828800"/>
            <a:ext cx="6250518" cy="4687889"/>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3" y="228600"/>
            <a:ext cx="1905000" cy="253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7874" y="3429000"/>
            <a:ext cx="1905000" cy="2308324"/>
          </a:xfrm>
          <a:prstGeom prst="rect">
            <a:avLst/>
          </a:prstGeom>
          <a:noFill/>
        </p:spPr>
        <p:txBody>
          <a:bodyPr wrap="square" rtlCol="0">
            <a:spAutoFit/>
          </a:bodyPr>
          <a:lstStyle/>
          <a:p>
            <a:r>
              <a:rPr lang="en-US" sz="2400" dirty="0" smtClean="0">
                <a:solidFill>
                  <a:schemeClr val="bg1"/>
                </a:solidFill>
              </a:rPr>
              <a:t>A film, an artist’s video, stills, faxes, plotter print, copies, publication...</a:t>
            </a:r>
            <a:endParaRPr lang="en-US" sz="2400" dirty="0">
              <a:solidFill>
                <a:schemeClr val="bg1"/>
              </a:solidFill>
            </a:endParaRPr>
          </a:p>
        </p:txBody>
      </p:sp>
    </p:spTree>
    <p:extLst>
      <p:ext uri="{BB962C8B-B14F-4D97-AF65-F5344CB8AC3E}">
        <p14:creationId xmlns:p14="http://schemas.microsoft.com/office/powerpoint/2010/main" val="378623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err="1" smtClean="0">
                <a:solidFill>
                  <a:schemeClr val="bg1"/>
                </a:solidFill>
              </a:rPr>
              <a:t>Colter</a:t>
            </a:r>
            <a:r>
              <a:rPr lang="en-US" dirty="0" smtClean="0">
                <a:solidFill>
                  <a:schemeClr val="bg1"/>
                </a:solidFill>
              </a:rPr>
              <a:t> Jacobsen</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18" y="2057400"/>
            <a:ext cx="3657599"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53000" y="381000"/>
            <a:ext cx="3429000" cy="923330"/>
          </a:xfrm>
          <a:prstGeom prst="rect">
            <a:avLst/>
          </a:prstGeom>
          <a:noFill/>
        </p:spPr>
        <p:txBody>
          <a:bodyPr wrap="square" rtlCol="0">
            <a:spAutoFit/>
          </a:bodyPr>
          <a:lstStyle/>
          <a:p>
            <a:r>
              <a:rPr lang="en-US" b="1" i="1" dirty="0">
                <a:solidFill>
                  <a:schemeClr val="bg1"/>
                </a:solidFill>
              </a:rPr>
              <a:t>Mysterious Object at Noon </a:t>
            </a:r>
            <a:endParaRPr lang="en-US" dirty="0">
              <a:solidFill>
                <a:schemeClr val="bg1"/>
              </a:solidFill>
            </a:endParaRPr>
          </a:p>
          <a:p>
            <a:r>
              <a:rPr lang="en-US" b="1" i="1" dirty="0">
                <a:solidFill>
                  <a:schemeClr val="bg1"/>
                </a:solidFill>
              </a:rPr>
              <a:t>(Oh Distance Has A Way of Making Love Understandable)</a:t>
            </a:r>
            <a:endParaRPr lang="en-US" dirty="0">
              <a:solidFill>
                <a:schemeClr val="bg1"/>
              </a:solidFill>
            </a:endParaRPr>
          </a:p>
        </p:txBody>
      </p:sp>
      <p:sp>
        <p:nvSpPr>
          <p:cNvPr id="5" name="TextBox 4"/>
          <p:cNvSpPr txBox="1"/>
          <p:nvPr/>
        </p:nvSpPr>
        <p:spPr>
          <a:xfrm>
            <a:off x="4953000" y="2286000"/>
            <a:ext cx="2895600" cy="3046988"/>
          </a:xfrm>
          <a:prstGeom prst="rect">
            <a:avLst/>
          </a:prstGeom>
          <a:noFill/>
        </p:spPr>
        <p:txBody>
          <a:bodyPr wrap="square" rtlCol="0">
            <a:spAutoFit/>
          </a:bodyPr>
          <a:lstStyle/>
          <a:p>
            <a:r>
              <a:rPr lang="en-US" sz="2400" dirty="0" smtClean="0">
                <a:solidFill>
                  <a:schemeClr val="bg1"/>
                </a:solidFill>
              </a:rPr>
              <a:t>A noontime exquisite corpse event at the Gallery. Incomplete drawings will be faxed into the Gallery, and the public will be invited to finish them at the event. </a:t>
            </a:r>
            <a:endParaRPr lang="en-US" sz="2400" dirty="0">
              <a:solidFill>
                <a:schemeClr val="bg1"/>
              </a:solidFill>
            </a:endParaRPr>
          </a:p>
        </p:txBody>
      </p:sp>
    </p:spTree>
    <p:extLst>
      <p:ext uri="{BB962C8B-B14F-4D97-AF65-F5344CB8AC3E}">
        <p14:creationId xmlns:p14="http://schemas.microsoft.com/office/powerpoint/2010/main" val="2515080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pPr algn="l"/>
            <a:r>
              <a:rPr lang="en-US" dirty="0" smtClean="0">
                <a:solidFill>
                  <a:schemeClr val="bg1"/>
                </a:solidFill>
              </a:rPr>
              <a:t>Adrienne Skye Roberts</a:t>
            </a:r>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59569"/>
            <a:ext cx="28575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6745" y="4543968"/>
            <a:ext cx="2871355" cy="461665"/>
          </a:xfrm>
          <a:prstGeom prst="rect">
            <a:avLst/>
          </a:prstGeom>
          <a:noFill/>
        </p:spPr>
        <p:txBody>
          <a:bodyPr wrap="square" rtlCol="0">
            <a:spAutoFit/>
          </a:bodyPr>
          <a:lstStyle/>
          <a:p>
            <a:r>
              <a:rPr lang="en-US" sz="2400" b="1" i="1" dirty="0">
                <a:solidFill>
                  <a:schemeClr val="bg1"/>
                </a:solidFill>
              </a:rPr>
              <a:t>FAX(FACTS)BOMB</a:t>
            </a:r>
            <a:endParaRPr lang="en-US" sz="2400" dirty="0">
              <a:solidFill>
                <a:schemeClr val="bg1"/>
              </a:solidFill>
            </a:endParaRPr>
          </a:p>
        </p:txBody>
      </p:sp>
      <p:sp>
        <p:nvSpPr>
          <p:cNvPr id="5" name="TextBox 4"/>
          <p:cNvSpPr txBox="1"/>
          <p:nvPr/>
        </p:nvSpPr>
        <p:spPr>
          <a:xfrm>
            <a:off x="962890" y="5029200"/>
            <a:ext cx="7045036" cy="1200329"/>
          </a:xfrm>
          <a:prstGeom prst="rect">
            <a:avLst/>
          </a:prstGeom>
          <a:noFill/>
        </p:spPr>
        <p:txBody>
          <a:bodyPr wrap="square" rtlCol="0">
            <a:spAutoFit/>
          </a:bodyPr>
          <a:lstStyle/>
          <a:p>
            <a:r>
              <a:rPr lang="en-US" sz="2400" dirty="0" smtClean="0">
                <a:solidFill>
                  <a:schemeClr val="bg1"/>
                </a:solidFill>
              </a:rPr>
              <a:t>A </a:t>
            </a:r>
            <a:r>
              <a:rPr lang="en-US" sz="2400" dirty="0">
                <a:solidFill>
                  <a:schemeClr val="bg1"/>
                </a:solidFill>
              </a:rPr>
              <a:t>presentation and workshop that traces the evolution of technology and its effect on protest tactics and privacy</a:t>
            </a:r>
            <a:r>
              <a:rPr lang="en-US" dirty="0">
                <a:solidFill>
                  <a:schemeClr val="bg1"/>
                </a:solidFill>
              </a:rPr>
              <a:t>.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73694"/>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865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dirty="0" smtClean="0">
                <a:solidFill>
                  <a:schemeClr val="bg1"/>
                </a:solidFill>
              </a:rPr>
              <a:t>Kevin Killian</a:t>
            </a:r>
            <a:endParaRPr lang="en-US"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288471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80709" y="304800"/>
            <a:ext cx="3505200" cy="6370975"/>
          </a:xfrm>
          <a:prstGeom prst="rect">
            <a:avLst/>
          </a:prstGeom>
          <a:noFill/>
        </p:spPr>
        <p:txBody>
          <a:bodyPr wrap="square" rtlCol="0">
            <a:spAutoFit/>
          </a:bodyPr>
          <a:lstStyle/>
          <a:p>
            <a:r>
              <a:rPr lang="en-US" sz="2400" b="1" i="1" dirty="0">
                <a:solidFill>
                  <a:schemeClr val="bg1"/>
                </a:solidFill>
              </a:rPr>
              <a:t>Box of Rain</a:t>
            </a:r>
            <a:r>
              <a:rPr lang="en-US" sz="2400" b="1" dirty="0">
                <a:solidFill>
                  <a:schemeClr val="bg1"/>
                </a:solidFill>
              </a:rPr>
              <a:t/>
            </a:r>
            <a:br>
              <a:rPr lang="en-US" sz="2400" b="1" dirty="0">
                <a:solidFill>
                  <a:schemeClr val="bg1"/>
                </a:solidFill>
              </a:rPr>
            </a:br>
            <a:endParaRPr lang="en-US" sz="2400" dirty="0">
              <a:solidFill>
                <a:schemeClr val="bg1"/>
              </a:solidFill>
            </a:endParaRPr>
          </a:p>
          <a:p>
            <a:r>
              <a:rPr lang="en-US" sz="2400" dirty="0">
                <a:solidFill>
                  <a:schemeClr val="bg1"/>
                </a:solidFill>
              </a:rPr>
              <a:t>A play by Kevin Killian, designed by Matt Gordon</a:t>
            </a:r>
          </a:p>
          <a:p>
            <a:r>
              <a:rPr lang="en-US" sz="2400" i="1" dirty="0">
                <a:solidFill>
                  <a:schemeClr val="bg1"/>
                </a:solidFill>
              </a:rPr>
              <a:t> </a:t>
            </a:r>
            <a:endParaRPr lang="en-US" sz="2400" dirty="0">
              <a:solidFill>
                <a:schemeClr val="bg1"/>
              </a:solidFill>
            </a:endParaRPr>
          </a:p>
          <a:p>
            <a:r>
              <a:rPr lang="en-US" sz="2400" i="1" dirty="0">
                <a:solidFill>
                  <a:schemeClr val="bg1"/>
                </a:solidFill>
              </a:rPr>
              <a:t> </a:t>
            </a:r>
            <a:r>
              <a:rPr lang="en-US" sz="2400" i="1" dirty="0" smtClean="0">
                <a:solidFill>
                  <a:schemeClr val="bg1"/>
                </a:solidFill>
              </a:rPr>
              <a:t>When </a:t>
            </a:r>
            <a:r>
              <a:rPr lang="en-US" sz="2400" i="1" dirty="0">
                <a:solidFill>
                  <a:schemeClr val="bg1"/>
                </a:solidFill>
              </a:rPr>
              <a:t>a San Francisco gallery installs a new fax machine, astounded staff is confronted with the possibility of regular communication between the living and the dead. "Walk into splintered sunlight, inch your way through dead dreams, to another land."</a:t>
            </a:r>
            <a:r>
              <a:rPr lang="en-US" sz="2400" i="1" dirty="0"/>
              <a:t/>
            </a:r>
            <a:br>
              <a:rPr lang="en-US" sz="2400" i="1" dirty="0"/>
            </a:br>
            <a:endParaRPr lang="en-US" sz="2400" dirty="0"/>
          </a:p>
        </p:txBody>
      </p:sp>
    </p:spTree>
    <p:extLst>
      <p:ext uri="{BB962C8B-B14F-4D97-AF65-F5344CB8AC3E}">
        <p14:creationId xmlns:p14="http://schemas.microsoft.com/office/powerpoint/2010/main" val="158550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992562"/>
          </a:xfrm>
        </p:spPr>
        <p:txBody>
          <a:bodyPr>
            <a:normAutofit/>
          </a:bodyPr>
          <a:lstStyle/>
          <a:p>
            <a:r>
              <a:rPr lang="en-US" dirty="0" smtClean="0">
                <a:solidFill>
                  <a:schemeClr val="bg1"/>
                </a:solidFill>
              </a:rPr>
              <a:t>Visible Horizon</a:t>
            </a:r>
            <a:br>
              <a:rPr lang="en-US" dirty="0" smtClean="0">
                <a:solidFill>
                  <a:schemeClr val="bg1"/>
                </a:solidFill>
              </a:rPr>
            </a:br>
            <a:r>
              <a:rPr lang="en-US" dirty="0" smtClean="0">
                <a:solidFill>
                  <a:schemeClr val="bg1"/>
                </a:solidFill>
              </a:rPr>
              <a:t/>
            </a:r>
            <a:br>
              <a:rPr lang="en-US" dirty="0" smtClean="0">
                <a:solidFill>
                  <a:schemeClr val="bg1"/>
                </a:solidFill>
              </a:rPr>
            </a:br>
            <a:r>
              <a:rPr lang="en-US" sz="2400" dirty="0" smtClean="0">
                <a:solidFill>
                  <a:schemeClr val="bg1"/>
                </a:solidFill>
              </a:rPr>
              <a:t>SFAC Main Gallery</a:t>
            </a:r>
            <a:br>
              <a:rPr lang="en-US" sz="2400" dirty="0" smtClean="0">
                <a:solidFill>
                  <a:schemeClr val="bg1"/>
                </a:solidFill>
              </a:rPr>
            </a:br>
            <a:r>
              <a:rPr lang="en-US" sz="2400" dirty="0" smtClean="0">
                <a:solidFill>
                  <a:schemeClr val="bg1"/>
                </a:solidFill>
              </a:rPr>
              <a:t>August 10 – October 6, 2012</a:t>
            </a:r>
            <a:br>
              <a:rPr lang="en-US" sz="2400" dirty="0" smtClean="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572738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Chris Duncan</a:t>
            </a:r>
            <a:endParaRPr lang="en-US" dirty="0"/>
          </a:p>
        </p:txBody>
      </p:sp>
      <p:sp>
        <p:nvSpPr>
          <p:cNvPr id="3" name="Content Placeholder 2"/>
          <p:cNvSpPr>
            <a:spLocks noGrp="1"/>
          </p:cNvSpPr>
          <p:nvPr>
            <p:ph idx="1"/>
          </p:nvPr>
        </p:nvSpPr>
        <p:spPr>
          <a:xfrm>
            <a:off x="457200" y="1752600"/>
            <a:ext cx="8229600" cy="4525963"/>
          </a:xfrm>
        </p:spPr>
        <p:txBody>
          <a:bodyPr/>
          <a:lstStyle/>
          <a:p>
            <a:pPr marL="0" indent="0">
              <a:buNone/>
            </a:pPr>
            <a:r>
              <a:rPr lang="en-US" dirty="0">
                <a:solidFill>
                  <a:schemeClr val="bg1"/>
                </a:solidFill>
              </a:rPr>
              <a:t>Oakland based artist Chris Duncan mines questions of optics, geometric abstraction, color theory, and dynamic </a:t>
            </a:r>
            <a:r>
              <a:rPr lang="en-US" dirty="0" smtClean="0">
                <a:solidFill>
                  <a:schemeClr val="bg1"/>
                </a:solidFill>
              </a:rPr>
              <a:t>patterning – and as of late, sound. Working </a:t>
            </a:r>
            <a:r>
              <a:rPr lang="en-US" dirty="0">
                <a:solidFill>
                  <a:schemeClr val="bg1"/>
                </a:solidFill>
              </a:rPr>
              <a:t>in painting and </a:t>
            </a:r>
            <a:r>
              <a:rPr lang="en-US" dirty="0" smtClean="0">
                <a:solidFill>
                  <a:schemeClr val="bg1"/>
                </a:solidFill>
              </a:rPr>
              <a:t>mixed media, Duncan likes to surround and suspend the viewer – creating dizzying mirrored images and horizon lines that stretch into infinity.</a:t>
            </a:r>
          </a:p>
          <a:p>
            <a:pPr marL="0" indent="0">
              <a:buNone/>
            </a:pPr>
            <a:endParaRPr lang="en-US" dirty="0">
              <a:solidFill>
                <a:schemeClr val="bg1"/>
              </a:solidFill>
            </a:endParaRPr>
          </a:p>
        </p:txBody>
      </p:sp>
    </p:spTree>
    <p:extLst>
      <p:ext uri="{BB962C8B-B14F-4D97-AF65-F5344CB8AC3E}">
        <p14:creationId xmlns:p14="http://schemas.microsoft.com/office/powerpoint/2010/main" val="75798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56136" y="16230600"/>
            <a:ext cx="447179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453" y="233881"/>
            <a:ext cx="4217717"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3600" y="1447800"/>
            <a:ext cx="2667000" cy="646331"/>
          </a:xfrm>
          <a:prstGeom prst="rect">
            <a:avLst/>
          </a:prstGeom>
          <a:noFill/>
        </p:spPr>
        <p:txBody>
          <a:bodyPr wrap="square" rtlCol="0">
            <a:spAutoFit/>
          </a:bodyPr>
          <a:lstStyle/>
          <a:p>
            <a:r>
              <a:rPr lang="en-US" i="1" dirty="0" smtClean="0">
                <a:solidFill>
                  <a:schemeClr val="bg1"/>
                </a:solidFill>
              </a:rPr>
              <a:t>Eye vs. I </a:t>
            </a:r>
          </a:p>
          <a:p>
            <a:r>
              <a:rPr lang="en-US" dirty="0" smtClean="0">
                <a:solidFill>
                  <a:schemeClr val="bg1"/>
                </a:solidFill>
              </a:rPr>
              <a:t>at Baer Ridgeway, 2011</a:t>
            </a:r>
            <a:endParaRPr lang="en-US" dirty="0">
              <a:solidFill>
                <a:schemeClr val="bg1"/>
              </a:solidFill>
            </a:endParaRPr>
          </a:p>
        </p:txBody>
      </p:sp>
    </p:spTree>
    <p:extLst>
      <p:ext uri="{BB962C8B-B14F-4D97-AF65-F5344CB8AC3E}">
        <p14:creationId xmlns:p14="http://schemas.microsoft.com/office/powerpoint/2010/main" val="256298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16" y="533400"/>
            <a:ext cx="8458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942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315</Words>
  <Application>Microsoft Office PowerPoint</Application>
  <PresentationFormat>On-screen Show (4:3)</PresentationFormat>
  <Paragraphs>27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FAX   Special Projects</vt:lpstr>
      <vt:lpstr>Anne Colvin  Attn: Miss Calpurnia</vt:lpstr>
      <vt:lpstr>Colter Jacobsen</vt:lpstr>
      <vt:lpstr>Adrienne Skye Roberts</vt:lpstr>
      <vt:lpstr>Kevin Killian</vt:lpstr>
      <vt:lpstr>Visible Horizon  SFAC Main Gallery August 10 – October 6, 2012 </vt:lpstr>
      <vt:lpstr>Chris Duncan</vt:lpstr>
      <vt:lpstr>PowerPoint Presentation</vt:lpstr>
      <vt:lpstr>PowerPoint Presentation</vt:lpstr>
      <vt:lpstr>Rhonda Holberton</vt:lpstr>
      <vt:lpstr>PowerPoint Presentation</vt:lpstr>
      <vt:lpstr>PowerPoint Presentation</vt:lpstr>
      <vt:lpstr>Andrew Chapman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FAX   Special Projects</dc:title>
  <dc:creator>Meg Shiffler</dc:creator>
  <cp:lastModifiedBy>Meg Shiffler</cp:lastModifiedBy>
  <cp:revision>15</cp:revision>
  <dcterms:created xsi:type="dcterms:W3CDTF">2012-06-14T22:35:53Z</dcterms:created>
  <dcterms:modified xsi:type="dcterms:W3CDTF">2012-06-15T20:07:43Z</dcterms:modified>
</cp:coreProperties>
</file>