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140-2C0E-4C8C-BF3C-5469C137CCB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50B-E6E6-4BD6-8D2A-921F5ABE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2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140-2C0E-4C8C-BF3C-5469C137CCB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50B-E6E6-4BD6-8D2A-921F5ABE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3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140-2C0E-4C8C-BF3C-5469C137CCB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50B-E6E6-4BD6-8D2A-921F5ABE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1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140-2C0E-4C8C-BF3C-5469C137CCB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50B-E6E6-4BD6-8D2A-921F5ABE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5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140-2C0E-4C8C-BF3C-5469C137CCB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50B-E6E6-4BD6-8D2A-921F5ABE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0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140-2C0E-4C8C-BF3C-5469C137CCB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50B-E6E6-4BD6-8D2A-921F5ABE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8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140-2C0E-4C8C-BF3C-5469C137CCB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50B-E6E6-4BD6-8D2A-921F5ABE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3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140-2C0E-4C8C-BF3C-5469C137CCB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50B-E6E6-4BD6-8D2A-921F5ABE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5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140-2C0E-4C8C-BF3C-5469C137CCB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50B-E6E6-4BD6-8D2A-921F5ABE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140-2C0E-4C8C-BF3C-5469C137CCB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50B-E6E6-4BD6-8D2A-921F5ABE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140-2C0E-4C8C-BF3C-5469C137CCB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50B-E6E6-4BD6-8D2A-921F5ABE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6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3140-2C0E-4C8C-BF3C-5469C137CCB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3150B-E6E6-4BD6-8D2A-921F5ABE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SFAC Galleries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Golden Capricorn 50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Anniversary Season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2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5555" r="13589" b="9861"/>
          <a:stretch/>
        </p:blipFill>
        <p:spPr>
          <a:xfrm>
            <a:off x="4319452" y="256086"/>
            <a:ext cx="7166066" cy="5689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3950" y="6011092"/>
            <a:ext cx="663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Artists waiting in line for an annual juried show, 1970s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806" y="582929"/>
            <a:ext cx="361405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The Capricorn Chronicles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SFAC Main Gallery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February 12 – March 28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Winter Gallery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ours: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Wednesday – Saturday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Noon – 5pm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Saturday Time Warp events 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Public access to exhibition archive and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Partnerships with other archives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Community archive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Outreach to educators to bring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Gallery staff in the gallery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6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8112" y="428624"/>
            <a:ext cx="5420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Conversation 8: Harry Dodge &amp; Alicia McCarthy</a:t>
            </a:r>
          </a:p>
          <a:p>
            <a:r>
              <a:rPr lang="en-US" sz="2000" dirty="0">
                <a:solidFill>
                  <a:schemeClr val="bg1"/>
                </a:solidFill>
              </a:rPr>
              <a:t>Curated by Nancy Lim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SFAC Main Gallery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April 17 – June 20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harry dodge art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7" y="2326732"/>
            <a:ext cx="5788025" cy="385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licia mccarthy art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428624"/>
            <a:ext cx="56769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162" y="4895850"/>
            <a:ext cx="179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Alicia McCarthy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0" y="6276975"/>
            <a:ext cx="2085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Harry Dodge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4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6305" y="1836809"/>
            <a:ext cx="448845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50</a:t>
            </a:r>
            <a:r>
              <a:rPr lang="en-US" sz="2000" b="1" i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i="1" dirty="0" smtClean="0">
                <a:solidFill>
                  <a:schemeClr val="bg1"/>
                </a:solidFill>
              </a:rPr>
              <a:t> Year of Pride 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Curated by Lenore Chinn &amp; Pam </a:t>
            </a:r>
            <a:r>
              <a:rPr lang="en-US" sz="2000" dirty="0" err="1" smtClean="0">
                <a:solidFill>
                  <a:schemeClr val="bg1"/>
                </a:solidFill>
              </a:rPr>
              <a:t>Peniston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i="1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City Hall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May 7, 2020 – April 16, 2021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SF PRIDE GLBT Historical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22" y="696907"/>
            <a:ext cx="5535353" cy="55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lbt historical soci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46" y="5242560"/>
            <a:ext cx="2486729" cy="9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6491" y="3926675"/>
            <a:ext cx="53405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Juana Alicia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Golden Capricorn Award Exhibition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Curated by Meg Shiffler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SFAC Main Gallery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July 10 – September 12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juana ali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40" y="3657600"/>
            <a:ext cx="5379759" cy="27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uana ali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40" y="291163"/>
            <a:ext cx="4322272" cy="3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juana ali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91" y="291163"/>
            <a:ext cx="4462734" cy="31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9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596" y="625673"/>
            <a:ext cx="5299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This is not the only possible world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Curated by Jackie Im </a:t>
            </a:r>
          </a:p>
          <a:p>
            <a:endParaRPr lang="en-US" sz="2000" i="1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SFAC Main Gallery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October 2 – December 12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Image result for ranu mukherjee karachi bienn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14" y="1285875"/>
            <a:ext cx="8209911" cy="459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9750" y="6105525"/>
            <a:ext cx="1840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Ranu Mukherjee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7293" y="1828274"/>
            <a:ext cx="32862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Traveling Exhibition </a:t>
            </a:r>
          </a:p>
          <a:p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2000" b="1" i="1" dirty="0" smtClean="0">
                <a:solidFill>
                  <a:schemeClr val="bg1"/>
                </a:solidFill>
              </a:rPr>
              <a:t>Jim Marshall’s 1967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Curated by Amelia Davis &amp;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Meg Shiffler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Stadtgalerie Kiel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Kiel, Germany (Sister City)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June 13 – September 6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Image result for jim mars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90490"/>
            <a:ext cx="7552765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5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9" y="27918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Also in 2020…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718074"/>
            <a:ext cx="6166418" cy="46704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Anniversary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ublic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rogram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eries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Artist in Residence at SF Planning </a:t>
            </a:r>
            <a:r>
              <a:rPr lang="en-US" dirty="0" smtClean="0">
                <a:solidFill>
                  <a:schemeClr val="bg1"/>
                </a:solidFill>
              </a:rPr>
              <a:t>Department – Mansur Nurullah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Continuing programming at Café Valor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Development and release of publicly searchable 50 year exhibition history database on our web site (pulling data from Salesforce)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Physical and digital archive work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Internship program in partnership with Opportunities for All, and CCA Fellow.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2"/>
          <a:stretch/>
        </p:blipFill>
        <p:spPr>
          <a:xfrm>
            <a:off x="6918893" y="791367"/>
            <a:ext cx="4874825" cy="4981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7575" y="5816598"/>
            <a:ext cx="4614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F</a:t>
            </a:r>
            <a:r>
              <a:rPr lang="en-US" sz="1400" dirty="0" smtClean="0">
                <a:solidFill>
                  <a:schemeClr val="bg1"/>
                </a:solidFill>
              </a:rPr>
              <a:t>ormer SFAC Galleries CCA Fellow, Elena Gross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4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251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SFAC Galleries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Also in 2020…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SFAC Galleries</dc:title>
  <dc:creator>Meg Shiffler</dc:creator>
  <cp:lastModifiedBy>Meg Shiffler</cp:lastModifiedBy>
  <cp:revision>12</cp:revision>
  <dcterms:created xsi:type="dcterms:W3CDTF">2019-12-27T22:37:04Z</dcterms:created>
  <dcterms:modified xsi:type="dcterms:W3CDTF">2020-02-10T18:08:32Z</dcterms:modified>
</cp:coreProperties>
</file>