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4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5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5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7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3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3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8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35ACA-1374-41E2-A3ED-2EA9719FBE9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D387-AE0F-402F-BF49-C7B052A2D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8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CWC sparrow demo 1 minute - 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491" y="670560"/>
            <a:ext cx="9553303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Collections User</dc:creator>
  <cp:lastModifiedBy>Collections User</cp:lastModifiedBy>
  <cp:revision>1</cp:revision>
  <dcterms:created xsi:type="dcterms:W3CDTF">2020-12-15T19:20:38Z</dcterms:created>
  <dcterms:modified xsi:type="dcterms:W3CDTF">2020-12-15T19:21:42Z</dcterms:modified>
</cp:coreProperties>
</file>