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7" autoAdjust="0"/>
    <p:restoredTop sz="94660"/>
  </p:normalViewPr>
  <p:slideViewPr>
    <p:cSldViewPr snapToGrid="0">
      <p:cViewPr varScale="1">
        <p:scale>
          <a:sx n="59" d="100"/>
          <a:sy n="59" d="100"/>
        </p:scale>
        <p:origin x="5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6E61-0298-42D7-8C97-31FAEFE7B47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EA4EE-8526-4765-A48D-78C1B50E6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73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6E61-0298-42D7-8C97-31FAEFE7B47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EA4EE-8526-4765-A48D-78C1B50E6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16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6E61-0298-42D7-8C97-31FAEFE7B47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EA4EE-8526-4765-A48D-78C1B50E6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39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6E61-0298-42D7-8C97-31FAEFE7B47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EA4EE-8526-4765-A48D-78C1B50E6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49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6E61-0298-42D7-8C97-31FAEFE7B47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EA4EE-8526-4765-A48D-78C1B50E6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59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6E61-0298-42D7-8C97-31FAEFE7B47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EA4EE-8526-4765-A48D-78C1B50E6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94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6E61-0298-42D7-8C97-31FAEFE7B47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EA4EE-8526-4765-A48D-78C1B50E6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75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6E61-0298-42D7-8C97-31FAEFE7B47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EA4EE-8526-4765-A48D-78C1B50E6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36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6E61-0298-42D7-8C97-31FAEFE7B47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EA4EE-8526-4765-A48D-78C1B50E6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81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6E61-0298-42D7-8C97-31FAEFE7B47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EA4EE-8526-4765-A48D-78C1B50E6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1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6E61-0298-42D7-8C97-31FAEFE7B47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EA4EE-8526-4765-A48D-78C1B50E6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44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46E61-0298-42D7-8C97-31FAEFE7B47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EA4EE-8526-4765-A48D-78C1B50E6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wers_Disco Ball_SFO mocku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2900" y="0"/>
            <a:ext cx="388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wers_Disco &amp; Lights_samp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8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Peterson</dc:creator>
  <cp:lastModifiedBy>Tara Peterson</cp:lastModifiedBy>
  <cp:revision>1</cp:revision>
  <dcterms:created xsi:type="dcterms:W3CDTF">2021-08-13T21:54:45Z</dcterms:created>
  <dcterms:modified xsi:type="dcterms:W3CDTF">2021-08-13T21:56:22Z</dcterms:modified>
</cp:coreProperties>
</file>