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0" r:id="rId3"/>
    <p:sldId id="256" r:id="rId4"/>
    <p:sldId id="261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48" autoAdjust="0"/>
    <p:restoredTop sz="94660"/>
  </p:normalViewPr>
  <p:slideViewPr>
    <p:cSldViewPr snapToGrid="0">
      <p:cViewPr varScale="1">
        <p:scale>
          <a:sx n="74" d="100"/>
          <a:sy n="74" d="100"/>
        </p:scale>
        <p:origin x="25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B035B-1EF9-42C0-9170-19BA1C74E10D}" type="datetimeFigureOut">
              <a:rPr lang="en-US" smtClean="0"/>
              <a:t>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84423-4D40-4247-AA50-0ED01BCD5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3272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B035B-1EF9-42C0-9170-19BA1C74E10D}" type="datetimeFigureOut">
              <a:rPr lang="en-US" smtClean="0"/>
              <a:t>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84423-4D40-4247-AA50-0ED01BCD5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2978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B035B-1EF9-42C0-9170-19BA1C74E10D}" type="datetimeFigureOut">
              <a:rPr lang="en-US" smtClean="0"/>
              <a:t>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84423-4D40-4247-AA50-0ED01BCD5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060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B035B-1EF9-42C0-9170-19BA1C74E10D}" type="datetimeFigureOut">
              <a:rPr lang="en-US" smtClean="0"/>
              <a:t>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84423-4D40-4247-AA50-0ED01BCD5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6037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B035B-1EF9-42C0-9170-19BA1C74E10D}" type="datetimeFigureOut">
              <a:rPr lang="en-US" smtClean="0"/>
              <a:t>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84423-4D40-4247-AA50-0ED01BCD5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9742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B035B-1EF9-42C0-9170-19BA1C74E10D}" type="datetimeFigureOut">
              <a:rPr lang="en-US" smtClean="0"/>
              <a:t>1/14/2021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84423-4D40-4247-AA50-0ED01BCD5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2393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B035B-1EF9-42C0-9170-19BA1C74E10D}" type="datetimeFigureOut">
              <a:rPr lang="en-US" smtClean="0"/>
              <a:t>1/14/2021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84423-4D40-4247-AA50-0ED01BCD5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602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B035B-1EF9-42C0-9170-19BA1C74E10D}" type="datetimeFigureOut">
              <a:rPr lang="en-US" smtClean="0"/>
              <a:t>1/14/2021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84423-4D40-4247-AA50-0ED01BCD5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312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B035B-1EF9-42C0-9170-19BA1C74E10D}" type="datetimeFigureOut">
              <a:rPr lang="en-US" smtClean="0"/>
              <a:t>1/14/2021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84423-4D40-4247-AA50-0ED01BCD5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661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B035B-1EF9-42C0-9170-19BA1C74E10D}" type="datetimeFigureOut">
              <a:rPr lang="en-US" smtClean="0"/>
              <a:t>1/14/2021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84423-4D40-4247-AA50-0ED01BCD5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1481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B035B-1EF9-42C0-9170-19BA1C74E10D}" type="datetimeFigureOut">
              <a:rPr lang="en-US" smtClean="0"/>
              <a:t>1/14/2021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84423-4D40-4247-AA50-0ED01BCD5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908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DB035B-1EF9-42C0-9170-19BA1C74E10D}" type="datetimeFigureOut">
              <a:rPr lang="en-US" smtClean="0"/>
              <a:t>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D84423-4D40-4247-AA50-0ED01BCD5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434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968" y="187608"/>
            <a:ext cx="6447045" cy="6447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821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" t="47673" r="19724" b="4413"/>
          <a:stretch/>
        </p:blipFill>
        <p:spPr>
          <a:xfrm>
            <a:off x="6284889" y="1120462"/>
            <a:ext cx="5423746" cy="43273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5154" y="1121425"/>
            <a:ext cx="5383369" cy="43192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6518" y="5486398"/>
            <a:ext cx="917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Original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284889" y="5486398"/>
            <a:ext cx="904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Revised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8952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5" t="376" r="7529" b="8708"/>
          <a:stretch/>
        </p:blipFill>
        <p:spPr>
          <a:xfrm>
            <a:off x="1571220" y="-12879"/>
            <a:ext cx="8841700" cy="6870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974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deo Jan 13, 5 29 10 P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8641" y="265957"/>
            <a:ext cx="10507047" cy="5953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338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2</Words>
  <Application>Microsoft Office PowerPoint</Application>
  <PresentationFormat>Widescreen</PresentationFormat>
  <Paragraphs>2</Paragraphs>
  <Slides>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>HP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Aleta Lee</dc:creator>
  <cp:lastModifiedBy>Aleta Lee</cp:lastModifiedBy>
  <cp:revision>6</cp:revision>
  <dcterms:created xsi:type="dcterms:W3CDTF">2020-12-14T22:35:35Z</dcterms:created>
  <dcterms:modified xsi:type="dcterms:W3CDTF">2021-01-14T22:19:26Z</dcterms:modified>
</cp:coreProperties>
</file>