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8" autoAdjust="0"/>
    <p:restoredTop sz="94660"/>
  </p:normalViewPr>
  <p:slideViewPr>
    <p:cSldViewPr snapToGrid="0">
      <p:cViewPr varScale="1">
        <p:scale>
          <a:sx n="43" d="100"/>
          <a:sy n="43" d="100"/>
        </p:scale>
        <p:origin x="66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27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9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6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03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74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3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0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6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4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08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B035B-1EF9-42C0-9170-19BA1C74E10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84423-4D40-4247-AA50-0ED01BCD5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3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68" y="187608"/>
            <a:ext cx="6447045" cy="64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7" y="0"/>
            <a:ext cx="10326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7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82" y="441434"/>
            <a:ext cx="9107215" cy="60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03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22723F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866" y="409902"/>
            <a:ext cx="10237954" cy="575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7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Aleta Lee</dc:creator>
  <cp:lastModifiedBy>Aleta Lee</cp:lastModifiedBy>
  <cp:revision>3</cp:revision>
  <dcterms:created xsi:type="dcterms:W3CDTF">2020-12-14T22:35:35Z</dcterms:created>
  <dcterms:modified xsi:type="dcterms:W3CDTF">2020-12-15T00:02:09Z</dcterms:modified>
</cp:coreProperties>
</file>