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0049-6773-41CF-B426-69D6ECCE2B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00EE-6FF5-4C2D-B3D5-5790BAE0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8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0049-6773-41CF-B426-69D6ECCE2B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00EE-6FF5-4C2D-B3D5-5790BAE0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1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0049-6773-41CF-B426-69D6ECCE2B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00EE-6FF5-4C2D-B3D5-5790BAE0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2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0049-6773-41CF-B426-69D6ECCE2B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00EE-6FF5-4C2D-B3D5-5790BAE0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4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0049-6773-41CF-B426-69D6ECCE2B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00EE-6FF5-4C2D-B3D5-5790BAE0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0049-6773-41CF-B426-69D6ECCE2B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00EE-6FF5-4C2D-B3D5-5790BAE0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7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0049-6773-41CF-B426-69D6ECCE2B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00EE-6FF5-4C2D-B3D5-5790BAE0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2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0049-6773-41CF-B426-69D6ECCE2B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00EE-6FF5-4C2D-B3D5-5790BAE0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4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0049-6773-41CF-B426-69D6ECCE2B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00EE-6FF5-4C2D-B3D5-5790BAE0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0049-6773-41CF-B426-69D6ECCE2B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00EE-6FF5-4C2D-B3D5-5790BAE0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0049-6773-41CF-B426-69D6ECCE2B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F00EE-6FF5-4C2D-B3D5-5790BAE0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8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10049-6773-41CF-B426-69D6ECCE2B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F00EE-6FF5-4C2D-B3D5-5790BAE0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htake_1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3338" y="155574"/>
            <a:ext cx="3910012" cy="6492875"/>
          </a:xfrm>
        </p:spPr>
      </p:pic>
    </p:spTree>
    <p:extLst>
      <p:ext uri="{BB962C8B-B14F-4D97-AF65-F5344CB8AC3E}">
        <p14:creationId xmlns:p14="http://schemas.microsoft.com/office/powerpoint/2010/main" val="286725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Collections User</dc:creator>
  <cp:lastModifiedBy>Collections User</cp:lastModifiedBy>
  <cp:revision>1</cp:revision>
  <dcterms:created xsi:type="dcterms:W3CDTF">2020-10-15T18:43:39Z</dcterms:created>
  <dcterms:modified xsi:type="dcterms:W3CDTF">2020-10-15T18:44:48Z</dcterms:modified>
</cp:coreProperties>
</file>