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sslerd\Desktop\Gottlieb%20analyses%209.25.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Sheet4!$T$59:$T$60</c:f>
              <c:strCache>
                <c:ptCount val="2"/>
                <c:pt idx="0">
                  <c:v>Completely resolved</c:v>
                </c:pt>
                <c:pt idx="1">
                  <c:v>Partially resolved</c:v>
                </c:pt>
              </c:strCache>
            </c:strRef>
          </c:cat>
          <c:val>
            <c:numRef>
              <c:f>Sheet4!$U$59:$U$60</c:f>
              <c:numCache>
                <c:formatCode>###0.0</c:formatCode>
                <c:ptCount val="2"/>
                <c:pt idx="0">
                  <c:v>39</c:v>
                </c:pt>
                <c:pt idx="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6046336"/>
        <c:axId val="36047872"/>
      </c:barChart>
      <c:catAx>
        <c:axId val="36046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047872"/>
        <c:crosses val="autoZero"/>
        <c:auto val="1"/>
        <c:lblAlgn val="ctr"/>
        <c:lblOffset val="100"/>
        <c:noMultiLvlLbl val="0"/>
      </c:catAx>
      <c:valAx>
        <c:axId val="36047872"/>
        <c:scaling>
          <c:orientation val="minMax"/>
        </c:scaling>
        <c:delete val="0"/>
        <c:axPos val="l"/>
        <c:majorGridlines/>
        <c:numFmt formatCode="###0.0" sourceLinked="1"/>
        <c:majorTickMark val="none"/>
        <c:minorTickMark val="none"/>
        <c:tickLblPos val="nextTo"/>
        <c:crossAx val="3604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9849E-0DFA-EF4E-8196-7CAAE27390A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CFFB4-8B19-D54A-B32B-6A4894417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1:20 pm - Laura Gottlieb, MD, MPH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Assistant Professor of Family and Community Medicine at the University of California, San Francisco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Effectiveness of patient navigation programs to address social determinants of health in clinical settings: FIND, CCLIP &amp; the Bay Area Regional Help Desk Consortium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to implementation and dissemination of social determinants of health interventions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Tracking social determinants of health in the EHR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EEB1-9BEE-5E41-A960-322ABBFBAB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4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4EEB1-9BEE-5E41-A960-322ABBFBAB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49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domains not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63AD5-6D45-5441-A979-9C9B493926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9BE65-D3E8-B546-A44B-9B166C1B8D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79ABBC-8421-0D49-A293-23A35F0E5837}" type="slidenum">
              <a:rPr lang="en-US" sz="1200">
                <a:ea typeface="MS PGothic" charset="0"/>
                <a:cs typeface="MS PGothic" charset="0"/>
              </a:rPr>
              <a:pPr eaLnBrk="1" hangingPunct="1"/>
              <a:t>4</a:t>
            </a:fld>
            <a:endParaRPr lang="en-US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4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0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9AB48-928B-FA41-8650-59B4B7C85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5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9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8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7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8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4F20-050C-4A80-9798-7942EE84A784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D46C-4339-4B06-94B0-57243E8D75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6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6485"/>
            <a:ext cx="8915400" cy="1281694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Incorporating SDH into </a:t>
            </a:r>
            <a:br>
              <a:rPr lang="en-US" sz="3800" dirty="0" smtClean="0"/>
            </a:br>
            <a:r>
              <a:rPr lang="en-US" sz="3800" dirty="0" smtClean="0"/>
              <a:t>Pediatric Clinical Settings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784" y="4570114"/>
            <a:ext cx="6477000" cy="52807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Laura Gottlieb, MD, MPH</a:t>
            </a:r>
          </a:p>
        </p:txBody>
      </p:sp>
      <p:pic>
        <p:nvPicPr>
          <p:cNvPr id="5" name="Picture 4" descr="PP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47" y="1448179"/>
            <a:ext cx="7127155" cy="500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3478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Laura Gottlieb, MD, MPH, UCSF Center for Health and Community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349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934"/>
            <a:ext cx="4262869" cy="5093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3739"/>
            <a:ext cx="8147051" cy="1001438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 smtClean="0"/>
              <a:t>iScreen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47023" y="3041959"/>
            <a:ext cx="9724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VS</a:t>
            </a:r>
            <a:endParaRPr lang="en-US" sz="3200" b="1" dirty="0"/>
          </a:p>
        </p:txBody>
      </p:sp>
      <p:pic>
        <p:nvPicPr>
          <p:cNvPr id="3" name="Picture 2" descr="Screen Shot 2014-09-15 at 5.05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72" y="1428934"/>
            <a:ext cx="3924528" cy="50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03033"/>
            <a:ext cx="8147051" cy="1001438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err="1" smtClean="0"/>
              <a:t>iScreen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8475" y="1890950"/>
            <a:ext cx="81470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Methods</a:t>
            </a:r>
          </a:p>
          <a:p>
            <a:endParaRPr lang="en-US" sz="2600" dirty="0" smtClean="0"/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Consenting caregivers in Children’s Oakland ED2 randomly assigned intervention (tablet-based social survey with optional audio assist in English and Spanish) or control (in-person survey) group;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Fully bilingual/bicultural Latina research assistants;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Respondents answered questions about health-related social factors (including IPV and substance use in addition to basic material needs).</a:t>
            </a:r>
            <a:endParaRPr lang="en-US" sz="2400" dirty="0" smtClean="0"/>
          </a:p>
        </p:txBody>
      </p:sp>
      <p:pic>
        <p:nvPicPr>
          <p:cNvPr id="4" name="Picture 3" descr="UCSFCHO_Logo_Oak_colo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60" y="1361918"/>
            <a:ext cx="3793392" cy="1236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398" y="1916469"/>
            <a:ext cx="508037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SDH into EHRs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109733" cy="51011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IOM Committee on Recommended Social and Behavioral Domains and Measures for Electronic Health Records</a:t>
            </a:r>
            <a:endParaRPr lang="en-US" dirty="0"/>
          </a:p>
        </p:txBody>
      </p:sp>
      <p:pic>
        <p:nvPicPr>
          <p:cNvPr id="4" name="Picture 3" descr="Screen Shot 2014-10-08 at 8.0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97" y="1600200"/>
            <a:ext cx="3930704" cy="51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75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Integrating SDH into EHRs</a:t>
            </a:r>
            <a:br>
              <a:rPr lang="en-US" sz="3600" dirty="0" smtClean="0"/>
            </a:br>
            <a:r>
              <a:rPr lang="en-US" sz="2200" dirty="0" smtClean="0"/>
              <a:t>*Note: Not all categories/domains represented in table</a:t>
            </a:r>
            <a:endParaRPr lang="en-US" sz="2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581855"/>
              </p:ext>
            </p:extLst>
          </p:nvPr>
        </p:nvGraphicFramePr>
        <p:xfrm>
          <a:off x="0" y="1031250"/>
          <a:ext cx="9144000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Reviewed</a:t>
                      </a:r>
                      <a:r>
                        <a:rPr lang="en-US" baseline="0" dirty="0" smtClean="0"/>
                        <a:t> and not selected*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Socio-demographics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Sexual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Gender identity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of 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resource strain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Employment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Behavioral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Diet/physical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Abuse of other substances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Nicotine use/exposure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Sexual</a:t>
                      </a:r>
                      <a:r>
                        <a:rPr lang="en-US" baseline="0" dirty="0" smtClean="0"/>
                        <a:t> practices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Alcohol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function in late level, positive</a:t>
                      </a:r>
                      <a:r>
                        <a:rPr lang="en-US" baseline="0" dirty="0" smtClean="0"/>
                        <a:t> psychological </a:t>
                      </a:r>
                      <a:r>
                        <a:rPr lang="en-US" baseline="0" dirty="0" err="1" smtClean="0"/>
                        <a:t>fxn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Individual-Level Social Relationships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connections/isolation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support, work conditions, </a:t>
                      </a:r>
                      <a:r>
                        <a:rPr lang="en-US" baseline="0" dirty="0" err="1" smtClean="0"/>
                        <a:t>hx</a:t>
                      </a:r>
                      <a:r>
                        <a:rPr lang="en-US" baseline="0" dirty="0" smtClean="0"/>
                        <a:t> of incarceration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Neighborhoods/Communities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Socioeconomic</a:t>
                      </a:r>
                      <a:r>
                        <a:rPr lang="en-US" baseline="0" dirty="0" smtClean="0"/>
                        <a:t> 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exposures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 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Neighborhood</a:t>
                      </a:r>
                      <a:r>
                        <a:rPr lang="en-US" baseline="0" dirty="0" smtClean="0"/>
                        <a:t> resources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9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371"/>
            <a:ext cx="8229600" cy="1143000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8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702" y="672873"/>
            <a:ext cx="79188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algn="ctr"/>
            <a:r>
              <a:rPr lang="en-US" sz="3600" b="1" dirty="0" smtClean="0"/>
              <a:t>Is it feasible to routinely screen and intervene around social factors in clinical settings?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8475" y="417974"/>
            <a:ext cx="8147051" cy="1001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475" y="3135086"/>
            <a:ext cx="814705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Patients have no objection to being asked about their social and environmental conditions in health care settings (whether primary or urgent care);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Many social determinants can be actionable and this doesn’t have to interfere with clinical care;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Electronic screening likely results in higher disclosure of social needs.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0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1349967"/>
          </a:xfrm>
        </p:spPr>
        <p:txBody>
          <a:bodyPr>
            <a:noAutofit/>
          </a:bodyPr>
          <a:lstStyle/>
          <a:p>
            <a:r>
              <a:rPr lang="en-US" sz="4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 Area Regional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Help </a:t>
            </a:r>
            <a:r>
              <a:rPr lang="en-US" sz="4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Desk </a:t>
            </a:r>
            <a:r>
              <a:rPr lang="en-US" sz="4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Consortium </a:t>
            </a:r>
            <a:r>
              <a:rPr lang="en-US" sz="3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bayareahelpdesks.org</a:t>
            </a:r>
            <a:r>
              <a:rPr lang="en-US" sz="3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53689"/>
            <a:ext cx="7825709" cy="3986043"/>
          </a:xfrm>
        </p:spPr>
        <p:txBody>
          <a:bodyPr>
            <a:normAutofit/>
          </a:bodyPr>
          <a:lstStyle/>
          <a:p>
            <a:pPr marL="457146" lvl="1" indent="0">
              <a:buNone/>
            </a:pPr>
            <a:r>
              <a:rPr lang="en-US" sz="2900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marL="457146" lvl="1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4" y="2793946"/>
            <a:ext cx="2058830" cy="80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166" y="4446711"/>
            <a:ext cx="1204802" cy="119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80" y="2223310"/>
            <a:ext cx="8667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 descr="ucsf_ch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1" y="4801545"/>
            <a:ext cx="2426223" cy="842438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91" y="4582222"/>
            <a:ext cx="3276528" cy="106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91" y="3043990"/>
            <a:ext cx="4014829" cy="9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1"/>
          <p:cNvGrpSpPr/>
          <p:nvPr/>
        </p:nvGrpSpPr>
        <p:grpSpPr>
          <a:xfrm>
            <a:off x="1848556" y="1219200"/>
            <a:ext cx="4204039" cy="4800600"/>
            <a:chOff x="3431668" y="787565"/>
            <a:chExt cx="2143050" cy="250333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62"/>
            <p:cNvGrpSpPr/>
            <p:nvPr/>
          </p:nvGrpSpPr>
          <p:grpSpPr>
            <a:xfrm>
              <a:off x="3431668" y="787565"/>
              <a:ext cx="2143050" cy="2503330"/>
              <a:chOff x="3526918" y="939965"/>
              <a:chExt cx="2143050" cy="2503330"/>
            </a:xfrm>
          </p:grpSpPr>
          <p:grpSp>
            <p:nvGrpSpPr>
              <p:cNvPr id="5" name="Group 14"/>
              <p:cNvGrpSpPr/>
              <p:nvPr/>
            </p:nvGrpSpPr>
            <p:grpSpPr>
              <a:xfrm>
                <a:off x="3526918" y="2577717"/>
                <a:ext cx="2143050" cy="865578"/>
                <a:chOff x="851424" y="2064172"/>
                <a:chExt cx="4193691" cy="2087473"/>
              </a:xfrm>
            </p:grpSpPr>
            <p:sp>
              <p:nvSpPr>
                <p:cNvPr id="16" name="Rectangle 4"/>
                <p:cNvSpPr/>
                <p:nvPr/>
              </p:nvSpPr>
              <p:spPr>
                <a:xfrm>
                  <a:off x="851424" y="2298861"/>
                  <a:ext cx="4193691" cy="1852784"/>
                </a:xfrm>
                <a:custGeom>
                  <a:avLst/>
                  <a:gdLst>
                    <a:gd name="connsiteX0" fmla="*/ 0 w 3124200"/>
                    <a:gd name="connsiteY0" fmla="*/ 0 h 1790700"/>
                    <a:gd name="connsiteX1" fmla="*/ 3124200 w 3124200"/>
                    <a:gd name="connsiteY1" fmla="*/ 0 h 1790700"/>
                    <a:gd name="connsiteX2" fmla="*/ 3124200 w 3124200"/>
                    <a:gd name="connsiteY2" fmla="*/ 1790700 h 1790700"/>
                    <a:gd name="connsiteX3" fmla="*/ 0 w 3124200"/>
                    <a:gd name="connsiteY3" fmla="*/ 1790700 h 1790700"/>
                    <a:gd name="connsiteX4" fmla="*/ 0 w 3124200"/>
                    <a:gd name="connsiteY4" fmla="*/ 0 h 1790700"/>
                    <a:gd name="connsiteX0" fmla="*/ 350874 w 3475074"/>
                    <a:gd name="connsiteY0" fmla="*/ 0 h 1833230"/>
                    <a:gd name="connsiteX1" fmla="*/ 3475074 w 3475074"/>
                    <a:gd name="connsiteY1" fmla="*/ 0 h 1833230"/>
                    <a:gd name="connsiteX2" fmla="*/ 3475074 w 3475074"/>
                    <a:gd name="connsiteY2" fmla="*/ 1790700 h 1833230"/>
                    <a:gd name="connsiteX3" fmla="*/ 0 w 3475074"/>
                    <a:gd name="connsiteY3" fmla="*/ 1833230 h 1833230"/>
                    <a:gd name="connsiteX4" fmla="*/ 350874 w 3475074"/>
                    <a:gd name="connsiteY4" fmla="*/ 0 h 1833230"/>
                    <a:gd name="connsiteX0" fmla="*/ 350874 w 3868478"/>
                    <a:gd name="connsiteY0" fmla="*/ 0 h 1833230"/>
                    <a:gd name="connsiteX1" fmla="*/ 3475074 w 3868478"/>
                    <a:gd name="connsiteY1" fmla="*/ 0 h 1833230"/>
                    <a:gd name="connsiteX2" fmla="*/ 3868478 w 3868478"/>
                    <a:gd name="connsiteY2" fmla="*/ 1811965 h 1833230"/>
                    <a:gd name="connsiteX3" fmla="*/ 0 w 3868478"/>
                    <a:gd name="connsiteY3" fmla="*/ 1833230 h 1833230"/>
                    <a:gd name="connsiteX4" fmla="*/ 350874 w 3868478"/>
                    <a:gd name="connsiteY4" fmla="*/ 0 h 1833230"/>
                    <a:gd name="connsiteX0" fmla="*/ 563526 w 4081130"/>
                    <a:gd name="connsiteY0" fmla="*/ 0 h 1858186"/>
                    <a:gd name="connsiteX1" fmla="*/ 3687726 w 4081130"/>
                    <a:gd name="connsiteY1" fmla="*/ 0 h 1858186"/>
                    <a:gd name="connsiteX2" fmla="*/ 4081130 w 4081130"/>
                    <a:gd name="connsiteY2" fmla="*/ 1811965 h 1858186"/>
                    <a:gd name="connsiteX3" fmla="*/ 0 w 4081130"/>
                    <a:gd name="connsiteY3" fmla="*/ 1858186 h 1858186"/>
                    <a:gd name="connsiteX4" fmla="*/ 563526 w 4081130"/>
                    <a:gd name="connsiteY4" fmla="*/ 0 h 1858186"/>
                    <a:gd name="connsiteX0" fmla="*/ 563526 w 4187456"/>
                    <a:gd name="connsiteY0" fmla="*/ 0 h 1858186"/>
                    <a:gd name="connsiteX1" fmla="*/ 3687726 w 4187456"/>
                    <a:gd name="connsiteY1" fmla="*/ 0 h 1858186"/>
                    <a:gd name="connsiteX2" fmla="*/ 4187456 w 4187456"/>
                    <a:gd name="connsiteY2" fmla="*/ 1811965 h 1858186"/>
                    <a:gd name="connsiteX3" fmla="*/ 0 w 4187456"/>
                    <a:gd name="connsiteY3" fmla="*/ 1858186 h 1858186"/>
                    <a:gd name="connsiteX4" fmla="*/ 563526 w 4187456"/>
                    <a:gd name="connsiteY4" fmla="*/ 0 h 1858186"/>
                    <a:gd name="connsiteX0" fmla="*/ 563526 w 4208721"/>
                    <a:gd name="connsiteY0" fmla="*/ 0 h 1858186"/>
                    <a:gd name="connsiteX1" fmla="*/ 3687726 w 4208721"/>
                    <a:gd name="connsiteY1" fmla="*/ 0 h 1858186"/>
                    <a:gd name="connsiteX2" fmla="*/ 4208721 w 4208721"/>
                    <a:gd name="connsiteY2" fmla="*/ 1811965 h 1858186"/>
                    <a:gd name="connsiteX3" fmla="*/ 0 w 4208721"/>
                    <a:gd name="connsiteY3" fmla="*/ 1858186 h 1858186"/>
                    <a:gd name="connsiteX4" fmla="*/ 563526 w 4208721"/>
                    <a:gd name="connsiteY4" fmla="*/ 0 h 1858186"/>
                    <a:gd name="connsiteX0" fmla="*/ 563526 w 4214006"/>
                    <a:gd name="connsiteY0" fmla="*/ 0 h 1858186"/>
                    <a:gd name="connsiteX1" fmla="*/ 3687726 w 4214006"/>
                    <a:gd name="connsiteY1" fmla="*/ 0 h 1858186"/>
                    <a:gd name="connsiteX2" fmla="*/ 4214006 w 4214006"/>
                    <a:gd name="connsiteY2" fmla="*/ 1830574 h 1858186"/>
                    <a:gd name="connsiteX3" fmla="*/ 0 w 4214006"/>
                    <a:gd name="connsiteY3" fmla="*/ 1858186 h 1858186"/>
                    <a:gd name="connsiteX4" fmla="*/ 563526 w 4214006"/>
                    <a:gd name="connsiteY4" fmla="*/ 0 h 1858186"/>
                    <a:gd name="connsiteX0" fmla="*/ 563526 w 4235149"/>
                    <a:gd name="connsiteY0" fmla="*/ 0 h 1858186"/>
                    <a:gd name="connsiteX1" fmla="*/ 3687726 w 4235149"/>
                    <a:gd name="connsiteY1" fmla="*/ 0 h 1858186"/>
                    <a:gd name="connsiteX2" fmla="*/ 4235149 w 4235149"/>
                    <a:gd name="connsiteY2" fmla="*/ 1849182 h 1858186"/>
                    <a:gd name="connsiteX3" fmla="*/ 0 w 4235149"/>
                    <a:gd name="connsiteY3" fmla="*/ 1858186 h 1858186"/>
                    <a:gd name="connsiteX4" fmla="*/ 563526 w 4235149"/>
                    <a:gd name="connsiteY4" fmla="*/ 0 h 1858186"/>
                    <a:gd name="connsiteX0" fmla="*/ 568812 w 4240435"/>
                    <a:gd name="connsiteY0" fmla="*/ 0 h 1851983"/>
                    <a:gd name="connsiteX1" fmla="*/ 3693012 w 4240435"/>
                    <a:gd name="connsiteY1" fmla="*/ 0 h 1851983"/>
                    <a:gd name="connsiteX2" fmla="*/ 4240435 w 4240435"/>
                    <a:gd name="connsiteY2" fmla="*/ 1849182 h 1851983"/>
                    <a:gd name="connsiteX3" fmla="*/ 0 w 4240435"/>
                    <a:gd name="connsiteY3" fmla="*/ 1851983 h 1851983"/>
                    <a:gd name="connsiteX4" fmla="*/ 568812 w 4240435"/>
                    <a:gd name="connsiteY4" fmla="*/ 0 h 1851983"/>
                    <a:gd name="connsiteX0" fmla="*/ 648096 w 4240435"/>
                    <a:gd name="connsiteY0" fmla="*/ 0 h 1864389"/>
                    <a:gd name="connsiteX1" fmla="*/ 3693012 w 4240435"/>
                    <a:gd name="connsiteY1" fmla="*/ 12406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48096 w 4240435"/>
                    <a:gd name="connsiteY4" fmla="*/ 0 h 1864389"/>
                    <a:gd name="connsiteX0" fmla="*/ 648096 w 4240435"/>
                    <a:gd name="connsiteY0" fmla="*/ 0 h 1864389"/>
                    <a:gd name="connsiteX1" fmla="*/ 3603158 w 4240435"/>
                    <a:gd name="connsiteY1" fmla="*/ 12406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48096 w 4240435"/>
                    <a:gd name="connsiteY4" fmla="*/ 0 h 1864389"/>
                    <a:gd name="connsiteX0" fmla="*/ 648096 w 4240435"/>
                    <a:gd name="connsiteY0" fmla="*/ 0 h 1864389"/>
                    <a:gd name="connsiteX1" fmla="*/ 3603158 w 4240435"/>
                    <a:gd name="connsiteY1" fmla="*/ 6202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48096 w 4240435"/>
                    <a:gd name="connsiteY4" fmla="*/ 0 h 1864389"/>
                    <a:gd name="connsiteX0" fmla="*/ 663952 w 4240435"/>
                    <a:gd name="connsiteY0" fmla="*/ 0 h 1864389"/>
                    <a:gd name="connsiteX1" fmla="*/ 3603158 w 4240435"/>
                    <a:gd name="connsiteY1" fmla="*/ 6202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63952 w 4240435"/>
                    <a:gd name="connsiteY4" fmla="*/ 0 h 1864389"/>
                    <a:gd name="connsiteX0" fmla="*/ 663952 w 4240435"/>
                    <a:gd name="connsiteY0" fmla="*/ 0 h 2012328"/>
                    <a:gd name="connsiteX1" fmla="*/ 3603158 w 4240435"/>
                    <a:gd name="connsiteY1" fmla="*/ 6202 h 2012328"/>
                    <a:gd name="connsiteX2" fmla="*/ 4240435 w 4240435"/>
                    <a:gd name="connsiteY2" fmla="*/ 1861588 h 2012328"/>
                    <a:gd name="connsiteX3" fmla="*/ 0 w 4240435"/>
                    <a:gd name="connsiteY3" fmla="*/ 1864389 h 2012328"/>
                    <a:gd name="connsiteX4" fmla="*/ 663952 w 4240435"/>
                    <a:gd name="connsiteY4" fmla="*/ 0 h 2012328"/>
                    <a:gd name="connsiteX0" fmla="*/ 663952 w 4240435"/>
                    <a:gd name="connsiteY0" fmla="*/ 0 h 2072466"/>
                    <a:gd name="connsiteX1" fmla="*/ 3603158 w 4240435"/>
                    <a:gd name="connsiteY1" fmla="*/ 6202 h 2072466"/>
                    <a:gd name="connsiteX2" fmla="*/ 4240435 w 4240435"/>
                    <a:gd name="connsiteY2" fmla="*/ 1861588 h 2072466"/>
                    <a:gd name="connsiteX3" fmla="*/ 0 w 4240435"/>
                    <a:gd name="connsiteY3" fmla="*/ 1864389 h 2072466"/>
                    <a:gd name="connsiteX4" fmla="*/ 663952 w 4240435"/>
                    <a:gd name="connsiteY4" fmla="*/ 0 h 2072466"/>
                    <a:gd name="connsiteX0" fmla="*/ 663952 w 4240435"/>
                    <a:gd name="connsiteY0" fmla="*/ 0 h 2087249"/>
                    <a:gd name="connsiteX1" fmla="*/ 3603158 w 4240435"/>
                    <a:gd name="connsiteY1" fmla="*/ 6202 h 2087249"/>
                    <a:gd name="connsiteX2" fmla="*/ 4240435 w 4240435"/>
                    <a:gd name="connsiteY2" fmla="*/ 1861588 h 2087249"/>
                    <a:gd name="connsiteX3" fmla="*/ 0 w 4240435"/>
                    <a:gd name="connsiteY3" fmla="*/ 1864389 h 2087249"/>
                    <a:gd name="connsiteX4" fmla="*/ 663952 w 4240435"/>
                    <a:gd name="connsiteY4" fmla="*/ 0 h 2087249"/>
                    <a:gd name="connsiteX0" fmla="*/ 663952 w 4240435"/>
                    <a:gd name="connsiteY0" fmla="*/ 0 h 2157461"/>
                    <a:gd name="connsiteX1" fmla="*/ 3603158 w 4240435"/>
                    <a:gd name="connsiteY1" fmla="*/ 6202 h 2157461"/>
                    <a:gd name="connsiteX2" fmla="*/ 4240435 w 4240435"/>
                    <a:gd name="connsiteY2" fmla="*/ 1861588 h 2157461"/>
                    <a:gd name="connsiteX3" fmla="*/ 0 w 4240435"/>
                    <a:gd name="connsiteY3" fmla="*/ 1864389 h 2157461"/>
                    <a:gd name="connsiteX4" fmla="*/ 663952 w 4240435"/>
                    <a:gd name="connsiteY4" fmla="*/ 0 h 2157461"/>
                    <a:gd name="connsiteX0" fmla="*/ 663952 w 4240435"/>
                    <a:gd name="connsiteY0" fmla="*/ 0 h 2310333"/>
                    <a:gd name="connsiteX1" fmla="*/ 3603158 w 4240435"/>
                    <a:gd name="connsiteY1" fmla="*/ 6202 h 2310333"/>
                    <a:gd name="connsiteX2" fmla="*/ 4240435 w 4240435"/>
                    <a:gd name="connsiteY2" fmla="*/ 1861588 h 2310333"/>
                    <a:gd name="connsiteX3" fmla="*/ 0 w 4240435"/>
                    <a:gd name="connsiteY3" fmla="*/ 1864389 h 2310333"/>
                    <a:gd name="connsiteX4" fmla="*/ 663952 w 4240435"/>
                    <a:gd name="connsiteY4" fmla="*/ 0 h 2310333"/>
                    <a:gd name="connsiteX0" fmla="*/ 663952 w 4240435"/>
                    <a:gd name="connsiteY0" fmla="*/ 0 h 2381282"/>
                    <a:gd name="connsiteX1" fmla="*/ 3603158 w 4240435"/>
                    <a:gd name="connsiteY1" fmla="*/ 6202 h 2381282"/>
                    <a:gd name="connsiteX2" fmla="*/ 4240435 w 4240435"/>
                    <a:gd name="connsiteY2" fmla="*/ 1861588 h 2381282"/>
                    <a:gd name="connsiteX3" fmla="*/ 0 w 4240435"/>
                    <a:gd name="connsiteY3" fmla="*/ 1864389 h 2381282"/>
                    <a:gd name="connsiteX4" fmla="*/ 663952 w 4240435"/>
                    <a:gd name="connsiteY4" fmla="*/ 0 h 2381282"/>
                    <a:gd name="connsiteX0" fmla="*/ 663952 w 4240435"/>
                    <a:gd name="connsiteY0" fmla="*/ 0 h 2402624"/>
                    <a:gd name="connsiteX1" fmla="*/ 3603158 w 4240435"/>
                    <a:gd name="connsiteY1" fmla="*/ 6202 h 2402624"/>
                    <a:gd name="connsiteX2" fmla="*/ 4240435 w 4240435"/>
                    <a:gd name="connsiteY2" fmla="*/ 1861588 h 2402624"/>
                    <a:gd name="connsiteX3" fmla="*/ 0 w 4240435"/>
                    <a:gd name="connsiteY3" fmla="*/ 1864389 h 2402624"/>
                    <a:gd name="connsiteX4" fmla="*/ 663952 w 4240435"/>
                    <a:gd name="connsiteY4" fmla="*/ 0 h 2402624"/>
                    <a:gd name="connsiteX0" fmla="*/ 663952 w 4240435"/>
                    <a:gd name="connsiteY0" fmla="*/ 0 h 2400463"/>
                    <a:gd name="connsiteX1" fmla="*/ 3603158 w 4240435"/>
                    <a:gd name="connsiteY1" fmla="*/ 6202 h 2400463"/>
                    <a:gd name="connsiteX2" fmla="*/ 4240435 w 4240435"/>
                    <a:gd name="connsiteY2" fmla="*/ 1861588 h 2400463"/>
                    <a:gd name="connsiteX3" fmla="*/ 0 w 4240435"/>
                    <a:gd name="connsiteY3" fmla="*/ 1864389 h 2400463"/>
                    <a:gd name="connsiteX4" fmla="*/ 663952 w 4240435"/>
                    <a:gd name="connsiteY4" fmla="*/ 0 h 2400463"/>
                    <a:gd name="connsiteX0" fmla="*/ 663952 w 4240435"/>
                    <a:gd name="connsiteY0" fmla="*/ 0 h 2360607"/>
                    <a:gd name="connsiteX1" fmla="*/ 3603158 w 4240435"/>
                    <a:gd name="connsiteY1" fmla="*/ 6202 h 2360607"/>
                    <a:gd name="connsiteX2" fmla="*/ 4240435 w 4240435"/>
                    <a:gd name="connsiteY2" fmla="*/ 1861588 h 2360607"/>
                    <a:gd name="connsiteX3" fmla="*/ 0 w 4240435"/>
                    <a:gd name="connsiteY3" fmla="*/ 1864389 h 2360607"/>
                    <a:gd name="connsiteX4" fmla="*/ 663952 w 4240435"/>
                    <a:gd name="connsiteY4" fmla="*/ 0 h 2360607"/>
                    <a:gd name="connsiteX0" fmla="*/ 663952 w 4240435"/>
                    <a:gd name="connsiteY0" fmla="*/ 0 h 2282897"/>
                    <a:gd name="connsiteX1" fmla="*/ 3603158 w 4240435"/>
                    <a:gd name="connsiteY1" fmla="*/ 6202 h 2282897"/>
                    <a:gd name="connsiteX2" fmla="*/ 4240435 w 4240435"/>
                    <a:gd name="connsiteY2" fmla="*/ 1861588 h 2282897"/>
                    <a:gd name="connsiteX3" fmla="*/ 0 w 4240435"/>
                    <a:gd name="connsiteY3" fmla="*/ 1864389 h 2282897"/>
                    <a:gd name="connsiteX4" fmla="*/ 663952 w 4240435"/>
                    <a:gd name="connsiteY4" fmla="*/ 0 h 2282897"/>
                    <a:gd name="connsiteX0" fmla="*/ 663952 w 4240435"/>
                    <a:gd name="connsiteY0" fmla="*/ 0 h 2371000"/>
                    <a:gd name="connsiteX1" fmla="*/ 3603158 w 4240435"/>
                    <a:gd name="connsiteY1" fmla="*/ 6202 h 2371000"/>
                    <a:gd name="connsiteX2" fmla="*/ 4240435 w 4240435"/>
                    <a:gd name="connsiteY2" fmla="*/ 1861588 h 2371000"/>
                    <a:gd name="connsiteX3" fmla="*/ 0 w 4240435"/>
                    <a:gd name="connsiteY3" fmla="*/ 1864389 h 2371000"/>
                    <a:gd name="connsiteX4" fmla="*/ 663952 w 4240435"/>
                    <a:gd name="connsiteY4" fmla="*/ 0 h 2371000"/>
                    <a:gd name="connsiteX0" fmla="*/ 663952 w 4240435"/>
                    <a:gd name="connsiteY0" fmla="*/ 0 h 2378281"/>
                    <a:gd name="connsiteX1" fmla="*/ 3603158 w 4240435"/>
                    <a:gd name="connsiteY1" fmla="*/ 6202 h 2378281"/>
                    <a:gd name="connsiteX2" fmla="*/ 4240435 w 4240435"/>
                    <a:gd name="connsiteY2" fmla="*/ 1861588 h 2378281"/>
                    <a:gd name="connsiteX3" fmla="*/ 0 w 4240435"/>
                    <a:gd name="connsiteY3" fmla="*/ 1864389 h 2378281"/>
                    <a:gd name="connsiteX4" fmla="*/ 663952 w 4240435"/>
                    <a:gd name="connsiteY4" fmla="*/ 0 h 2378281"/>
                    <a:gd name="connsiteX0" fmla="*/ 664342 w 4240825"/>
                    <a:gd name="connsiteY0" fmla="*/ 0 h 2328212"/>
                    <a:gd name="connsiteX1" fmla="*/ 3603548 w 4240825"/>
                    <a:gd name="connsiteY1" fmla="*/ 6202 h 2328212"/>
                    <a:gd name="connsiteX2" fmla="*/ 4240825 w 4240825"/>
                    <a:gd name="connsiteY2" fmla="*/ 1861588 h 2328212"/>
                    <a:gd name="connsiteX3" fmla="*/ 390 w 4240825"/>
                    <a:gd name="connsiteY3" fmla="*/ 1864389 h 2328212"/>
                    <a:gd name="connsiteX4" fmla="*/ 664342 w 4240825"/>
                    <a:gd name="connsiteY4" fmla="*/ 0 h 2328212"/>
                    <a:gd name="connsiteX0" fmla="*/ 664315 w 4240798"/>
                    <a:gd name="connsiteY0" fmla="*/ 0 h 2307556"/>
                    <a:gd name="connsiteX1" fmla="*/ 3603521 w 4240798"/>
                    <a:gd name="connsiteY1" fmla="*/ 6202 h 2307556"/>
                    <a:gd name="connsiteX2" fmla="*/ 4240798 w 4240798"/>
                    <a:gd name="connsiteY2" fmla="*/ 1861588 h 2307556"/>
                    <a:gd name="connsiteX3" fmla="*/ 363 w 4240798"/>
                    <a:gd name="connsiteY3" fmla="*/ 1864389 h 2307556"/>
                    <a:gd name="connsiteX4" fmla="*/ 664315 w 4240798"/>
                    <a:gd name="connsiteY4" fmla="*/ 0 h 2307556"/>
                    <a:gd name="connsiteX0" fmla="*/ 664303 w 4242085"/>
                    <a:gd name="connsiteY0" fmla="*/ 0 h 2316673"/>
                    <a:gd name="connsiteX1" fmla="*/ 3603509 w 4242085"/>
                    <a:gd name="connsiteY1" fmla="*/ 6202 h 2316673"/>
                    <a:gd name="connsiteX2" fmla="*/ 4240786 w 4242085"/>
                    <a:gd name="connsiteY2" fmla="*/ 1861588 h 2316673"/>
                    <a:gd name="connsiteX3" fmla="*/ 351 w 4242085"/>
                    <a:gd name="connsiteY3" fmla="*/ 1864389 h 2316673"/>
                    <a:gd name="connsiteX4" fmla="*/ 664303 w 4242085"/>
                    <a:gd name="connsiteY4" fmla="*/ 0 h 2316673"/>
                    <a:gd name="connsiteX0" fmla="*/ 667196 w 4244951"/>
                    <a:gd name="connsiteY0" fmla="*/ 0 h 2311968"/>
                    <a:gd name="connsiteX1" fmla="*/ 3606402 w 4244951"/>
                    <a:gd name="connsiteY1" fmla="*/ 6202 h 2311968"/>
                    <a:gd name="connsiteX2" fmla="*/ 4243679 w 4244951"/>
                    <a:gd name="connsiteY2" fmla="*/ 1861588 h 2311968"/>
                    <a:gd name="connsiteX3" fmla="*/ 3244 w 4244951"/>
                    <a:gd name="connsiteY3" fmla="*/ 1864389 h 2311968"/>
                    <a:gd name="connsiteX4" fmla="*/ 667196 w 4244951"/>
                    <a:gd name="connsiteY4" fmla="*/ 0 h 2311968"/>
                    <a:gd name="connsiteX0" fmla="*/ 667163 w 4246622"/>
                    <a:gd name="connsiteY0" fmla="*/ 0 h 2316590"/>
                    <a:gd name="connsiteX1" fmla="*/ 3606369 w 4246622"/>
                    <a:gd name="connsiteY1" fmla="*/ 6202 h 2316590"/>
                    <a:gd name="connsiteX2" fmla="*/ 4243646 w 4246622"/>
                    <a:gd name="connsiteY2" fmla="*/ 1861588 h 2316590"/>
                    <a:gd name="connsiteX3" fmla="*/ 3211 w 4246622"/>
                    <a:gd name="connsiteY3" fmla="*/ 1864389 h 2316590"/>
                    <a:gd name="connsiteX4" fmla="*/ 667163 w 4246622"/>
                    <a:gd name="connsiteY4" fmla="*/ 0 h 2316590"/>
                    <a:gd name="connsiteX0" fmla="*/ 663952 w 4243594"/>
                    <a:gd name="connsiteY0" fmla="*/ 0 h 2542807"/>
                    <a:gd name="connsiteX1" fmla="*/ 3603158 w 4243594"/>
                    <a:gd name="connsiteY1" fmla="*/ 6202 h 2542807"/>
                    <a:gd name="connsiteX2" fmla="*/ 4240435 w 4243594"/>
                    <a:gd name="connsiteY2" fmla="*/ 1861588 h 2542807"/>
                    <a:gd name="connsiteX3" fmla="*/ 0 w 4243594"/>
                    <a:gd name="connsiteY3" fmla="*/ 1864389 h 2542807"/>
                    <a:gd name="connsiteX4" fmla="*/ 663952 w 4243594"/>
                    <a:gd name="connsiteY4" fmla="*/ 0 h 2542807"/>
                    <a:gd name="connsiteX0" fmla="*/ 663952 w 4241746"/>
                    <a:gd name="connsiteY0" fmla="*/ 0 h 2646858"/>
                    <a:gd name="connsiteX1" fmla="*/ 3603158 w 4241746"/>
                    <a:gd name="connsiteY1" fmla="*/ 6202 h 2646858"/>
                    <a:gd name="connsiteX2" fmla="*/ 4240435 w 4241746"/>
                    <a:gd name="connsiteY2" fmla="*/ 1861588 h 2646858"/>
                    <a:gd name="connsiteX3" fmla="*/ 0 w 4241746"/>
                    <a:gd name="connsiteY3" fmla="*/ 1864389 h 2646858"/>
                    <a:gd name="connsiteX4" fmla="*/ 663952 w 4241746"/>
                    <a:gd name="connsiteY4" fmla="*/ 0 h 2646858"/>
                    <a:gd name="connsiteX0" fmla="*/ 669748 w 4247450"/>
                    <a:gd name="connsiteY0" fmla="*/ 0 h 2700637"/>
                    <a:gd name="connsiteX1" fmla="*/ 3608954 w 4247450"/>
                    <a:gd name="connsiteY1" fmla="*/ 6202 h 2700637"/>
                    <a:gd name="connsiteX2" fmla="*/ 4246231 w 4247450"/>
                    <a:gd name="connsiteY2" fmla="*/ 1861588 h 2700637"/>
                    <a:gd name="connsiteX3" fmla="*/ 5796 w 4247450"/>
                    <a:gd name="connsiteY3" fmla="*/ 1864389 h 2700637"/>
                    <a:gd name="connsiteX4" fmla="*/ 669748 w 4247450"/>
                    <a:gd name="connsiteY4" fmla="*/ 0 h 2700637"/>
                    <a:gd name="connsiteX0" fmla="*/ 669558 w 4255369"/>
                    <a:gd name="connsiteY0" fmla="*/ 0 h 2771209"/>
                    <a:gd name="connsiteX1" fmla="*/ 3608764 w 4255369"/>
                    <a:gd name="connsiteY1" fmla="*/ 6202 h 2771209"/>
                    <a:gd name="connsiteX2" fmla="*/ 4246041 w 4255369"/>
                    <a:gd name="connsiteY2" fmla="*/ 1861588 h 2771209"/>
                    <a:gd name="connsiteX3" fmla="*/ 5606 w 4255369"/>
                    <a:gd name="connsiteY3" fmla="*/ 1864389 h 2771209"/>
                    <a:gd name="connsiteX4" fmla="*/ 669558 w 4255369"/>
                    <a:gd name="connsiteY4" fmla="*/ 0 h 2771209"/>
                    <a:gd name="connsiteX0" fmla="*/ 669460 w 4262436"/>
                    <a:gd name="connsiteY0" fmla="*/ 0 h 2820298"/>
                    <a:gd name="connsiteX1" fmla="*/ 3608666 w 4262436"/>
                    <a:gd name="connsiteY1" fmla="*/ 6202 h 2820298"/>
                    <a:gd name="connsiteX2" fmla="*/ 4245943 w 4262436"/>
                    <a:gd name="connsiteY2" fmla="*/ 1861588 h 2820298"/>
                    <a:gd name="connsiteX3" fmla="*/ 5508 w 4262436"/>
                    <a:gd name="connsiteY3" fmla="*/ 1864389 h 2820298"/>
                    <a:gd name="connsiteX4" fmla="*/ 669460 w 4262436"/>
                    <a:gd name="connsiteY4" fmla="*/ 0 h 2820298"/>
                    <a:gd name="connsiteX0" fmla="*/ 663952 w 4258558"/>
                    <a:gd name="connsiteY0" fmla="*/ 0 h 3072479"/>
                    <a:gd name="connsiteX1" fmla="*/ 3603158 w 4258558"/>
                    <a:gd name="connsiteY1" fmla="*/ 6202 h 3072479"/>
                    <a:gd name="connsiteX2" fmla="*/ 4240435 w 4258558"/>
                    <a:gd name="connsiteY2" fmla="*/ 1861588 h 3072479"/>
                    <a:gd name="connsiteX3" fmla="*/ 0 w 4258558"/>
                    <a:gd name="connsiteY3" fmla="*/ 1864389 h 3072479"/>
                    <a:gd name="connsiteX4" fmla="*/ 663952 w 4258558"/>
                    <a:gd name="connsiteY4" fmla="*/ 0 h 3072479"/>
                    <a:gd name="connsiteX0" fmla="*/ 663952 w 4240435"/>
                    <a:gd name="connsiteY0" fmla="*/ 0 h 3200605"/>
                    <a:gd name="connsiteX1" fmla="*/ 3603158 w 4240435"/>
                    <a:gd name="connsiteY1" fmla="*/ 6202 h 3200605"/>
                    <a:gd name="connsiteX2" fmla="*/ 4240435 w 4240435"/>
                    <a:gd name="connsiteY2" fmla="*/ 1861588 h 3200605"/>
                    <a:gd name="connsiteX3" fmla="*/ 0 w 4240435"/>
                    <a:gd name="connsiteY3" fmla="*/ 1864389 h 3200605"/>
                    <a:gd name="connsiteX4" fmla="*/ 663952 w 4240435"/>
                    <a:gd name="connsiteY4" fmla="*/ 0 h 3200605"/>
                    <a:gd name="connsiteX0" fmla="*/ 361469 w 3937952"/>
                    <a:gd name="connsiteY0" fmla="*/ 0 h 3333692"/>
                    <a:gd name="connsiteX1" fmla="*/ 3300675 w 3937952"/>
                    <a:gd name="connsiteY1" fmla="*/ 6202 h 3333692"/>
                    <a:gd name="connsiteX2" fmla="*/ 3937952 w 3937952"/>
                    <a:gd name="connsiteY2" fmla="*/ 1861588 h 3333692"/>
                    <a:gd name="connsiteX3" fmla="*/ 0 w 3937952"/>
                    <a:gd name="connsiteY3" fmla="*/ 2102959 h 3333692"/>
                    <a:gd name="connsiteX4" fmla="*/ 361469 w 3937952"/>
                    <a:gd name="connsiteY4" fmla="*/ 0 h 3333692"/>
                    <a:gd name="connsiteX0" fmla="*/ 361469 w 3937952"/>
                    <a:gd name="connsiteY0" fmla="*/ 46815 h 3380505"/>
                    <a:gd name="connsiteX1" fmla="*/ 3086416 w 3937952"/>
                    <a:gd name="connsiteY1" fmla="*/ 0 h 3380505"/>
                    <a:gd name="connsiteX2" fmla="*/ 3937952 w 3937952"/>
                    <a:gd name="connsiteY2" fmla="*/ 1908403 h 3380505"/>
                    <a:gd name="connsiteX3" fmla="*/ 0 w 3937952"/>
                    <a:gd name="connsiteY3" fmla="*/ 2149774 h 3380505"/>
                    <a:gd name="connsiteX4" fmla="*/ 361469 w 3937952"/>
                    <a:gd name="connsiteY4" fmla="*/ 46815 h 3380505"/>
                    <a:gd name="connsiteX0" fmla="*/ 361469 w 3459020"/>
                    <a:gd name="connsiteY0" fmla="*/ 46815 h 3473695"/>
                    <a:gd name="connsiteX1" fmla="*/ 3086416 w 3459020"/>
                    <a:gd name="connsiteY1" fmla="*/ 0 h 3473695"/>
                    <a:gd name="connsiteX2" fmla="*/ 3459020 w 3459020"/>
                    <a:gd name="connsiteY2" fmla="*/ 2120465 h 3473695"/>
                    <a:gd name="connsiteX3" fmla="*/ 0 w 3459020"/>
                    <a:gd name="connsiteY3" fmla="*/ 2149774 h 3473695"/>
                    <a:gd name="connsiteX4" fmla="*/ 361469 w 3459020"/>
                    <a:gd name="connsiteY4" fmla="*/ 46815 h 3473695"/>
                    <a:gd name="connsiteX0" fmla="*/ 361469 w 3459020"/>
                    <a:gd name="connsiteY0" fmla="*/ 46815 h 3230400"/>
                    <a:gd name="connsiteX1" fmla="*/ 3086416 w 3459020"/>
                    <a:gd name="connsiteY1" fmla="*/ 0 h 3230400"/>
                    <a:gd name="connsiteX2" fmla="*/ 3459020 w 3459020"/>
                    <a:gd name="connsiteY2" fmla="*/ 2120465 h 3230400"/>
                    <a:gd name="connsiteX3" fmla="*/ 0 w 3459020"/>
                    <a:gd name="connsiteY3" fmla="*/ 2149774 h 3230400"/>
                    <a:gd name="connsiteX4" fmla="*/ 361469 w 3459020"/>
                    <a:gd name="connsiteY4" fmla="*/ 46815 h 3230400"/>
                    <a:gd name="connsiteX0" fmla="*/ 361469 w 3459020"/>
                    <a:gd name="connsiteY0" fmla="*/ 46815 h 3164454"/>
                    <a:gd name="connsiteX1" fmla="*/ 3086416 w 3459020"/>
                    <a:gd name="connsiteY1" fmla="*/ 0 h 3164454"/>
                    <a:gd name="connsiteX2" fmla="*/ 3459020 w 3459020"/>
                    <a:gd name="connsiteY2" fmla="*/ 2120465 h 3164454"/>
                    <a:gd name="connsiteX3" fmla="*/ 0 w 3459020"/>
                    <a:gd name="connsiteY3" fmla="*/ 2043741 h 3164454"/>
                    <a:gd name="connsiteX4" fmla="*/ 361469 w 3459020"/>
                    <a:gd name="connsiteY4" fmla="*/ 46815 h 3164454"/>
                    <a:gd name="connsiteX0" fmla="*/ 361469 w 3459020"/>
                    <a:gd name="connsiteY0" fmla="*/ 46815 h 2924253"/>
                    <a:gd name="connsiteX1" fmla="*/ 3086416 w 3459020"/>
                    <a:gd name="connsiteY1" fmla="*/ 0 h 2924253"/>
                    <a:gd name="connsiteX2" fmla="*/ 3459020 w 3459020"/>
                    <a:gd name="connsiteY2" fmla="*/ 2120465 h 2924253"/>
                    <a:gd name="connsiteX3" fmla="*/ 0 w 3459020"/>
                    <a:gd name="connsiteY3" fmla="*/ 2043741 h 2924253"/>
                    <a:gd name="connsiteX4" fmla="*/ 361469 w 3459020"/>
                    <a:gd name="connsiteY4" fmla="*/ 46815 h 2924253"/>
                    <a:gd name="connsiteX0" fmla="*/ 361469 w 3459020"/>
                    <a:gd name="connsiteY0" fmla="*/ 46815 h 2867698"/>
                    <a:gd name="connsiteX1" fmla="*/ 3086416 w 3459020"/>
                    <a:gd name="connsiteY1" fmla="*/ 0 h 2867698"/>
                    <a:gd name="connsiteX2" fmla="*/ 3459020 w 3459020"/>
                    <a:gd name="connsiteY2" fmla="*/ 1987926 h 2867698"/>
                    <a:gd name="connsiteX3" fmla="*/ 0 w 3459020"/>
                    <a:gd name="connsiteY3" fmla="*/ 2043741 h 2867698"/>
                    <a:gd name="connsiteX4" fmla="*/ 361469 w 3459020"/>
                    <a:gd name="connsiteY4" fmla="*/ 46815 h 2867698"/>
                    <a:gd name="connsiteX0" fmla="*/ 361469 w 3459020"/>
                    <a:gd name="connsiteY0" fmla="*/ 46815 h 2956963"/>
                    <a:gd name="connsiteX1" fmla="*/ 3086416 w 3459020"/>
                    <a:gd name="connsiteY1" fmla="*/ 0 h 2956963"/>
                    <a:gd name="connsiteX2" fmla="*/ 3459020 w 3459020"/>
                    <a:gd name="connsiteY2" fmla="*/ 1987926 h 2956963"/>
                    <a:gd name="connsiteX3" fmla="*/ 0 w 3459020"/>
                    <a:gd name="connsiteY3" fmla="*/ 2043741 h 2956963"/>
                    <a:gd name="connsiteX4" fmla="*/ 361469 w 3459020"/>
                    <a:gd name="connsiteY4" fmla="*/ 46815 h 2956963"/>
                    <a:gd name="connsiteX0" fmla="*/ 361469 w 3459020"/>
                    <a:gd name="connsiteY0" fmla="*/ 46815 h 2935986"/>
                    <a:gd name="connsiteX1" fmla="*/ 3086416 w 3459020"/>
                    <a:gd name="connsiteY1" fmla="*/ 0 h 2935986"/>
                    <a:gd name="connsiteX2" fmla="*/ 3459020 w 3459020"/>
                    <a:gd name="connsiteY2" fmla="*/ 1987926 h 2935986"/>
                    <a:gd name="connsiteX3" fmla="*/ 0 w 3459020"/>
                    <a:gd name="connsiteY3" fmla="*/ 2043741 h 2935986"/>
                    <a:gd name="connsiteX4" fmla="*/ 361469 w 3459020"/>
                    <a:gd name="connsiteY4" fmla="*/ 46815 h 2935986"/>
                    <a:gd name="connsiteX0" fmla="*/ 361469 w 3459020"/>
                    <a:gd name="connsiteY0" fmla="*/ 46815 h 2935988"/>
                    <a:gd name="connsiteX1" fmla="*/ 3099019 w 3459020"/>
                    <a:gd name="connsiteY1" fmla="*/ 0 h 2935988"/>
                    <a:gd name="connsiteX2" fmla="*/ 3459020 w 3459020"/>
                    <a:gd name="connsiteY2" fmla="*/ 1987926 h 2935988"/>
                    <a:gd name="connsiteX3" fmla="*/ 0 w 3459020"/>
                    <a:gd name="connsiteY3" fmla="*/ 2043741 h 2935988"/>
                    <a:gd name="connsiteX4" fmla="*/ 361469 w 3459020"/>
                    <a:gd name="connsiteY4" fmla="*/ 46815 h 2935988"/>
                    <a:gd name="connsiteX0" fmla="*/ 361469 w 3459020"/>
                    <a:gd name="connsiteY0" fmla="*/ 14128 h 2903299"/>
                    <a:gd name="connsiteX1" fmla="*/ 3083476 w 3459020"/>
                    <a:gd name="connsiteY1" fmla="*/ 0 h 2903299"/>
                    <a:gd name="connsiteX2" fmla="*/ 3459020 w 3459020"/>
                    <a:gd name="connsiteY2" fmla="*/ 1955239 h 2903299"/>
                    <a:gd name="connsiteX3" fmla="*/ 0 w 3459020"/>
                    <a:gd name="connsiteY3" fmla="*/ 2011054 h 2903299"/>
                    <a:gd name="connsiteX4" fmla="*/ 361469 w 3459020"/>
                    <a:gd name="connsiteY4" fmla="*/ 14128 h 2903299"/>
                    <a:gd name="connsiteX0" fmla="*/ 361469 w 3459020"/>
                    <a:gd name="connsiteY0" fmla="*/ 0 h 2889173"/>
                    <a:gd name="connsiteX1" fmla="*/ 3078296 w 3459020"/>
                    <a:gd name="connsiteY1" fmla="*/ 18559 h 2889173"/>
                    <a:gd name="connsiteX2" fmla="*/ 3459020 w 3459020"/>
                    <a:gd name="connsiteY2" fmla="*/ 1941111 h 2889173"/>
                    <a:gd name="connsiteX3" fmla="*/ 0 w 3459020"/>
                    <a:gd name="connsiteY3" fmla="*/ 1996926 h 2889173"/>
                    <a:gd name="connsiteX4" fmla="*/ 361469 w 3459020"/>
                    <a:gd name="connsiteY4" fmla="*/ 0 h 2889173"/>
                    <a:gd name="connsiteX0" fmla="*/ 361469 w 3459020"/>
                    <a:gd name="connsiteY0" fmla="*/ 0 h 2889171"/>
                    <a:gd name="connsiteX1" fmla="*/ 3073115 w 3459020"/>
                    <a:gd name="connsiteY1" fmla="*/ 7664 h 2889171"/>
                    <a:gd name="connsiteX2" fmla="*/ 3459020 w 3459020"/>
                    <a:gd name="connsiteY2" fmla="*/ 1941111 h 2889171"/>
                    <a:gd name="connsiteX3" fmla="*/ 0 w 3459020"/>
                    <a:gd name="connsiteY3" fmla="*/ 1996926 h 2889171"/>
                    <a:gd name="connsiteX4" fmla="*/ 361469 w 3459020"/>
                    <a:gd name="connsiteY4" fmla="*/ 0 h 2889171"/>
                    <a:gd name="connsiteX0" fmla="*/ 361469 w 3459020"/>
                    <a:gd name="connsiteY0" fmla="*/ 0 h 2863533"/>
                    <a:gd name="connsiteX1" fmla="*/ 3073115 w 3459020"/>
                    <a:gd name="connsiteY1" fmla="*/ 7664 h 2863533"/>
                    <a:gd name="connsiteX2" fmla="*/ 3459020 w 3459020"/>
                    <a:gd name="connsiteY2" fmla="*/ 1941111 h 2863533"/>
                    <a:gd name="connsiteX3" fmla="*/ 0 w 3459020"/>
                    <a:gd name="connsiteY3" fmla="*/ 1996926 h 2863533"/>
                    <a:gd name="connsiteX4" fmla="*/ 361469 w 3459020"/>
                    <a:gd name="connsiteY4" fmla="*/ 0 h 2863533"/>
                    <a:gd name="connsiteX0" fmla="*/ 361469 w 3459020"/>
                    <a:gd name="connsiteY0" fmla="*/ 0 h 2883200"/>
                    <a:gd name="connsiteX1" fmla="*/ 3073115 w 3459020"/>
                    <a:gd name="connsiteY1" fmla="*/ 7664 h 2883200"/>
                    <a:gd name="connsiteX2" fmla="*/ 3459020 w 3459020"/>
                    <a:gd name="connsiteY2" fmla="*/ 1941111 h 2883200"/>
                    <a:gd name="connsiteX3" fmla="*/ 0 w 3459020"/>
                    <a:gd name="connsiteY3" fmla="*/ 1996926 h 2883200"/>
                    <a:gd name="connsiteX4" fmla="*/ 361469 w 3459020"/>
                    <a:gd name="connsiteY4" fmla="*/ 0 h 2883200"/>
                    <a:gd name="connsiteX0" fmla="*/ 361469 w 3459059"/>
                    <a:gd name="connsiteY0" fmla="*/ 0 h 2935060"/>
                    <a:gd name="connsiteX1" fmla="*/ 3073115 w 3459059"/>
                    <a:gd name="connsiteY1" fmla="*/ 7664 h 2935060"/>
                    <a:gd name="connsiteX2" fmla="*/ 3459020 w 3459059"/>
                    <a:gd name="connsiteY2" fmla="*/ 1941111 h 2935060"/>
                    <a:gd name="connsiteX3" fmla="*/ 0 w 3459059"/>
                    <a:gd name="connsiteY3" fmla="*/ 1996926 h 2935060"/>
                    <a:gd name="connsiteX4" fmla="*/ 361469 w 3459059"/>
                    <a:gd name="connsiteY4" fmla="*/ 0 h 2935060"/>
                    <a:gd name="connsiteX0" fmla="*/ 361469 w 3459020"/>
                    <a:gd name="connsiteY0" fmla="*/ 0 h 2970453"/>
                    <a:gd name="connsiteX1" fmla="*/ 3073115 w 3459020"/>
                    <a:gd name="connsiteY1" fmla="*/ 7664 h 2970453"/>
                    <a:gd name="connsiteX2" fmla="*/ 3459020 w 3459020"/>
                    <a:gd name="connsiteY2" fmla="*/ 1941111 h 2970453"/>
                    <a:gd name="connsiteX3" fmla="*/ 0 w 3459020"/>
                    <a:gd name="connsiteY3" fmla="*/ 1996926 h 2970453"/>
                    <a:gd name="connsiteX4" fmla="*/ 361469 w 3459020"/>
                    <a:gd name="connsiteY4" fmla="*/ 0 h 2970453"/>
                    <a:gd name="connsiteX0" fmla="*/ 361469 w 3459020"/>
                    <a:gd name="connsiteY0" fmla="*/ 0 h 2961836"/>
                    <a:gd name="connsiteX1" fmla="*/ 3073115 w 3459020"/>
                    <a:gd name="connsiteY1" fmla="*/ 7664 h 2961836"/>
                    <a:gd name="connsiteX2" fmla="*/ 3459020 w 3459020"/>
                    <a:gd name="connsiteY2" fmla="*/ 1941111 h 2961836"/>
                    <a:gd name="connsiteX3" fmla="*/ 0 w 3459020"/>
                    <a:gd name="connsiteY3" fmla="*/ 1996926 h 2961836"/>
                    <a:gd name="connsiteX4" fmla="*/ 361469 w 3459020"/>
                    <a:gd name="connsiteY4" fmla="*/ 0 h 2961836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02683 w 3400234"/>
                    <a:gd name="connsiteY0" fmla="*/ 0 h 3435534"/>
                    <a:gd name="connsiteX1" fmla="*/ 3014329 w 3400234"/>
                    <a:gd name="connsiteY1" fmla="*/ 7664 h 3435534"/>
                    <a:gd name="connsiteX2" fmla="*/ 3400234 w 3400234"/>
                    <a:gd name="connsiteY2" fmla="*/ 1941111 h 3435534"/>
                    <a:gd name="connsiteX3" fmla="*/ 0 w 3400234"/>
                    <a:gd name="connsiteY3" fmla="*/ 2734612 h 3435534"/>
                    <a:gd name="connsiteX4" fmla="*/ 302683 w 3400234"/>
                    <a:gd name="connsiteY4" fmla="*/ 0 h 3435534"/>
                    <a:gd name="connsiteX0" fmla="*/ 217177 w 3400234"/>
                    <a:gd name="connsiteY0" fmla="*/ 0 h 3642084"/>
                    <a:gd name="connsiteX1" fmla="*/ 3014329 w 3400234"/>
                    <a:gd name="connsiteY1" fmla="*/ 214214 h 3642084"/>
                    <a:gd name="connsiteX2" fmla="*/ 3400234 w 3400234"/>
                    <a:gd name="connsiteY2" fmla="*/ 2147661 h 3642084"/>
                    <a:gd name="connsiteX3" fmla="*/ 0 w 3400234"/>
                    <a:gd name="connsiteY3" fmla="*/ 2941162 h 3642084"/>
                    <a:gd name="connsiteX4" fmla="*/ 217177 w 3400234"/>
                    <a:gd name="connsiteY4" fmla="*/ 0 h 3642084"/>
                    <a:gd name="connsiteX0" fmla="*/ 217177 w 3400234"/>
                    <a:gd name="connsiteY0" fmla="*/ 0 h 3642084"/>
                    <a:gd name="connsiteX1" fmla="*/ 3014329 w 3400234"/>
                    <a:gd name="connsiteY1" fmla="*/ 214214 h 3642084"/>
                    <a:gd name="connsiteX2" fmla="*/ 3400234 w 3400234"/>
                    <a:gd name="connsiteY2" fmla="*/ 2147661 h 3642084"/>
                    <a:gd name="connsiteX3" fmla="*/ 0 w 3400234"/>
                    <a:gd name="connsiteY3" fmla="*/ 2941162 h 3642084"/>
                    <a:gd name="connsiteX4" fmla="*/ 217177 w 3400234"/>
                    <a:gd name="connsiteY4" fmla="*/ 0 h 3642084"/>
                    <a:gd name="connsiteX0" fmla="*/ 217177 w 3400234"/>
                    <a:gd name="connsiteY0" fmla="*/ 0 h 3642084"/>
                    <a:gd name="connsiteX1" fmla="*/ 3014329 w 3400234"/>
                    <a:gd name="connsiteY1" fmla="*/ 214214 h 3642084"/>
                    <a:gd name="connsiteX2" fmla="*/ 3400234 w 3400234"/>
                    <a:gd name="connsiteY2" fmla="*/ 2147661 h 3642084"/>
                    <a:gd name="connsiteX3" fmla="*/ 0 w 3400234"/>
                    <a:gd name="connsiteY3" fmla="*/ 2941162 h 3642084"/>
                    <a:gd name="connsiteX4" fmla="*/ 217177 w 3400234"/>
                    <a:gd name="connsiteY4" fmla="*/ 0 h 3642084"/>
                    <a:gd name="connsiteX0" fmla="*/ 222521 w 3405578"/>
                    <a:gd name="connsiteY0" fmla="*/ 0 h 3582299"/>
                    <a:gd name="connsiteX1" fmla="*/ 3019673 w 3405578"/>
                    <a:gd name="connsiteY1" fmla="*/ 214214 h 3582299"/>
                    <a:gd name="connsiteX2" fmla="*/ 3405578 w 3405578"/>
                    <a:gd name="connsiteY2" fmla="*/ 2147661 h 3582299"/>
                    <a:gd name="connsiteX3" fmla="*/ 0 w 3405578"/>
                    <a:gd name="connsiteY3" fmla="*/ 2852640 h 3582299"/>
                    <a:gd name="connsiteX4" fmla="*/ 222521 w 3405578"/>
                    <a:gd name="connsiteY4" fmla="*/ 0 h 3582299"/>
                    <a:gd name="connsiteX0" fmla="*/ 211833 w 3405578"/>
                    <a:gd name="connsiteY0" fmla="*/ 0 h 3552793"/>
                    <a:gd name="connsiteX1" fmla="*/ 3019673 w 3405578"/>
                    <a:gd name="connsiteY1" fmla="*/ 184708 h 3552793"/>
                    <a:gd name="connsiteX2" fmla="*/ 3405578 w 3405578"/>
                    <a:gd name="connsiteY2" fmla="*/ 2118155 h 3552793"/>
                    <a:gd name="connsiteX3" fmla="*/ 0 w 3405578"/>
                    <a:gd name="connsiteY3" fmla="*/ 2823134 h 3552793"/>
                    <a:gd name="connsiteX4" fmla="*/ 211833 w 3405578"/>
                    <a:gd name="connsiteY4" fmla="*/ 0 h 3552793"/>
                    <a:gd name="connsiteX0" fmla="*/ 211833 w 3357481"/>
                    <a:gd name="connsiteY0" fmla="*/ 0 h 3868286"/>
                    <a:gd name="connsiteX1" fmla="*/ 3019673 w 3357481"/>
                    <a:gd name="connsiteY1" fmla="*/ 184708 h 3868286"/>
                    <a:gd name="connsiteX2" fmla="*/ 3357481 w 3357481"/>
                    <a:gd name="connsiteY2" fmla="*/ 2855844 h 3868286"/>
                    <a:gd name="connsiteX3" fmla="*/ 0 w 3357481"/>
                    <a:gd name="connsiteY3" fmla="*/ 2823134 h 3868286"/>
                    <a:gd name="connsiteX4" fmla="*/ 211833 w 3357481"/>
                    <a:gd name="connsiteY4" fmla="*/ 0 h 3868286"/>
                    <a:gd name="connsiteX0" fmla="*/ 211833 w 3357481"/>
                    <a:gd name="connsiteY0" fmla="*/ 51350 h 3919636"/>
                    <a:gd name="connsiteX1" fmla="*/ 3153276 w 3357481"/>
                    <a:gd name="connsiteY1" fmla="*/ 0 h 3919636"/>
                    <a:gd name="connsiteX2" fmla="*/ 3357481 w 3357481"/>
                    <a:gd name="connsiteY2" fmla="*/ 2907194 h 3919636"/>
                    <a:gd name="connsiteX3" fmla="*/ 0 w 3357481"/>
                    <a:gd name="connsiteY3" fmla="*/ 2874484 h 3919636"/>
                    <a:gd name="connsiteX4" fmla="*/ 211833 w 3357481"/>
                    <a:gd name="connsiteY4" fmla="*/ 51350 h 3919636"/>
                    <a:gd name="connsiteX0" fmla="*/ 201144 w 3357481"/>
                    <a:gd name="connsiteY0" fmla="*/ 51350 h 3919636"/>
                    <a:gd name="connsiteX1" fmla="*/ 3153276 w 3357481"/>
                    <a:gd name="connsiteY1" fmla="*/ 0 h 3919636"/>
                    <a:gd name="connsiteX2" fmla="*/ 3357481 w 3357481"/>
                    <a:gd name="connsiteY2" fmla="*/ 2907194 h 3919636"/>
                    <a:gd name="connsiteX3" fmla="*/ 0 w 3357481"/>
                    <a:gd name="connsiteY3" fmla="*/ 2874484 h 3919636"/>
                    <a:gd name="connsiteX4" fmla="*/ 201144 w 3357481"/>
                    <a:gd name="connsiteY4" fmla="*/ 51350 h 3919636"/>
                    <a:gd name="connsiteX0" fmla="*/ 201144 w 3357481"/>
                    <a:gd name="connsiteY0" fmla="*/ 51350 h 3930332"/>
                    <a:gd name="connsiteX1" fmla="*/ 3153276 w 3357481"/>
                    <a:gd name="connsiteY1" fmla="*/ 0 h 3930332"/>
                    <a:gd name="connsiteX2" fmla="*/ 3357481 w 3357481"/>
                    <a:gd name="connsiteY2" fmla="*/ 2907194 h 3930332"/>
                    <a:gd name="connsiteX3" fmla="*/ 0 w 3357481"/>
                    <a:gd name="connsiteY3" fmla="*/ 2874484 h 3930332"/>
                    <a:gd name="connsiteX4" fmla="*/ 201144 w 3357481"/>
                    <a:gd name="connsiteY4" fmla="*/ 51350 h 3930332"/>
                    <a:gd name="connsiteX0" fmla="*/ 201144 w 3368169"/>
                    <a:gd name="connsiteY0" fmla="*/ 51350 h 3930332"/>
                    <a:gd name="connsiteX1" fmla="*/ 3153276 w 3368169"/>
                    <a:gd name="connsiteY1" fmla="*/ 0 h 3930332"/>
                    <a:gd name="connsiteX2" fmla="*/ 3368169 w 3368169"/>
                    <a:gd name="connsiteY2" fmla="*/ 2907193 h 3930332"/>
                    <a:gd name="connsiteX3" fmla="*/ 0 w 3368169"/>
                    <a:gd name="connsiteY3" fmla="*/ 2874484 h 3930332"/>
                    <a:gd name="connsiteX4" fmla="*/ 201144 w 3368169"/>
                    <a:gd name="connsiteY4" fmla="*/ 51350 h 3930332"/>
                    <a:gd name="connsiteX0" fmla="*/ 201144 w 3368169"/>
                    <a:gd name="connsiteY0" fmla="*/ 51350 h 3958997"/>
                    <a:gd name="connsiteX1" fmla="*/ 3153276 w 3368169"/>
                    <a:gd name="connsiteY1" fmla="*/ 0 h 3958997"/>
                    <a:gd name="connsiteX2" fmla="*/ 3368169 w 3368169"/>
                    <a:gd name="connsiteY2" fmla="*/ 2907193 h 3958997"/>
                    <a:gd name="connsiteX3" fmla="*/ 0 w 3368169"/>
                    <a:gd name="connsiteY3" fmla="*/ 2933500 h 3958997"/>
                    <a:gd name="connsiteX4" fmla="*/ 201144 w 3368169"/>
                    <a:gd name="connsiteY4" fmla="*/ 51350 h 3958997"/>
                    <a:gd name="connsiteX0" fmla="*/ 201144 w 3368169"/>
                    <a:gd name="connsiteY0" fmla="*/ 18769 h 3926416"/>
                    <a:gd name="connsiteX1" fmla="*/ 3135276 w 3368169"/>
                    <a:gd name="connsiteY1" fmla="*/ 0 h 3926416"/>
                    <a:gd name="connsiteX2" fmla="*/ 3368169 w 3368169"/>
                    <a:gd name="connsiteY2" fmla="*/ 2874612 h 3926416"/>
                    <a:gd name="connsiteX3" fmla="*/ 0 w 3368169"/>
                    <a:gd name="connsiteY3" fmla="*/ 2900919 h 3926416"/>
                    <a:gd name="connsiteX4" fmla="*/ 201144 w 3368169"/>
                    <a:gd name="connsiteY4" fmla="*/ 18769 h 3926416"/>
                    <a:gd name="connsiteX0" fmla="*/ 201144 w 3389769"/>
                    <a:gd name="connsiteY0" fmla="*/ 18769 h 3910062"/>
                    <a:gd name="connsiteX1" fmla="*/ 3135276 w 3389769"/>
                    <a:gd name="connsiteY1" fmla="*/ 0 h 3910062"/>
                    <a:gd name="connsiteX2" fmla="*/ 3389769 w 3389769"/>
                    <a:gd name="connsiteY2" fmla="*/ 2842030 h 3910062"/>
                    <a:gd name="connsiteX3" fmla="*/ 0 w 3389769"/>
                    <a:gd name="connsiteY3" fmla="*/ 2900919 h 3910062"/>
                    <a:gd name="connsiteX4" fmla="*/ 201144 w 3389769"/>
                    <a:gd name="connsiteY4" fmla="*/ 18769 h 3910062"/>
                    <a:gd name="connsiteX0" fmla="*/ 247944 w 3436569"/>
                    <a:gd name="connsiteY0" fmla="*/ 18769 h 3893835"/>
                    <a:gd name="connsiteX1" fmla="*/ 3182076 w 3436569"/>
                    <a:gd name="connsiteY1" fmla="*/ 0 h 3893835"/>
                    <a:gd name="connsiteX2" fmla="*/ 3436569 w 3436569"/>
                    <a:gd name="connsiteY2" fmla="*/ 2842030 h 3893835"/>
                    <a:gd name="connsiteX3" fmla="*/ 0 w 3436569"/>
                    <a:gd name="connsiteY3" fmla="*/ 2868338 h 3893835"/>
                    <a:gd name="connsiteX4" fmla="*/ 247944 w 3436569"/>
                    <a:gd name="connsiteY4" fmla="*/ 18769 h 3893835"/>
                    <a:gd name="connsiteX0" fmla="*/ 251544 w 3436569"/>
                    <a:gd name="connsiteY0" fmla="*/ 0 h 3923940"/>
                    <a:gd name="connsiteX1" fmla="*/ 3182076 w 3436569"/>
                    <a:gd name="connsiteY1" fmla="*/ 30105 h 3923940"/>
                    <a:gd name="connsiteX2" fmla="*/ 3436569 w 3436569"/>
                    <a:gd name="connsiteY2" fmla="*/ 2872135 h 3923940"/>
                    <a:gd name="connsiteX3" fmla="*/ 0 w 3436569"/>
                    <a:gd name="connsiteY3" fmla="*/ 2898443 h 3923940"/>
                    <a:gd name="connsiteX4" fmla="*/ 251544 w 3436569"/>
                    <a:gd name="connsiteY4" fmla="*/ 0 h 3923940"/>
                    <a:gd name="connsiteX0" fmla="*/ 251544 w 3436569"/>
                    <a:gd name="connsiteY0" fmla="*/ 0 h 3923940"/>
                    <a:gd name="connsiteX1" fmla="*/ 3188831 w 3436569"/>
                    <a:gd name="connsiteY1" fmla="*/ 40291 h 3923940"/>
                    <a:gd name="connsiteX2" fmla="*/ 3436569 w 3436569"/>
                    <a:gd name="connsiteY2" fmla="*/ 2872135 h 3923940"/>
                    <a:gd name="connsiteX3" fmla="*/ 0 w 3436569"/>
                    <a:gd name="connsiteY3" fmla="*/ 2898443 h 3923940"/>
                    <a:gd name="connsiteX4" fmla="*/ 251544 w 3436569"/>
                    <a:gd name="connsiteY4" fmla="*/ 0 h 3923940"/>
                    <a:gd name="connsiteX0" fmla="*/ 251544 w 3436569"/>
                    <a:gd name="connsiteY0" fmla="*/ 0 h 3923940"/>
                    <a:gd name="connsiteX1" fmla="*/ 3198894 w 3436569"/>
                    <a:gd name="connsiteY1" fmla="*/ 24806 h 3923940"/>
                    <a:gd name="connsiteX2" fmla="*/ 3436569 w 3436569"/>
                    <a:gd name="connsiteY2" fmla="*/ 2872135 h 3923940"/>
                    <a:gd name="connsiteX3" fmla="*/ 0 w 3436569"/>
                    <a:gd name="connsiteY3" fmla="*/ 2898443 h 3923940"/>
                    <a:gd name="connsiteX4" fmla="*/ 251544 w 3436569"/>
                    <a:gd name="connsiteY4" fmla="*/ 0 h 3923940"/>
                    <a:gd name="connsiteX0" fmla="*/ 251544 w 3460050"/>
                    <a:gd name="connsiteY0" fmla="*/ 0 h 3878070"/>
                    <a:gd name="connsiteX1" fmla="*/ 3198894 w 3460050"/>
                    <a:gd name="connsiteY1" fmla="*/ 24806 h 3878070"/>
                    <a:gd name="connsiteX2" fmla="*/ 3460050 w 3460050"/>
                    <a:gd name="connsiteY2" fmla="*/ 2779228 h 3878070"/>
                    <a:gd name="connsiteX3" fmla="*/ 0 w 3460050"/>
                    <a:gd name="connsiteY3" fmla="*/ 2898443 h 3878070"/>
                    <a:gd name="connsiteX4" fmla="*/ 251544 w 3460050"/>
                    <a:gd name="connsiteY4" fmla="*/ 0 h 3878070"/>
                    <a:gd name="connsiteX0" fmla="*/ 268316 w 3476822"/>
                    <a:gd name="connsiteY0" fmla="*/ 0 h 3854259"/>
                    <a:gd name="connsiteX1" fmla="*/ 3215666 w 3476822"/>
                    <a:gd name="connsiteY1" fmla="*/ 24806 h 3854259"/>
                    <a:gd name="connsiteX2" fmla="*/ 3476822 w 3476822"/>
                    <a:gd name="connsiteY2" fmla="*/ 2779228 h 3854259"/>
                    <a:gd name="connsiteX3" fmla="*/ 0 w 3476822"/>
                    <a:gd name="connsiteY3" fmla="*/ 2851992 h 3854259"/>
                    <a:gd name="connsiteX4" fmla="*/ 268316 w 3476822"/>
                    <a:gd name="connsiteY4" fmla="*/ 0 h 3854259"/>
                    <a:gd name="connsiteX0" fmla="*/ 268316 w 3476822"/>
                    <a:gd name="connsiteY0" fmla="*/ 0 h 3871892"/>
                    <a:gd name="connsiteX1" fmla="*/ 3215666 w 3476822"/>
                    <a:gd name="connsiteY1" fmla="*/ 24806 h 3871892"/>
                    <a:gd name="connsiteX2" fmla="*/ 3476822 w 3476822"/>
                    <a:gd name="connsiteY2" fmla="*/ 2779228 h 3871892"/>
                    <a:gd name="connsiteX3" fmla="*/ 0 w 3476822"/>
                    <a:gd name="connsiteY3" fmla="*/ 2851992 h 3871892"/>
                    <a:gd name="connsiteX4" fmla="*/ 268316 w 3476822"/>
                    <a:gd name="connsiteY4" fmla="*/ 0 h 3871892"/>
                    <a:gd name="connsiteX0" fmla="*/ 271671 w 3480177"/>
                    <a:gd name="connsiteY0" fmla="*/ 0 h 3856154"/>
                    <a:gd name="connsiteX1" fmla="*/ 3219021 w 3480177"/>
                    <a:gd name="connsiteY1" fmla="*/ 24806 h 3856154"/>
                    <a:gd name="connsiteX2" fmla="*/ 3480177 w 3480177"/>
                    <a:gd name="connsiteY2" fmla="*/ 2779228 h 3856154"/>
                    <a:gd name="connsiteX3" fmla="*/ 0 w 3480177"/>
                    <a:gd name="connsiteY3" fmla="*/ 2821025 h 3856154"/>
                    <a:gd name="connsiteX4" fmla="*/ 271671 w 3480177"/>
                    <a:gd name="connsiteY4" fmla="*/ 0 h 3856154"/>
                    <a:gd name="connsiteX0" fmla="*/ 271671 w 3480177"/>
                    <a:gd name="connsiteY0" fmla="*/ 0 h 3840925"/>
                    <a:gd name="connsiteX1" fmla="*/ 3219021 w 3480177"/>
                    <a:gd name="connsiteY1" fmla="*/ 24806 h 3840925"/>
                    <a:gd name="connsiteX2" fmla="*/ 3480177 w 3480177"/>
                    <a:gd name="connsiteY2" fmla="*/ 2748262 h 3840925"/>
                    <a:gd name="connsiteX3" fmla="*/ 0 w 3480177"/>
                    <a:gd name="connsiteY3" fmla="*/ 2821025 h 3840925"/>
                    <a:gd name="connsiteX4" fmla="*/ 271671 w 3480177"/>
                    <a:gd name="connsiteY4" fmla="*/ 0 h 3840925"/>
                    <a:gd name="connsiteX0" fmla="*/ 281734 w 3490240"/>
                    <a:gd name="connsiteY0" fmla="*/ 0 h 3840928"/>
                    <a:gd name="connsiteX1" fmla="*/ 3229084 w 3490240"/>
                    <a:gd name="connsiteY1" fmla="*/ 24806 h 3840928"/>
                    <a:gd name="connsiteX2" fmla="*/ 3490240 w 3490240"/>
                    <a:gd name="connsiteY2" fmla="*/ 2748262 h 3840928"/>
                    <a:gd name="connsiteX3" fmla="*/ 0 w 3490240"/>
                    <a:gd name="connsiteY3" fmla="*/ 2821025 h 3840928"/>
                    <a:gd name="connsiteX4" fmla="*/ 281734 w 3490240"/>
                    <a:gd name="connsiteY4" fmla="*/ 0 h 3840928"/>
                    <a:gd name="connsiteX0" fmla="*/ 281734 w 3493595"/>
                    <a:gd name="connsiteY0" fmla="*/ 0 h 3848508"/>
                    <a:gd name="connsiteX1" fmla="*/ 3229084 w 3493595"/>
                    <a:gd name="connsiteY1" fmla="*/ 24806 h 3848508"/>
                    <a:gd name="connsiteX2" fmla="*/ 3493595 w 3493595"/>
                    <a:gd name="connsiteY2" fmla="*/ 2763746 h 3848508"/>
                    <a:gd name="connsiteX3" fmla="*/ 0 w 3493595"/>
                    <a:gd name="connsiteY3" fmla="*/ 2821025 h 3848508"/>
                    <a:gd name="connsiteX4" fmla="*/ 281734 w 3493595"/>
                    <a:gd name="connsiteY4" fmla="*/ 0 h 3848508"/>
                    <a:gd name="connsiteX0" fmla="*/ 270698 w 3493595"/>
                    <a:gd name="connsiteY0" fmla="*/ 0 h 3838321"/>
                    <a:gd name="connsiteX1" fmla="*/ 3229084 w 3493595"/>
                    <a:gd name="connsiteY1" fmla="*/ 14619 h 3838321"/>
                    <a:gd name="connsiteX2" fmla="*/ 3493595 w 3493595"/>
                    <a:gd name="connsiteY2" fmla="*/ 2753559 h 3838321"/>
                    <a:gd name="connsiteX3" fmla="*/ 0 w 3493595"/>
                    <a:gd name="connsiteY3" fmla="*/ 2810838 h 3838321"/>
                    <a:gd name="connsiteX4" fmla="*/ 270698 w 3493595"/>
                    <a:gd name="connsiteY4" fmla="*/ 0 h 3838321"/>
                    <a:gd name="connsiteX0" fmla="*/ 270698 w 3493595"/>
                    <a:gd name="connsiteY0" fmla="*/ 0 h 3838321"/>
                    <a:gd name="connsiteX1" fmla="*/ 3231291 w 3493595"/>
                    <a:gd name="connsiteY1" fmla="*/ 4433 h 3838321"/>
                    <a:gd name="connsiteX2" fmla="*/ 3493595 w 3493595"/>
                    <a:gd name="connsiteY2" fmla="*/ 2753559 h 3838321"/>
                    <a:gd name="connsiteX3" fmla="*/ 0 w 3493595"/>
                    <a:gd name="connsiteY3" fmla="*/ 2810838 h 3838321"/>
                    <a:gd name="connsiteX4" fmla="*/ 270698 w 3493595"/>
                    <a:gd name="connsiteY4" fmla="*/ 0 h 3838321"/>
                    <a:gd name="connsiteX0" fmla="*/ 332152 w 3555049"/>
                    <a:gd name="connsiteY0" fmla="*/ 0 h 3817897"/>
                    <a:gd name="connsiteX1" fmla="*/ 3292745 w 3555049"/>
                    <a:gd name="connsiteY1" fmla="*/ 4433 h 3817897"/>
                    <a:gd name="connsiteX2" fmla="*/ 3555049 w 3555049"/>
                    <a:gd name="connsiteY2" fmla="*/ 2753559 h 3817897"/>
                    <a:gd name="connsiteX3" fmla="*/ 0 w 3555049"/>
                    <a:gd name="connsiteY3" fmla="*/ 2770218 h 3817897"/>
                    <a:gd name="connsiteX4" fmla="*/ 332152 w 3555049"/>
                    <a:gd name="connsiteY4" fmla="*/ 0 h 3817897"/>
                    <a:gd name="connsiteX0" fmla="*/ 332152 w 3627676"/>
                    <a:gd name="connsiteY0" fmla="*/ 0 h 3797702"/>
                    <a:gd name="connsiteX1" fmla="*/ 3292745 w 3627676"/>
                    <a:gd name="connsiteY1" fmla="*/ 4433 h 3797702"/>
                    <a:gd name="connsiteX2" fmla="*/ 3627676 w 3627676"/>
                    <a:gd name="connsiteY2" fmla="*/ 2712940 h 3797702"/>
                    <a:gd name="connsiteX3" fmla="*/ 0 w 3627676"/>
                    <a:gd name="connsiteY3" fmla="*/ 2770218 h 3797702"/>
                    <a:gd name="connsiteX4" fmla="*/ 332152 w 3627676"/>
                    <a:gd name="connsiteY4" fmla="*/ 0 h 3797702"/>
                    <a:gd name="connsiteX0" fmla="*/ 337738 w 3633262"/>
                    <a:gd name="connsiteY0" fmla="*/ 0 h 3797702"/>
                    <a:gd name="connsiteX1" fmla="*/ 3298331 w 3633262"/>
                    <a:gd name="connsiteY1" fmla="*/ 4433 h 3797702"/>
                    <a:gd name="connsiteX2" fmla="*/ 3633262 w 3633262"/>
                    <a:gd name="connsiteY2" fmla="*/ 2712940 h 3797702"/>
                    <a:gd name="connsiteX3" fmla="*/ 0 w 3633262"/>
                    <a:gd name="connsiteY3" fmla="*/ 2770218 h 3797702"/>
                    <a:gd name="connsiteX4" fmla="*/ 337738 w 3633262"/>
                    <a:gd name="connsiteY4" fmla="*/ 0 h 3797702"/>
                    <a:gd name="connsiteX0" fmla="*/ 337738 w 3633262"/>
                    <a:gd name="connsiteY0" fmla="*/ 0 h 3797702"/>
                    <a:gd name="connsiteX1" fmla="*/ 3298331 w 3633262"/>
                    <a:gd name="connsiteY1" fmla="*/ 4433 h 3797702"/>
                    <a:gd name="connsiteX2" fmla="*/ 3633262 w 3633262"/>
                    <a:gd name="connsiteY2" fmla="*/ 2712940 h 3797702"/>
                    <a:gd name="connsiteX3" fmla="*/ 0 w 3633262"/>
                    <a:gd name="connsiteY3" fmla="*/ 2770218 h 3797702"/>
                    <a:gd name="connsiteX4" fmla="*/ 337738 w 3633262"/>
                    <a:gd name="connsiteY4" fmla="*/ 0 h 3797702"/>
                    <a:gd name="connsiteX0" fmla="*/ 337738 w 3633262"/>
                    <a:gd name="connsiteY0" fmla="*/ 0 h 3797702"/>
                    <a:gd name="connsiteX1" fmla="*/ 3298331 w 3633262"/>
                    <a:gd name="connsiteY1" fmla="*/ 4433 h 3797702"/>
                    <a:gd name="connsiteX2" fmla="*/ 3633262 w 3633262"/>
                    <a:gd name="connsiteY2" fmla="*/ 2712940 h 3797702"/>
                    <a:gd name="connsiteX3" fmla="*/ 0 w 3633262"/>
                    <a:gd name="connsiteY3" fmla="*/ 2770218 h 3797702"/>
                    <a:gd name="connsiteX4" fmla="*/ 337738 w 3633262"/>
                    <a:gd name="connsiteY4" fmla="*/ 0 h 3797702"/>
                    <a:gd name="connsiteX0" fmla="*/ 339979 w 3635503"/>
                    <a:gd name="connsiteY0" fmla="*/ 0 h 3797702"/>
                    <a:gd name="connsiteX1" fmla="*/ 3300572 w 3635503"/>
                    <a:gd name="connsiteY1" fmla="*/ 4433 h 3797702"/>
                    <a:gd name="connsiteX2" fmla="*/ 3635503 w 3635503"/>
                    <a:gd name="connsiteY2" fmla="*/ 2712940 h 3797702"/>
                    <a:gd name="connsiteX3" fmla="*/ 0 w 3635503"/>
                    <a:gd name="connsiteY3" fmla="*/ 2770218 h 3797702"/>
                    <a:gd name="connsiteX4" fmla="*/ 339979 w 3635503"/>
                    <a:gd name="connsiteY4" fmla="*/ 0 h 3797702"/>
                    <a:gd name="connsiteX0" fmla="*/ 339979 w 3639985"/>
                    <a:gd name="connsiteY0" fmla="*/ 0 h 3793707"/>
                    <a:gd name="connsiteX1" fmla="*/ 3300572 w 3639985"/>
                    <a:gd name="connsiteY1" fmla="*/ 4433 h 3793707"/>
                    <a:gd name="connsiteX2" fmla="*/ 3639985 w 3639985"/>
                    <a:gd name="connsiteY2" fmla="*/ 2704795 h 3793707"/>
                    <a:gd name="connsiteX3" fmla="*/ 0 w 3639985"/>
                    <a:gd name="connsiteY3" fmla="*/ 2770218 h 3793707"/>
                    <a:gd name="connsiteX4" fmla="*/ 339979 w 3639985"/>
                    <a:gd name="connsiteY4" fmla="*/ 0 h 3793707"/>
                    <a:gd name="connsiteX0" fmla="*/ 344461 w 3644467"/>
                    <a:gd name="connsiteY0" fmla="*/ 0 h 3789558"/>
                    <a:gd name="connsiteX1" fmla="*/ 3305054 w 3644467"/>
                    <a:gd name="connsiteY1" fmla="*/ 4433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44461 w 3644467"/>
                    <a:gd name="connsiteY0" fmla="*/ 0 h 3789558"/>
                    <a:gd name="connsiteX1" fmla="*/ 3305054 w 3644467"/>
                    <a:gd name="connsiteY1" fmla="*/ 4433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44461 w 3644467"/>
                    <a:gd name="connsiteY0" fmla="*/ 0 h 3789558"/>
                    <a:gd name="connsiteX1" fmla="*/ 3305054 w 3644467"/>
                    <a:gd name="connsiteY1" fmla="*/ 4433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44461 w 3644467"/>
                    <a:gd name="connsiteY0" fmla="*/ 0 h 3789558"/>
                    <a:gd name="connsiteX1" fmla="*/ 3317190 w 3644467"/>
                    <a:gd name="connsiteY1" fmla="*/ 26934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38393 w 3644467"/>
                    <a:gd name="connsiteY0" fmla="*/ 0 h 3778308"/>
                    <a:gd name="connsiteX1" fmla="*/ 3317190 w 3644467"/>
                    <a:gd name="connsiteY1" fmla="*/ 15684 h 3778308"/>
                    <a:gd name="connsiteX2" fmla="*/ 3644467 w 3644467"/>
                    <a:gd name="connsiteY2" fmla="*/ 2693545 h 3778308"/>
                    <a:gd name="connsiteX3" fmla="*/ 0 w 3644467"/>
                    <a:gd name="connsiteY3" fmla="*/ 2750824 h 3778308"/>
                    <a:gd name="connsiteX4" fmla="*/ 338393 w 3644467"/>
                    <a:gd name="connsiteY4" fmla="*/ 0 h 3778308"/>
                    <a:gd name="connsiteX0" fmla="*/ 338393 w 3644467"/>
                    <a:gd name="connsiteY0" fmla="*/ 16898 h 3795206"/>
                    <a:gd name="connsiteX1" fmla="*/ 3314993 w 3644467"/>
                    <a:gd name="connsiteY1" fmla="*/ 0 h 3795206"/>
                    <a:gd name="connsiteX2" fmla="*/ 3644467 w 3644467"/>
                    <a:gd name="connsiteY2" fmla="*/ 2710443 h 3795206"/>
                    <a:gd name="connsiteX3" fmla="*/ 0 w 3644467"/>
                    <a:gd name="connsiteY3" fmla="*/ 2767722 h 3795206"/>
                    <a:gd name="connsiteX4" fmla="*/ 338393 w 3644467"/>
                    <a:gd name="connsiteY4" fmla="*/ 16898 h 3795206"/>
                    <a:gd name="connsiteX0" fmla="*/ 338393 w 3754509"/>
                    <a:gd name="connsiteY0" fmla="*/ 16898 h 3726476"/>
                    <a:gd name="connsiteX1" fmla="*/ 3314993 w 3754509"/>
                    <a:gd name="connsiteY1" fmla="*/ 0 h 3726476"/>
                    <a:gd name="connsiteX2" fmla="*/ 3754509 w 3754509"/>
                    <a:gd name="connsiteY2" fmla="*/ 2564965 h 3726476"/>
                    <a:gd name="connsiteX3" fmla="*/ 0 w 3754509"/>
                    <a:gd name="connsiteY3" fmla="*/ 2767722 h 3726476"/>
                    <a:gd name="connsiteX4" fmla="*/ 338393 w 3754509"/>
                    <a:gd name="connsiteY4" fmla="*/ 16898 h 3726476"/>
                    <a:gd name="connsiteX0" fmla="*/ 420924 w 3837040"/>
                    <a:gd name="connsiteY0" fmla="*/ 16898 h 3687402"/>
                    <a:gd name="connsiteX1" fmla="*/ 3397524 w 3837040"/>
                    <a:gd name="connsiteY1" fmla="*/ 0 h 3687402"/>
                    <a:gd name="connsiteX2" fmla="*/ 3837040 w 3837040"/>
                    <a:gd name="connsiteY2" fmla="*/ 2564965 h 3687402"/>
                    <a:gd name="connsiteX3" fmla="*/ 0 w 3837040"/>
                    <a:gd name="connsiteY3" fmla="*/ 2694983 h 3687402"/>
                    <a:gd name="connsiteX4" fmla="*/ 420924 w 3837040"/>
                    <a:gd name="connsiteY4" fmla="*/ 16898 h 3687402"/>
                    <a:gd name="connsiteX0" fmla="*/ 430059 w 3846175"/>
                    <a:gd name="connsiteY0" fmla="*/ 16898 h 3649871"/>
                    <a:gd name="connsiteX1" fmla="*/ 3406659 w 3846175"/>
                    <a:gd name="connsiteY1" fmla="*/ 0 h 3649871"/>
                    <a:gd name="connsiteX2" fmla="*/ 3846175 w 3846175"/>
                    <a:gd name="connsiteY2" fmla="*/ 2564965 h 3649871"/>
                    <a:gd name="connsiteX3" fmla="*/ 0 w 3846175"/>
                    <a:gd name="connsiteY3" fmla="*/ 2622524 h 3649871"/>
                    <a:gd name="connsiteX4" fmla="*/ 430059 w 3846175"/>
                    <a:gd name="connsiteY4" fmla="*/ 16898 h 3649871"/>
                    <a:gd name="connsiteX0" fmla="*/ 430059 w 3846175"/>
                    <a:gd name="connsiteY0" fmla="*/ 16898 h 3649871"/>
                    <a:gd name="connsiteX1" fmla="*/ 3406659 w 3846175"/>
                    <a:gd name="connsiteY1" fmla="*/ 0 h 3649871"/>
                    <a:gd name="connsiteX2" fmla="*/ 3846175 w 3846175"/>
                    <a:gd name="connsiteY2" fmla="*/ 2564965 h 3649871"/>
                    <a:gd name="connsiteX3" fmla="*/ 0 w 3846175"/>
                    <a:gd name="connsiteY3" fmla="*/ 2622524 h 3649871"/>
                    <a:gd name="connsiteX4" fmla="*/ 430059 w 3846175"/>
                    <a:gd name="connsiteY4" fmla="*/ 16898 h 3649871"/>
                    <a:gd name="connsiteX0" fmla="*/ 430059 w 3846175"/>
                    <a:gd name="connsiteY0" fmla="*/ 16898 h 3649871"/>
                    <a:gd name="connsiteX1" fmla="*/ 3406659 w 3846175"/>
                    <a:gd name="connsiteY1" fmla="*/ 0 h 3649871"/>
                    <a:gd name="connsiteX2" fmla="*/ 3846175 w 3846175"/>
                    <a:gd name="connsiteY2" fmla="*/ 2564965 h 3649871"/>
                    <a:gd name="connsiteX3" fmla="*/ 0 w 3846175"/>
                    <a:gd name="connsiteY3" fmla="*/ 2622524 h 3649871"/>
                    <a:gd name="connsiteX4" fmla="*/ 430059 w 3846175"/>
                    <a:gd name="connsiteY4" fmla="*/ 16898 h 3649871"/>
                    <a:gd name="connsiteX0" fmla="*/ 434627 w 3850743"/>
                    <a:gd name="connsiteY0" fmla="*/ 16898 h 3637670"/>
                    <a:gd name="connsiteX1" fmla="*/ 3411227 w 3850743"/>
                    <a:gd name="connsiteY1" fmla="*/ 0 h 3637670"/>
                    <a:gd name="connsiteX2" fmla="*/ 3850743 w 3850743"/>
                    <a:gd name="connsiteY2" fmla="*/ 2564965 h 3637670"/>
                    <a:gd name="connsiteX3" fmla="*/ 0 w 3850743"/>
                    <a:gd name="connsiteY3" fmla="*/ 2598371 h 3637670"/>
                    <a:gd name="connsiteX4" fmla="*/ 434627 w 3850743"/>
                    <a:gd name="connsiteY4" fmla="*/ 16898 h 3637670"/>
                    <a:gd name="connsiteX0" fmla="*/ 434627 w 3850743"/>
                    <a:gd name="connsiteY0" fmla="*/ 16898 h 3637670"/>
                    <a:gd name="connsiteX1" fmla="*/ 3411227 w 3850743"/>
                    <a:gd name="connsiteY1" fmla="*/ 0 h 3637670"/>
                    <a:gd name="connsiteX2" fmla="*/ 3850743 w 3850743"/>
                    <a:gd name="connsiteY2" fmla="*/ 2564965 h 3637670"/>
                    <a:gd name="connsiteX3" fmla="*/ 0 w 3850743"/>
                    <a:gd name="connsiteY3" fmla="*/ 2598371 h 3637670"/>
                    <a:gd name="connsiteX4" fmla="*/ 434627 w 3850743"/>
                    <a:gd name="connsiteY4" fmla="*/ 16898 h 3637670"/>
                    <a:gd name="connsiteX0" fmla="*/ 434627 w 3850743"/>
                    <a:gd name="connsiteY0" fmla="*/ 171 h 3620943"/>
                    <a:gd name="connsiteX1" fmla="*/ 3420621 w 3850743"/>
                    <a:gd name="connsiteY1" fmla="*/ 0 h 3620943"/>
                    <a:gd name="connsiteX2" fmla="*/ 3850743 w 3850743"/>
                    <a:gd name="connsiteY2" fmla="*/ 2548238 h 3620943"/>
                    <a:gd name="connsiteX3" fmla="*/ 0 w 3850743"/>
                    <a:gd name="connsiteY3" fmla="*/ 2581644 h 3620943"/>
                    <a:gd name="connsiteX4" fmla="*/ 434627 w 3850743"/>
                    <a:gd name="connsiteY4" fmla="*/ 171 h 3620943"/>
                    <a:gd name="connsiteX0" fmla="*/ 434627 w 3850743"/>
                    <a:gd name="connsiteY0" fmla="*/ 171 h 3620943"/>
                    <a:gd name="connsiteX1" fmla="*/ 3420621 w 3850743"/>
                    <a:gd name="connsiteY1" fmla="*/ 0 h 3620943"/>
                    <a:gd name="connsiteX2" fmla="*/ 3850743 w 3850743"/>
                    <a:gd name="connsiteY2" fmla="*/ 2548238 h 3620943"/>
                    <a:gd name="connsiteX3" fmla="*/ 0 w 3850743"/>
                    <a:gd name="connsiteY3" fmla="*/ 2581644 h 3620943"/>
                    <a:gd name="connsiteX4" fmla="*/ 434627 w 3850743"/>
                    <a:gd name="connsiteY4" fmla="*/ 171 h 3620943"/>
                    <a:gd name="connsiteX0" fmla="*/ 445657 w 3861773"/>
                    <a:gd name="connsiteY0" fmla="*/ 171 h 3606843"/>
                    <a:gd name="connsiteX1" fmla="*/ 3431651 w 3861773"/>
                    <a:gd name="connsiteY1" fmla="*/ 0 h 3606843"/>
                    <a:gd name="connsiteX2" fmla="*/ 3861773 w 3861773"/>
                    <a:gd name="connsiteY2" fmla="*/ 2548238 h 3606843"/>
                    <a:gd name="connsiteX3" fmla="*/ 0 w 3861773"/>
                    <a:gd name="connsiteY3" fmla="*/ 2553338 h 3606843"/>
                    <a:gd name="connsiteX4" fmla="*/ 445657 w 3861773"/>
                    <a:gd name="connsiteY4" fmla="*/ 171 h 3606843"/>
                    <a:gd name="connsiteX0" fmla="*/ 445657 w 3872803"/>
                    <a:gd name="connsiteY0" fmla="*/ 171 h 3592637"/>
                    <a:gd name="connsiteX1" fmla="*/ 3431651 w 3872803"/>
                    <a:gd name="connsiteY1" fmla="*/ 0 h 3592637"/>
                    <a:gd name="connsiteX2" fmla="*/ 3872803 w 3872803"/>
                    <a:gd name="connsiteY2" fmla="*/ 2519932 h 3592637"/>
                    <a:gd name="connsiteX3" fmla="*/ 0 w 3872803"/>
                    <a:gd name="connsiteY3" fmla="*/ 2553338 h 3592637"/>
                    <a:gd name="connsiteX4" fmla="*/ 445657 w 3872803"/>
                    <a:gd name="connsiteY4" fmla="*/ 171 h 3592637"/>
                    <a:gd name="connsiteX0" fmla="*/ 439309 w 3872803"/>
                    <a:gd name="connsiteY0" fmla="*/ 171 h 3592637"/>
                    <a:gd name="connsiteX1" fmla="*/ 3431651 w 3872803"/>
                    <a:gd name="connsiteY1" fmla="*/ 0 h 3592637"/>
                    <a:gd name="connsiteX2" fmla="*/ 3872803 w 3872803"/>
                    <a:gd name="connsiteY2" fmla="*/ 2519932 h 3592637"/>
                    <a:gd name="connsiteX3" fmla="*/ 0 w 3872803"/>
                    <a:gd name="connsiteY3" fmla="*/ 2553338 h 3592637"/>
                    <a:gd name="connsiteX4" fmla="*/ 439309 w 3872803"/>
                    <a:gd name="connsiteY4" fmla="*/ 171 h 3592637"/>
                    <a:gd name="connsiteX0" fmla="*/ 439309 w 3872803"/>
                    <a:gd name="connsiteY0" fmla="*/ 171 h 3572418"/>
                    <a:gd name="connsiteX1" fmla="*/ 3431651 w 3872803"/>
                    <a:gd name="connsiteY1" fmla="*/ 0 h 3572418"/>
                    <a:gd name="connsiteX2" fmla="*/ 3872803 w 3872803"/>
                    <a:gd name="connsiteY2" fmla="*/ 2519932 h 3572418"/>
                    <a:gd name="connsiteX3" fmla="*/ 0 w 3872803"/>
                    <a:gd name="connsiteY3" fmla="*/ 2512609 h 3572418"/>
                    <a:gd name="connsiteX4" fmla="*/ 439309 w 3872803"/>
                    <a:gd name="connsiteY4" fmla="*/ 171 h 3572418"/>
                    <a:gd name="connsiteX0" fmla="*/ 449484 w 3872803"/>
                    <a:gd name="connsiteY0" fmla="*/ 0 h 3598621"/>
                    <a:gd name="connsiteX1" fmla="*/ 3431651 w 3872803"/>
                    <a:gd name="connsiteY1" fmla="*/ 26203 h 3598621"/>
                    <a:gd name="connsiteX2" fmla="*/ 3872803 w 3872803"/>
                    <a:gd name="connsiteY2" fmla="*/ 2546135 h 3598621"/>
                    <a:gd name="connsiteX3" fmla="*/ 0 w 3872803"/>
                    <a:gd name="connsiteY3" fmla="*/ 2538812 h 3598621"/>
                    <a:gd name="connsiteX4" fmla="*/ 449484 w 3872803"/>
                    <a:gd name="connsiteY4" fmla="*/ 0 h 359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72803" h="3598621">
                      <a:moveTo>
                        <a:pt x="449484" y="0"/>
                      </a:moveTo>
                      <a:cubicBezTo>
                        <a:pt x="974599" y="900084"/>
                        <a:pt x="3206075" y="609082"/>
                        <a:pt x="3431651" y="26203"/>
                      </a:cubicBezTo>
                      <a:lnTo>
                        <a:pt x="3872803" y="2546135"/>
                      </a:lnTo>
                      <a:cubicBezTo>
                        <a:pt x="3866269" y="3980475"/>
                        <a:pt x="16792" y="3920463"/>
                        <a:pt x="0" y="2538812"/>
                      </a:cubicBezTo>
                      <a:cubicBezTo>
                        <a:pt x="105120" y="1905550"/>
                        <a:pt x="322701" y="750664"/>
                        <a:pt x="449484" y="0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17" name="Oval 118"/>
                <p:cNvSpPr/>
                <p:nvPr/>
              </p:nvSpPr>
              <p:spPr>
                <a:xfrm>
                  <a:off x="1333347" y="2064172"/>
                  <a:ext cx="3234033" cy="580743"/>
                </a:xfrm>
                <a:custGeom>
                  <a:avLst/>
                  <a:gdLst>
                    <a:gd name="connsiteX0" fmla="*/ 0 w 3159276"/>
                    <a:gd name="connsiteY0" fmla="*/ 129168 h 258336"/>
                    <a:gd name="connsiteX1" fmla="*/ 1579638 w 3159276"/>
                    <a:gd name="connsiteY1" fmla="*/ 0 h 258336"/>
                    <a:gd name="connsiteX2" fmla="*/ 3159276 w 3159276"/>
                    <a:gd name="connsiteY2" fmla="*/ 129168 h 258336"/>
                    <a:gd name="connsiteX3" fmla="*/ 1579638 w 3159276"/>
                    <a:gd name="connsiteY3" fmla="*/ 258336 h 258336"/>
                    <a:gd name="connsiteX4" fmla="*/ 0 w 3159276"/>
                    <a:gd name="connsiteY4" fmla="*/ 129168 h 258336"/>
                    <a:gd name="connsiteX0" fmla="*/ 0 w 3159276"/>
                    <a:gd name="connsiteY0" fmla="*/ 129168 h 286616"/>
                    <a:gd name="connsiteX1" fmla="*/ 1579638 w 3159276"/>
                    <a:gd name="connsiteY1" fmla="*/ 0 h 286616"/>
                    <a:gd name="connsiteX2" fmla="*/ 3159276 w 3159276"/>
                    <a:gd name="connsiteY2" fmla="*/ 129168 h 286616"/>
                    <a:gd name="connsiteX3" fmla="*/ 1574925 w 3159276"/>
                    <a:gd name="connsiteY3" fmla="*/ 286616 h 286616"/>
                    <a:gd name="connsiteX4" fmla="*/ 0 w 3159276"/>
                    <a:gd name="connsiteY4" fmla="*/ 129168 h 286616"/>
                    <a:gd name="connsiteX0" fmla="*/ 16 w 3159292"/>
                    <a:gd name="connsiteY0" fmla="*/ 129168 h 321122"/>
                    <a:gd name="connsiteX1" fmla="*/ 1579654 w 3159292"/>
                    <a:gd name="connsiteY1" fmla="*/ 0 h 321122"/>
                    <a:gd name="connsiteX2" fmla="*/ 3159292 w 3159292"/>
                    <a:gd name="connsiteY2" fmla="*/ 129168 h 321122"/>
                    <a:gd name="connsiteX3" fmla="*/ 1603340 w 3159292"/>
                    <a:gd name="connsiteY3" fmla="*/ 321122 h 321122"/>
                    <a:gd name="connsiteX4" fmla="*/ 16 w 3159292"/>
                    <a:gd name="connsiteY4" fmla="*/ 129168 h 321122"/>
                    <a:gd name="connsiteX0" fmla="*/ 95 w 3159371"/>
                    <a:gd name="connsiteY0" fmla="*/ 129168 h 321122"/>
                    <a:gd name="connsiteX1" fmla="*/ 1579733 w 3159371"/>
                    <a:gd name="connsiteY1" fmla="*/ 0 h 321122"/>
                    <a:gd name="connsiteX2" fmla="*/ 3159371 w 3159371"/>
                    <a:gd name="connsiteY2" fmla="*/ 129168 h 321122"/>
                    <a:gd name="connsiteX3" fmla="*/ 1603419 w 3159371"/>
                    <a:gd name="connsiteY3" fmla="*/ 321122 h 321122"/>
                    <a:gd name="connsiteX4" fmla="*/ 95 w 3159371"/>
                    <a:gd name="connsiteY4" fmla="*/ 129168 h 321122"/>
                    <a:gd name="connsiteX0" fmla="*/ 65 w 3147981"/>
                    <a:gd name="connsiteY0" fmla="*/ 129249 h 321216"/>
                    <a:gd name="connsiteX1" fmla="*/ 1579703 w 3147981"/>
                    <a:gd name="connsiteY1" fmla="*/ 81 h 321216"/>
                    <a:gd name="connsiteX2" fmla="*/ 3147981 w 3147981"/>
                    <a:gd name="connsiteY2" fmla="*/ 137875 h 321216"/>
                    <a:gd name="connsiteX3" fmla="*/ 1603389 w 3147981"/>
                    <a:gd name="connsiteY3" fmla="*/ 321203 h 321216"/>
                    <a:gd name="connsiteX4" fmla="*/ 65 w 3147981"/>
                    <a:gd name="connsiteY4" fmla="*/ 129249 h 321216"/>
                    <a:gd name="connsiteX0" fmla="*/ 65 w 3147981"/>
                    <a:gd name="connsiteY0" fmla="*/ 129249 h 321216"/>
                    <a:gd name="connsiteX1" fmla="*/ 1579703 w 3147981"/>
                    <a:gd name="connsiteY1" fmla="*/ 81 h 321216"/>
                    <a:gd name="connsiteX2" fmla="*/ 3147981 w 3147981"/>
                    <a:gd name="connsiteY2" fmla="*/ 137875 h 321216"/>
                    <a:gd name="connsiteX3" fmla="*/ 1603389 w 3147981"/>
                    <a:gd name="connsiteY3" fmla="*/ 321203 h 321216"/>
                    <a:gd name="connsiteX4" fmla="*/ 65 w 3147981"/>
                    <a:gd name="connsiteY4" fmla="*/ 129249 h 321216"/>
                    <a:gd name="connsiteX0" fmla="*/ 601 w 3148517"/>
                    <a:gd name="connsiteY0" fmla="*/ 129198 h 321165"/>
                    <a:gd name="connsiteX1" fmla="*/ 1580239 w 3148517"/>
                    <a:gd name="connsiteY1" fmla="*/ 30 h 321165"/>
                    <a:gd name="connsiteX2" fmla="*/ 3148517 w 3148517"/>
                    <a:gd name="connsiteY2" fmla="*/ 137824 h 321165"/>
                    <a:gd name="connsiteX3" fmla="*/ 1603925 w 3148517"/>
                    <a:gd name="connsiteY3" fmla="*/ 321152 h 321165"/>
                    <a:gd name="connsiteX4" fmla="*/ 601 w 3148517"/>
                    <a:gd name="connsiteY4" fmla="*/ 129198 h 321165"/>
                    <a:gd name="connsiteX0" fmla="*/ 0 w 3147916"/>
                    <a:gd name="connsiteY0" fmla="*/ 129198 h 321165"/>
                    <a:gd name="connsiteX1" fmla="*/ 1579638 w 3147916"/>
                    <a:gd name="connsiteY1" fmla="*/ 30 h 321165"/>
                    <a:gd name="connsiteX2" fmla="*/ 3147916 w 3147916"/>
                    <a:gd name="connsiteY2" fmla="*/ 137824 h 321165"/>
                    <a:gd name="connsiteX3" fmla="*/ 1603324 w 3147916"/>
                    <a:gd name="connsiteY3" fmla="*/ 321152 h 321165"/>
                    <a:gd name="connsiteX4" fmla="*/ 0 w 3147916"/>
                    <a:gd name="connsiteY4" fmla="*/ 129198 h 321165"/>
                    <a:gd name="connsiteX0" fmla="*/ 0 w 3147916"/>
                    <a:gd name="connsiteY0" fmla="*/ 129198 h 329791"/>
                    <a:gd name="connsiteX1" fmla="*/ 1579638 w 3147916"/>
                    <a:gd name="connsiteY1" fmla="*/ 30 h 329791"/>
                    <a:gd name="connsiteX2" fmla="*/ 3147916 w 3147916"/>
                    <a:gd name="connsiteY2" fmla="*/ 137824 h 329791"/>
                    <a:gd name="connsiteX3" fmla="*/ 1603324 w 3147916"/>
                    <a:gd name="connsiteY3" fmla="*/ 329779 h 329791"/>
                    <a:gd name="connsiteX4" fmla="*/ 0 w 3147916"/>
                    <a:gd name="connsiteY4" fmla="*/ 129198 h 329791"/>
                    <a:gd name="connsiteX0" fmla="*/ 0 w 3136556"/>
                    <a:gd name="connsiteY0" fmla="*/ 146440 h 329793"/>
                    <a:gd name="connsiteX1" fmla="*/ 1568278 w 3136556"/>
                    <a:gd name="connsiteY1" fmla="*/ 20 h 329793"/>
                    <a:gd name="connsiteX2" fmla="*/ 3136556 w 3136556"/>
                    <a:gd name="connsiteY2" fmla="*/ 137814 h 329793"/>
                    <a:gd name="connsiteX3" fmla="*/ 1591964 w 3136556"/>
                    <a:gd name="connsiteY3" fmla="*/ 329769 h 329793"/>
                    <a:gd name="connsiteX4" fmla="*/ 0 w 3136556"/>
                    <a:gd name="connsiteY4" fmla="*/ 146440 h 329793"/>
                    <a:gd name="connsiteX0" fmla="*/ 0 w 3121251"/>
                    <a:gd name="connsiteY0" fmla="*/ 146440 h 329793"/>
                    <a:gd name="connsiteX1" fmla="*/ 1568278 w 3121251"/>
                    <a:gd name="connsiteY1" fmla="*/ 20 h 329793"/>
                    <a:gd name="connsiteX2" fmla="*/ 3121251 w 3121251"/>
                    <a:gd name="connsiteY2" fmla="*/ 137814 h 329793"/>
                    <a:gd name="connsiteX3" fmla="*/ 1591964 w 3121251"/>
                    <a:gd name="connsiteY3" fmla="*/ 329769 h 329793"/>
                    <a:gd name="connsiteX4" fmla="*/ 0 w 3121251"/>
                    <a:gd name="connsiteY4" fmla="*/ 146440 h 329793"/>
                    <a:gd name="connsiteX0" fmla="*/ 0 w 3125078"/>
                    <a:gd name="connsiteY0" fmla="*/ 136896 h 329750"/>
                    <a:gd name="connsiteX1" fmla="*/ 1572105 w 3125078"/>
                    <a:gd name="connsiteY1" fmla="*/ 1 h 329750"/>
                    <a:gd name="connsiteX2" fmla="*/ 3125078 w 3125078"/>
                    <a:gd name="connsiteY2" fmla="*/ 137795 h 329750"/>
                    <a:gd name="connsiteX3" fmla="*/ 1595791 w 3125078"/>
                    <a:gd name="connsiteY3" fmla="*/ 329750 h 329750"/>
                    <a:gd name="connsiteX4" fmla="*/ 0 w 3125078"/>
                    <a:gd name="connsiteY4" fmla="*/ 136896 h 329750"/>
                    <a:gd name="connsiteX0" fmla="*/ 0 w 3125078"/>
                    <a:gd name="connsiteY0" fmla="*/ 136896 h 329750"/>
                    <a:gd name="connsiteX1" fmla="*/ 1572105 w 3125078"/>
                    <a:gd name="connsiteY1" fmla="*/ 1 h 329750"/>
                    <a:gd name="connsiteX2" fmla="*/ 3125078 w 3125078"/>
                    <a:gd name="connsiteY2" fmla="*/ 137795 h 329750"/>
                    <a:gd name="connsiteX3" fmla="*/ 1595791 w 3125078"/>
                    <a:gd name="connsiteY3" fmla="*/ 329750 h 329750"/>
                    <a:gd name="connsiteX4" fmla="*/ 0 w 3125078"/>
                    <a:gd name="connsiteY4" fmla="*/ 136896 h 329750"/>
                    <a:gd name="connsiteX0" fmla="*/ 0 w 3121251"/>
                    <a:gd name="connsiteY0" fmla="*/ 141662 h 329757"/>
                    <a:gd name="connsiteX1" fmla="*/ 1568278 w 3121251"/>
                    <a:gd name="connsiteY1" fmla="*/ 4 h 329757"/>
                    <a:gd name="connsiteX2" fmla="*/ 3121251 w 3121251"/>
                    <a:gd name="connsiteY2" fmla="*/ 137798 h 329757"/>
                    <a:gd name="connsiteX3" fmla="*/ 1591964 w 3121251"/>
                    <a:gd name="connsiteY3" fmla="*/ 329753 h 329757"/>
                    <a:gd name="connsiteX4" fmla="*/ 0 w 3121251"/>
                    <a:gd name="connsiteY4" fmla="*/ 141662 h 329757"/>
                    <a:gd name="connsiteX0" fmla="*/ 0 w 3123644"/>
                    <a:gd name="connsiteY0" fmla="*/ 141662 h 329757"/>
                    <a:gd name="connsiteX1" fmla="*/ 1568278 w 3123644"/>
                    <a:gd name="connsiteY1" fmla="*/ 4 h 329757"/>
                    <a:gd name="connsiteX2" fmla="*/ 3123644 w 3123644"/>
                    <a:gd name="connsiteY2" fmla="*/ 137798 h 329757"/>
                    <a:gd name="connsiteX3" fmla="*/ 1591964 w 3123644"/>
                    <a:gd name="connsiteY3" fmla="*/ 329753 h 329757"/>
                    <a:gd name="connsiteX4" fmla="*/ 0 w 3123644"/>
                    <a:gd name="connsiteY4" fmla="*/ 141662 h 329757"/>
                    <a:gd name="connsiteX0" fmla="*/ 0 w 3118999"/>
                    <a:gd name="connsiteY0" fmla="*/ 138681 h 329750"/>
                    <a:gd name="connsiteX1" fmla="*/ 1563633 w 3118999"/>
                    <a:gd name="connsiteY1" fmla="*/ 1 h 329750"/>
                    <a:gd name="connsiteX2" fmla="*/ 3118999 w 3118999"/>
                    <a:gd name="connsiteY2" fmla="*/ 137795 h 329750"/>
                    <a:gd name="connsiteX3" fmla="*/ 1587319 w 3118999"/>
                    <a:gd name="connsiteY3" fmla="*/ 329750 h 329750"/>
                    <a:gd name="connsiteX4" fmla="*/ 0 w 3118999"/>
                    <a:gd name="connsiteY4" fmla="*/ 138681 h 329750"/>
                    <a:gd name="connsiteX0" fmla="*/ 0 w 3116676"/>
                    <a:gd name="connsiteY0" fmla="*/ 138684 h 329757"/>
                    <a:gd name="connsiteX1" fmla="*/ 1563633 w 3116676"/>
                    <a:gd name="connsiteY1" fmla="*/ 4 h 329757"/>
                    <a:gd name="connsiteX2" fmla="*/ 3116676 w 3116676"/>
                    <a:gd name="connsiteY2" fmla="*/ 134819 h 329757"/>
                    <a:gd name="connsiteX3" fmla="*/ 1587319 w 3116676"/>
                    <a:gd name="connsiteY3" fmla="*/ 329753 h 329757"/>
                    <a:gd name="connsiteX4" fmla="*/ 0 w 3116676"/>
                    <a:gd name="connsiteY4" fmla="*/ 138684 h 329757"/>
                    <a:gd name="connsiteX0" fmla="*/ 0 w 3123610"/>
                    <a:gd name="connsiteY0" fmla="*/ 136299 h 329750"/>
                    <a:gd name="connsiteX1" fmla="*/ 1570567 w 3123610"/>
                    <a:gd name="connsiteY1" fmla="*/ 1 h 329750"/>
                    <a:gd name="connsiteX2" fmla="*/ 3123610 w 3123610"/>
                    <a:gd name="connsiteY2" fmla="*/ 134816 h 329750"/>
                    <a:gd name="connsiteX3" fmla="*/ 1594253 w 3123610"/>
                    <a:gd name="connsiteY3" fmla="*/ 329750 h 329750"/>
                    <a:gd name="connsiteX4" fmla="*/ 0 w 3123610"/>
                    <a:gd name="connsiteY4" fmla="*/ 136299 h 329750"/>
                    <a:gd name="connsiteX0" fmla="*/ 0 w 3132855"/>
                    <a:gd name="connsiteY0" fmla="*/ 136299 h 329750"/>
                    <a:gd name="connsiteX1" fmla="*/ 1570567 w 3132855"/>
                    <a:gd name="connsiteY1" fmla="*/ 1 h 329750"/>
                    <a:gd name="connsiteX2" fmla="*/ 3132855 w 3132855"/>
                    <a:gd name="connsiteY2" fmla="*/ 134816 h 329750"/>
                    <a:gd name="connsiteX3" fmla="*/ 1594253 w 3132855"/>
                    <a:gd name="connsiteY3" fmla="*/ 329750 h 329750"/>
                    <a:gd name="connsiteX4" fmla="*/ 0 w 3132855"/>
                    <a:gd name="connsiteY4" fmla="*/ 136299 h 329750"/>
                    <a:gd name="connsiteX0" fmla="*/ 0 w 3146036"/>
                    <a:gd name="connsiteY0" fmla="*/ 136299 h 329750"/>
                    <a:gd name="connsiteX1" fmla="*/ 1570567 w 3146036"/>
                    <a:gd name="connsiteY1" fmla="*/ 1 h 329750"/>
                    <a:gd name="connsiteX2" fmla="*/ 3146036 w 3146036"/>
                    <a:gd name="connsiteY2" fmla="*/ 134816 h 329750"/>
                    <a:gd name="connsiteX3" fmla="*/ 1594253 w 3146036"/>
                    <a:gd name="connsiteY3" fmla="*/ 329750 h 329750"/>
                    <a:gd name="connsiteX4" fmla="*/ 0 w 3146036"/>
                    <a:gd name="connsiteY4" fmla="*/ 136299 h 329750"/>
                    <a:gd name="connsiteX0" fmla="*/ 0 w 3142741"/>
                    <a:gd name="connsiteY0" fmla="*/ 136302 h 329755"/>
                    <a:gd name="connsiteX1" fmla="*/ 1570567 w 3142741"/>
                    <a:gd name="connsiteY1" fmla="*/ 4 h 329755"/>
                    <a:gd name="connsiteX2" fmla="*/ 3142741 w 3142741"/>
                    <a:gd name="connsiteY2" fmla="*/ 139709 h 329755"/>
                    <a:gd name="connsiteX3" fmla="*/ 1594253 w 3142741"/>
                    <a:gd name="connsiteY3" fmla="*/ 329753 h 329755"/>
                    <a:gd name="connsiteX4" fmla="*/ 0 w 3142741"/>
                    <a:gd name="connsiteY4" fmla="*/ 136302 h 32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2741" h="329755">
                      <a:moveTo>
                        <a:pt x="0" y="136302"/>
                      </a:moveTo>
                      <a:cubicBezTo>
                        <a:pt x="30131" y="56902"/>
                        <a:pt x="1046777" y="-564"/>
                        <a:pt x="1570567" y="4"/>
                      </a:cubicBezTo>
                      <a:cubicBezTo>
                        <a:pt x="2094357" y="572"/>
                        <a:pt x="3125702" y="76997"/>
                        <a:pt x="3142741" y="139709"/>
                      </a:cubicBezTo>
                      <a:cubicBezTo>
                        <a:pt x="3138915" y="225335"/>
                        <a:pt x="2118043" y="330321"/>
                        <a:pt x="1594253" y="329753"/>
                      </a:cubicBezTo>
                      <a:cubicBezTo>
                        <a:pt x="1070463" y="329185"/>
                        <a:pt x="32347" y="258834"/>
                        <a:pt x="0" y="136302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6" name="Group 17"/>
              <p:cNvGrpSpPr/>
              <p:nvPr/>
            </p:nvGrpSpPr>
            <p:grpSpPr>
              <a:xfrm>
                <a:off x="3848535" y="1866014"/>
                <a:ext cx="1480854" cy="841692"/>
                <a:chOff x="579723" y="2064179"/>
                <a:chExt cx="4718713" cy="2029869"/>
              </a:xfrm>
            </p:grpSpPr>
            <p:sp>
              <p:nvSpPr>
                <p:cNvPr id="19" name="Rectangle 4"/>
                <p:cNvSpPr/>
                <p:nvPr/>
              </p:nvSpPr>
              <p:spPr>
                <a:xfrm>
                  <a:off x="579723" y="2292366"/>
                  <a:ext cx="4718713" cy="1801682"/>
                </a:xfrm>
                <a:custGeom>
                  <a:avLst/>
                  <a:gdLst>
                    <a:gd name="connsiteX0" fmla="*/ 0 w 3124200"/>
                    <a:gd name="connsiteY0" fmla="*/ 0 h 1790700"/>
                    <a:gd name="connsiteX1" fmla="*/ 3124200 w 3124200"/>
                    <a:gd name="connsiteY1" fmla="*/ 0 h 1790700"/>
                    <a:gd name="connsiteX2" fmla="*/ 3124200 w 3124200"/>
                    <a:gd name="connsiteY2" fmla="*/ 1790700 h 1790700"/>
                    <a:gd name="connsiteX3" fmla="*/ 0 w 3124200"/>
                    <a:gd name="connsiteY3" fmla="*/ 1790700 h 1790700"/>
                    <a:gd name="connsiteX4" fmla="*/ 0 w 3124200"/>
                    <a:gd name="connsiteY4" fmla="*/ 0 h 1790700"/>
                    <a:gd name="connsiteX0" fmla="*/ 350874 w 3475074"/>
                    <a:gd name="connsiteY0" fmla="*/ 0 h 1833230"/>
                    <a:gd name="connsiteX1" fmla="*/ 3475074 w 3475074"/>
                    <a:gd name="connsiteY1" fmla="*/ 0 h 1833230"/>
                    <a:gd name="connsiteX2" fmla="*/ 3475074 w 3475074"/>
                    <a:gd name="connsiteY2" fmla="*/ 1790700 h 1833230"/>
                    <a:gd name="connsiteX3" fmla="*/ 0 w 3475074"/>
                    <a:gd name="connsiteY3" fmla="*/ 1833230 h 1833230"/>
                    <a:gd name="connsiteX4" fmla="*/ 350874 w 3475074"/>
                    <a:gd name="connsiteY4" fmla="*/ 0 h 1833230"/>
                    <a:gd name="connsiteX0" fmla="*/ 350874 w 3868478"/>
                    <a:gd name="connsiteY0" fmla="*/ 0 h 1833230"/>
                    <a:gd name="connsiteX1" fmla="*/ 3475074 w 3868478"/>
                    <a:gd name="connsiteY1" fmla="*/ 0 h 1833230"/>
                    <a:gd name="connsiteX2" fmla="*/ 3868478 w 3868478"/>
                    <a:gd name="connsiteY2" fmla="*/ 1811965 h 1833230"/>
                    <a:gd name="connsiteX3" fmla="*/ 0 w 3868478"/>
                    <a:gd name="connsiteY3" fmla="*/ 1833230 h 1833230"/>
                    <a:gd name="connsiteX4" fmla="*/ 350874 w 3868478"/>
                    <a:gd name="connsiteY4" fmla="*/ 0 h 1833230"/>
                    <a:gd name="connsiteX0" fmla="*/ 563526 w 4081130"/>
                    <a:gd name="connsiteY0" fmla="*/ 0 h 1858186"/>
                    <a:gd name="connsiteX1" fmla="*/ 3687726 w 4081130"/>
                    <a:gd name="connsiteY1" fmla="*/ 0 h 1858186"/>
                    <a:gd name="connsiteX2" fmla="*/ 4081130 w 4081130"/>
                    <a:gd name="connsiteY2" fmla="*/ 1811965 h 1858186"/>
                    <a:gd name="connsiteX3" fmla="*/ 0 w 4081130"/>
                    <a:gd name="connsiteY3" fmla="*/ 1858186 h 1858186"/>
                    <a:gd name="connsiteX4" fmla="*/ 563526 w 4081130"/>
                    <a:gd name="connsiteY4" fmla="*/ 0 h 1858186"/>
                    <a:gd name="connsiteX0" fmla="*/ 563526 w 4187456"/>
                    <a:gd name="connsiteY0" fmla="*/ 0 h 1858186"/>
                    <a:gd name="connsiteX1" fmla="*/ 3687726 w 4187456"/>
                    <a:gd name="connsiteY1" fmla="*/ 0 h 1858186"/>
                    <a:gd name="connsiteX2" fmla="*/ 4187456 w 4187456"/>
                    <a:gd name="connsiteY2" fmla="*/ 1811965 h 1858186"/>
                    <a:gd name="connsiteX3" fmla="*/ 0 w 4187456"/>
                    <a:gd name="connsiteY3" fmla="*/ 1858186 h 1858186"/>
                    <a:gd name="connsiteX4" fmla="*/ 563526 w 4187456"/>
                    <a:gd name="connsiteY4" fmla="*/ 0 h 1858186"/>
                    <a:gd name="connsiteX0" fmla="*/ 563526 w 4208721"/>
                    <a:gd name="connsiteY0" fmla="*/ 0 h 1858186"/>
                    <a:gd name="connsiteX1" fmla="*/ 3687726 w 4208721"/>
                    <a:gd name="connsiteY1" fmla="*/ 0 h 1858186"/>
                    <a:gd name="connsiteX2" fmla="*/ 4208721 w 4208721"/>
                    <a:gd name="connsiteY2" fmla="*/ 1811965 h 1858186"/>
                    <a:gd name="connsiteX3" fmla="*/ 0 w 4208721"/>
                    <a:gd name="connsiteY3" fmla="*/ 1858186 h 1858186"/>
                    <a:gd name="connsiteX4" fmla="*/ 563526 w 4208721"/>
                    <a:gd name="connsiteY4" fmla="*/ 0 h 1858186"/>
                    <a:gd name="connsiteX0" fmla="*/ 563526 w 4214006"/>
                    <a:gd name="connsiteY0" fmla="*/ 0 h 1858186"/>
                    <a:gd name="connsiteX1" fmla="*/ 3687726 w 4214006"/>
                    <a:gd name="connsiteY1" fmla="*/ 0 h 1858186"/>
                    <a:gd name="connsiteX2" fmla="*/ 4214006 w 4214006"/>
                    <a:gd name="connsiteY2" fmla="*/ 1830574 h 1858186"/>
                    <a:gd name="connsiteX3" fmla="*/ 0 w 4214006"/>
                    <a:gd name="connsiteY3" fmla="*/ 1858186 h 1858186"/>
                    <a:gd name="connsiteX4" fmla="*/ 563526 w 4214006"/>
                    <a:gd name="connsiteY4" fmla="*/ 0 h 1858186"/>
                    <a:gd name="connsiteX0" fmla="*/ 563526 w 4235149"/>
                    <a:gd name="connsiteY0" fmla="*/ 0 h 1858186"/>
                    <a:gd name="connsiteX1" fmla="*/ 3687726 w 4235149"/>
                    <a:gd name="connsiteY1" fmla="*/ 0 h 1858186"/>
                    <a:gd name="connsiteX2" fmla="*/ 4235149 w 4235149"/>
                    <a:gd name="connsiteY2" fmla="*/ 1849182 h 1858186"/>
                    <a:gd name="connsiteX3" fmla="*/ 0 w 4235149"/>
                    <a:gd name="connsiteY3" fmla="*/ 1858186 h 1858186"/>
                    <a:gd name="connsiteX4" fmla="*/ 563526 w 4235149"/>
                    <a:gd name="connsiteY4" fmla="*/ 0 h 1858186"/>
                    <a:gd name="connsiteX0" fmla="*/ 568812 w 4240435"/>
                    <a:gd name="connsiteY0" fmla="*/ 0 h 1851983"/>
                    <a:gd name="connsiteX1" fmla="*/ 3693012 w 4240435"/>
                    <a:gd name="connsiteY1" fmla="*/ 0 h 1851983"/>
                    <a:gd name="connsiteX2" fmla="*/ 4240435 w 4240435"/>
                    <a:gd name="connsiteY2" fmla="*/ 1849182 h 1851983"/>
                    <a:gd name="connsiteX3" fmla="*/ 0 w 4240435"/>
                    <a:gd name="connsiteY3" fmla="*/ 1851983 h 1851983"/>
                    <a:gd name="connsiteX4" fmla="*/ 568812 w 4240435"/>
                    <a:gd name="connsiteY4" fmla="*/ 0 h 1851983"/>
                    <a:gd name="connsiteX0" fmla="*/ 648096 w 4240435"/>
                    <a:gd name="connsiteY0" fmla="*/ 0 h 1864389"/>
                    <a:gd name="connsiteX1" fmla="*/ 3693012 w 4240435"/>
                    <a:gd name="connsiteY1" fmla="*/ 12406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48096 w 4240435"/>
                    <a:gd name="connsiteY4" fmla="*/ 0 h 1864389"/>
                    <a:gd name="connsiteX0" fmla="*/ 648096 w 4240435"/>
                    <a:gd name="connsiteY0" fmla="*/ 0 h 1864389"/>
                    <a:gd name="connsiteX1" fmla="*/ 3603158 w 4240435"/>
                    <a:gd name="connsiteY1" fmla="*/ 12406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48096 w 4240435"/>
                    <a:gd name="connsiteY4" fmla="*/ 0 h 1864389"/>
                    <a:gd name="connsiteX0" fmla="*/ 648096 w 4240435"/>
                    <a:gd name="connsiteY0" fmla="*/ 0 h 1864389"/>
                    <a:gd name="connsiteX1" fmla="*/ 3603158 w 4240435"/>
                    <a:gd name="connsiteY1" fmla="*/ 6202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48096 w 4240435"/>
                    <a:gd name="connsiteY4" fmla="*/ 0 h 1864389"/>
                    <a:gd name="connsiteX0" fmla="*/ 663952 w 4240435"/>
                    <a:gd name="connsiteY0" fmla="*/ 0 h 1864389"/>
                    <a:gd name="connsiteX1" fmla="*/ 3603158 w 4240435"/>
                    <a:gd name="connsiteY1" fmla="*/ 6202 h 1864389"/>
                    <a:gd name="connsiteX2" fmla="*/ 4240435 w 4240435"/>
                    <a:gd name="connsiteY2" fmla="*/ 1861588 h 1864389"/>
                    <a:gd name="connsiteX3" fmla="*/ 0 w 4240435"/>
                    <a:gd name="connsiteY3" fmla="*/ 1864389 h 1864389"/>
                    <a:gd name="connsiteX4" fmla="*/ 663952 w 4240435"/>
                    <a:gd name="connsiteY4" fmla="*/ 0 h 1864389"/>
                    <a:gd name="connsiteX0" fmla="*/ 663952 w 4240435"/>
                    <a:gd name="connsiteY0" fmla="*/ 0 h 2012328"/>
                    <a:gd name="connsiteX1" fmla="*/ 3603158 w 4240435"/>
                    <a:gd name="connsiteY1" fmla="*/ 6202 h 2012328"/>
                    <a:gd name="connsiteX2" fmla="*/ 4240435 w 4240435"/>
                    <a:gd name="connsiteY2" fmla="*/ 1861588 h 2012328"/>
                    <a:gd name="connsiteX3" fmla="*/ 0 w 4240435"/>
                    <a:gd name="connsiteY3" fmla="*/ 1864389 h 2012328"/>
                    <a:gd name="connsiteX4" fmla="*/ 663952 w 4240435"/>
                    <a:gd name="connsiteY4" fmla="*/ 0 h 2012328"/>
                    <a:gd name="connsiteX0" fmla="*/ 663952 w 4240435"/>
                    <a:gd name="connsiteY0" fmla="*/ 0 h 2072466"/>
                    <a:gd name="connsiteX1" fmla="*/ 3603158 w 4240435"/>
                    <a:gd name="connsiteY1" fmla="*/ 6202 h 2072466"/>
                    <a:gd name="connsiteX2" fmla="*/ 4240435 w 4240435"/>
                    <a:gd name="connsiteY2" fmla="*/ 1861588 h 2072466"/>
                    <a:gd name="connsiteX3" fmla="*/ 0 w 4240435"/>
                    <a:gd name="connsiteY3" fmla="*/ 1864389 h 2072466"/>
                    <a:gd name="connsiteX4" fmla="*/ 663952 w 4240435"/>
                    <a:gd name="connsiteY4" fmla="*/ 0 h 2072466"/>
                    <a:gd name="connsiteX0" fmla="*/ 663952 w 4240435"/>
                    <a:gd name="connsiteY0" fmla="*/ 0 h 2087249"/>
                    <a:gd name="connsiteX1" fmla="*/ 3603158 w 4240435"/>
                    <a:gd name="connsiteY1" fmla="*/ 6202 h 2087249"/>
                    <a:gd name="connsiteX2" fmla="*/ 4240435 w 4240435"/>
                    <a:gd name="connsiteY2" fmla="*/ 1861588 h 2087249"/>
                    <a:gd name="connsiteX3" fmla="*/ 0 w 4240435"/>
                    <a:gd name="connsiteY3" fmla="*/ 1864389 h 2087249"/>
                    <a:gd name="connsiteX4" fmla="*/ 663952 w 4240435"/>
                    <a:gd name="connsiteY4" fmla="*/ 0 h 2087249"/>
                    <a:gd name="connsiteX0" fmla="*/ 663952 w 4240435"/>
                    <a:gd name="connsiteY0" fmla="*/ 0 h 2157461"/>
                    <a:gd name="connsiteX1" fmla="*/ 3603158 w 4240435"/>
                    <a:gd name="connsiteY1" fmla="*/ 6202 h 2157461"/>
                    <a:gd name="connsiteX2" fmla="*/ 4240435 w 4240435"/>
                    <a:gd name="connsiteY2" fmla="*/ 1861588 h 2157461"/>
                    <a:gd name="connsiteX3" fmla="*/ 0 w 4240435"/>
                    <a:gd name="connsiteY3" fmla="*/ 1864389 h 2157461"/>
                    <a:gd name="connsiteX4" fmla="*/ 663952 w 4240435"/>
                    <a:gd name="connsiteY4" fmla="*/ 0 h 2157461"/>
                    <a:gd name="connsiteX0" fmla="*/ 663952 w 4240435"/>
                    <a:gd name="connsiteY0" fmla="*/ 0 h 2310333"/>
                    <a:gd name="connsiteX1" fmla="*/ 3603158 w 4240435"/>
                    <a:gd name="connsiteY1" fmla="*/ 6202 h 2310333"/>
                    <a:gd name="connsiteX2" fmla="*/ 4240435 w 4240435"/>
                    <a:gd name="connsiteY2" fmla="*/ 1861588 h 2310333"/>
                    <a:gd name="connsiteX3" fmla="*/ 0 w 4240435"/>
                    <a:gd name="connsiteY3" fmla="*/ 1864389 h 2310333"/>
                    <a:gd name="connsiteX4" fmla="*/ 663952 w 4240435"/>
                    <a:gd name="connsiteY4" fmla="*/ 0 h 2310333"/>
                    <a:gd name="connsiteX0" fmla="*/ 663952 w 4240435"/>
                    <a:gd name="connsiteY0" fmla="*/ 0 h 2381282"/>
                    <a:gd name="connsiteX1" fmla="*/ 3603158 w 4240435"/>
                    <a:gd name="connsiteY1" fmla="*/ 6202 h 2381282"/>
                    <a:gd name="connsiteX2" fmla="*/ 4240435 w 4240435"/>
                    <a:gd name="connsiteY2" fmla="*/ 1861588 h 2381282"/>
                    <a:gd name="connsiteX3" fmla="*/ 0 w 4240435"/>
                    <a:gd name="connsiteY3" fmla="*/ 1864389 h 2381282"/>
                    <a:gd name="connsiteX4" fmla="*/ 663952 w 4240435"/>
                    <a:gd name="connsiteY4" fmla="*/ 0 h 2381282"/>
                    <a:gd name="connsiteX0" fmla="*/ 663952 w 4240435"/>
                    <a:gd name="connsiteY0" fmla="*/ 0 h 2402624"/>
                    <a:gd name="connsiteX1" fmla="*/ 3603158 w 4240435"/>
                    <a:gd name="connsiteY1" fmla="*/ 6202 h 2402624"/>
                    <a:gd name="connsiteX2" fmla="*/ 4240435 w 4240435"/>
                    <a:gd name="connsiteY2" fmla="*/ 1861588 h 2402624"/>
                    <a:gd name="connsiteX3" fmla="*/ 0 w 4240435"/>
                    <a:gd name="connsiteY3" fmla="*/ 1864389 h 2402624"/>
                    <a:gd name="connsiteX4" fmla="*/ 663952 w 4240435"/>
                    <a:gd name="connsiteY4" fmla="*/ 0 h 2402624"/>
                    <a:gd name="connsiteX0" fmla="*/ 663952 w 4240435"/>
                    <a:gd name="connsiteY0" fmla="*/ 0 h 2400463"/>
                    <a:gd name="connsiteX1" fmla="*/ 3603158 w 4240435"/>
                    <a:gd name="connsiteY1" fmla="*/ 6202 h 2400463"/>
                    <a:gd name="connsiteX2" fmla="*/ 4240435 w 4240435"/>
                    <a:gd name="connsiteY2" fmla="*/ 1861588 h 2400463"/>
                    <a:gd name="connsiteX3" fmla="*/ 0 w 4240435"/>
                    <a:gd name="connsiteY3" fmla="*/ 1864389 h 2400463"/>
                    <a:gd name="connsiteX4" fmla="*/ 663952 w 4240435"/>
                    <a:gd name="connsiteY4" fmla="*/ 0 h 2400463"/>
                    <a:gd name="connsiteX0" fmla="*/ 663952 w 4240435"/>
                    <a:gd name="connsiteY0" fmla="*/ 0 h 2360607"/>
                    <a:gd name="connsiteX1" fmla="*/ 3603158 w 4240435"/>
                    <a:gd name="connsiteY1" fmla="*/ 6202 h 2360607"/>
                    <a:gd name="connsiteX2" fmla="*/ 4240435 w 4240435"/>
                    <a:gd name="connsiteY2" fmla="*/ 1861588 h 2360607"/>
                    <a:gd name="connsiteX3" fmla="*/ 0 w 4240435"/>
                    <a:gd name="connsiteY3" fmla="*/ 1864389 h 2360607"/>
                    <a:gd name="connsiteX4" fmla="*/ 663952 w 4240435"/>
                    <a:gd name="connsiteY4" fmla="*/ 0 h 2360607"/>
                    <a:gd name="connsiteX0" fmla="*/ 663952 w 4240435"/>
                    <a:gd name="connsiteY0" fmla="*/ 0 h 2282897"/>
                    <a:gd name="connsiteX1" fmla="*/ 3603158 w 4240435"/>
                    <a:gd name="connsiteY1" fmla="*/ 6202 h 2282897"/>
                    <a:gd name="connsiteX2" fmla="*/ 4240435 w 4240435"/>
                    <a:gd name="connsiteY2" fmla="*/ 1861588 h 2282897"/>
                    <a:gd name="connsiteX3" fmla="*/ 0 w 4240435"/>
                    <a:gd name="connsiteY3" fmla="*/ 1864389 h 2282897"/>
                    <a:gd name="connsiteX4" fmla="*/ 663952 w 4240435"/>
                    <a:gd name="connsiteY4" fmla="*/ 0 h 2282897"/>
                    <a:gd name="connsiteX0" fmla="*/ 663952 w 4240435"/>
                    <a:gd name="connsiteY0" fmla="*/ 0 h 2371000"/>
                    <a:gd name="connsiteX1" fmla="*/ 3603158 w 4240435"/>
                    <a:gd name="connsiteY1" fmla="*/ 6202 h 2371000"/>
                    <a:gd name="connsiteX2" fmla="*/ 4240435 w 4240435"/>
                    <a:gd name="connsiteY2" fmla="*/ 1861588 h 2371000"/>
                    <a:gd name="connsiteX3" fmla="*/ 0 w 4240435"/>
                    <a:gd name="connsiteY3" fmla="*/ 1864389 h 2371000"/>
                    <a:gd name="connsiteX4" fmla="*/ 663952 w 4240435"/>
                    <a:gd name="connsiteY4" fmla="*/ 0 h 2371000"/>
                    <a:gd name="connsiteX0" fmla="*/ 663952 w 4240435"/>
                    <a:gd name="connsiteY0" fmla="*/ 0 h 2378281"/>
                    <a:gd name="connsiteX1" fmla="*/ 3603158 w 4240435"/>
                    <a:gd name="connsiteY1" fmla="*/ 6202 h 2378281"/>
                    <a:gd name="connsiteX2" fmla="*/ 4240435 w 4240435"/>
                    <a:gd name="connsiteY2" fmla="*/ 1861588 h 2378281"/>
                    <a:gd name="connsiteX3" fmla="*/ 0 w 4240435"/>
                    <a:gd name="connsiteY3" fmla="*/ 1864389 h 2378281"/>
                    <a:gd name="connsiteX4" fmla="*/ 663952 w 4240435"/>
                    <a:gd name="connsiteY4" fmla="*/ 0 h 2378281"/>
                    <a:gd name="connsiteX0" fmla="*/ 664342 w 4240825"/>
                    <a:gd name="connsiteY0" fmla="*/ 0 h 2328212"/>
                    <a:gd name="connsiteX1" fmla="*/ 3603548 w 4240825"/>
                    <a:gd name="connsiteY1" fmla="*/ 6202 h 2328212"/>
                    <a:gd name="connsiteX2" fmla="*/ 4240825 w 4240825"/>
                    <a:gd name="connsiteY2" fmla="*/ 1861588 h 2328212"/>
                    <a:gd name="connsiteX3" fmla="*/ 390 w 4240825"/>
                    <a:gd name="connsiteY3" fmla="*/ 1864389 h 2328212"/>
                    <a:gd name="connsiteX4" fmla="*/ 664342 w 4240825"/>
                    <a:gd name="connsiteY4" fmla="*/ 0 h 2328212"/>
                    <a:gd name="connsiteX0" fmla="*/ 664315 w 4240798"/>
                    <a:gd name="connsiteY0" fmla="*/ 0 h 2307556"/>
                    <a:gd name="connsiteX1" fmla="*/ 3603521 w 4240798"/>
                    <a:gd name="connsiteY1" fmla="*/ 6202 h 2307556"/>
                    <a:gd name="connsiteX2" fmla="*/ 4240798 w 4240798"/>
                    <a:gd name="connsiteY2" fmla="*/ 1861588 h 2307556"/>
                    <a:gd name="connsiteX3" fmla="*/ 363 w 4240798"/>
                    <a:gd name="connsiteY3" fmla="*/ 1864389 h 2307556"/>
                    <a:gd name="connsiteX4" fmla="*/ 664315 w 4240798"/>
                    <a:gd name="connsiteY4" fmla="*/ 0 h 2307556"/>
                    <a:gd name="connsiteX0" fmla="*/ 664303 w 4242085"/>
                    <a:gd name="connsiteY0" fmla="*/ 0 h 2316673"/>
                    <a:gd name="connsiteX1" fmla="*/ 3603509 w 4242085"/>
                    <a:gd name="connsiteY1" fmla="*/ 6202 h 2316673"/>
                    <a:gd name="connsiteX2" fmla="*/ 4240786 w 4242085"/>
                    <a:gd name="connsiteY2" fmla="*/ 1861588 h 2316673"/>
                    <a:gd name="connsiteX3" fmla="*/ 351 w 4242085"/>
                    <a:gd name="connsiteY3" fmla="*/ 1864389 h 2316673"/>
                    <a:gd name="connsiteX4" fmla="*/ 664303 w 4242085"/>
                    <a:gd name="connsiteY4" fmla="*/ 0 h 2316673"/>
                    <a:gd name="connsiteX0" fmla="*/ 667196 w 4244951"/>
                    <a:gd name="connsiteY0" fmla="*/ 0 h 2311968"/>
                    <a:gd name="connsiteX1" fmla="*/ 3606402 w 4244951"/>
                    <a:gd name="connsiteY1" fmla="*/ 6202 h 2311968"/>
                    <a:gd name="connsiteX2" fmla="*/ 4243679 w 4244951"/>
                    <a:gd name="connsiteY2" fmla="*/ 1861588 h 2311968"/>
                    <a:gd name="connsiteX3" fmla="*/ 3244 w 4244951"/>
                    <a:gd name="connsiteY3" fmla="*/ 1864389 h 2311968"/>
                    <a:gd name="connsiteX4" fmla="*/ 667196 w 4244951"/>
                    <a:gd name="connsiteY4" fmla="*/ 0 h 2311968"/>
                    <a:gd name="connsiteX0" fmla="*/ 667163 w 4246622"/>
                    <a:gd name="connsiteY0" fmla="*/ 0 h 2316590"/>
                    <a:gd name="connsiteX1" fmla="*/ 3606369 w 4246622"/>
                    <a:gd name="connsiteY1" fmla="*/ 6202 h 2316590"/>
                    <a:gd name="connsiteX2" fmla="*/ 4243646 w 4246622"/>
                    <a:gd name="connsiteY2" fmla="*/ 1861588 h 2316590"/>
                    <a:gd name="connsiteX3" fmla="*/ 3211 w 4246622"/>
                    <a:gd name="connsiteY3" fmla="*/ 1864389 h 2316590"/>
                    <a:gd name="connsiteX4" fmla="*/ 667163 w 4246622"/>
                    <a:gd name="connsiteY4" fmla="*/ 0 h 2316590"/>
                    <a:gd name="connsiteX0" fmla="*/ 663952 w 4243594"/>
                    <a:gd name="connsiteY0" fmla="*/ 0 h 2542807"/>
                    <a:gd name="connsiteX1" fmla="*/ 3603158 w 4243594"/>
                    <a:gd name="connsiteY1" fmla="*/ 6202 h 2542807"/>
                    <a:gd name="connsiteX2" fmla="*/ 4240435 w 4243594"/>
                    <a:gd name="connsiteY2" fmla="*/ 1861588 h 2542807"/>
                    <a:gd name="connsiteX3" fmla="*/ 0 w 4243594"/>
                    <a:gd name="connsiteY3" fmla="*/ 1864389 h 2542807"/>
                    <a:gd name="connsiteX4" fmla="*/ 663952 w 4243594"/>
                    <a:gd name="connsiteY4" fmla="*/ 0 h 2542807"/>
                    <a:gd name="connsiteX0" fmla="*/ 663952 w 4241746"/>
                    <a:gd name="connsiteY0" fmla="*/ 0 h 2646858"/>
                    <a:gd name="connsiteX1" fmla="*/ 3603158 w 4241746"/>
                    <a:gd name="connsiteY1" fmla="*/ 6202 h 2646858"/>
                    <a:gd name="connsiteX2" fmla="*/ 4240435 w 4241746"/>
                    <a:gd name="connsiteY2" fmla="*/ 1861588 h 2646858"/>
                    <a:gd name="connsiteX3" fmla="*/ 0 w 4241746"/>
                    <a:gd name="connsiteY3" fmla="*/ 1864389 h 2646858"/>
                    <a:gd name="connsiteX4" fmla="*/ 663952 w 4241746"/>
                    <a:gd name="connsiteY4" fmla="*/ 0 h 2646858"/>
                    <a:gd name="connsiteX0" fmla="*/ 669748 w 4247450"/>
                    <a:gd name="connsiteY0" fmla="*/ 0 h 2700637"/>
                    <a:gd name="connsiteX1" fmla="*/ 3608954 w 4247450"/>
                    <a:gd name="connsiteY1" fmla="*/ 6202 h 2700637"/>
                    <a:gd name="connsiteX2" fmla="*/ 4246231 w 4247450"/>
                    <a:gd name="connsiteY2" fmla="*/ 1861588 h 2700637"/>
                    <a:gd name="connsiteX3" fmla="*/ 5796 w 4247450"/>
                    <a:gd name="connsiteY3" fmla="*/ 1864389 h 2700637"/>
                    <a:gd name="connsiteX4" fmla="*/ 669748 w 4247450"/>
                    <a:gd name="connsiteY4" fmla="*/ 0 h 2700637"/>
                    <a:gd name="connsiteX0" fmla="*/ 669558 w 4255369"/>
                    <a:gd name="connsiteY0" fmla="*/ 0 h 2771209"/>
                    <a:gd name="connsiteX1" fmla="*/ 3608764 w 4255369"/>
                    <a:gd name="connsiteY1" fmla="*/ 6202 h 2771209"/>
                    <a:gd name="connsiteX2" fmla="*/ 4246041 w 4255369"/>
                    <a:gd name="connsiteY2" fmla="*/ 1861588 h 2771209"/>
                    <a:gd name="connsiteX3" fmla="*/ 5606 w 4255369"/>
                    <a:gd name="connsiteY3" fmla="*/ 1864389 h 2771209"/>
                    <a:gd name="connsiteX4" fmla="*/ 669558 w 4255369"/>
                    <a:gd name="connsiteY4" fmla="*/ 0 h 2771209"/>
                    <a:gd name="connsiteX0" fmla="*/ 669460 w 4262436"/>
                    <a:gd name="connsiteY0" fmla="*/ 0 h 2820298"/>
                    <a:gd name="connsiteX1" fmla="*/ 3608666 w 4262436"/>
                    <a:gd name="connsiteY1" fmla="*/ 6202 h 2820298"/>
                    <a:gd name="connsiteX2" fmla="*/ 4245943 w 4262436"/>
                    <a:gd name="connsiteY2" fmla="*/ 1861588 h 2820298"/>
                    <a:gd name="connsiteX3" fmla="*/ 5508 w 4262436"/>
                    <a:gd name="connsiteY3" fmla="*/ 1864389 h 2820298"/>
                    <a:gd name="connsiteX4" fmla="*/ 669460 w 4262436"/>
                    <a:gd name="connsiteY4" fmla="*/ 0 h 2820298"/>
                    <a:gd name="connsiteX0" fmla="*/ 663952 w 4258558"/>
                    <a:gd name="connsiteY0" fmla="*/ 0 h 3072479"/>
                    <a:gd name="connsiteX1" fmla="*/ 3603158 w 4258558"/>
                    <a:gd name="connsiteY1" fmla="*/ 6202 h 3072479"/>
                    <a:gd name="connsiteX2" fmla="*/ 4240435 w 4258558"/>
                    <a:gd name="connsiteY2" fmla="*/ 1861588 h 3072479"/>
                    <a:gd name="connsiteX3" fmla="*/ 0 w 4258558"/>
                    <a:gd name="connsiteY3" fmla="*/ 1864389 h 3072479"/>
                    <a:gd name="connsiteX4" fmla="*/ 663952 w 4258558"/>
                    <a:gd name="connsiteY4" fmla="*/ 0 h 3072479"/>
                    <a:gd name="connsiteX0" fmla="*/ 663952 w 4240435"/>
                    <a:gd name="connsiteY0" fmla="*/ 0 h 3200605"/>
                    <a:gd name="connsiteX1" fmla="*/ 3603158 w 4240435"/>
                    <a:gd name="connsiteY1" fmla="*/ 6202 h 3200605"/>
                    <a:gd name="connsiteX2" fmla="*/ 4240435 w 4240435"/>
                    <a:gd name="connsiteY2" fmla="*/ 1861588 h 3200605"/>
                    <a:gd name="connsiteX3" fmla="*/ 0 w 4240435"/>
                    <a:gd name="connsiteY3" fmla="*/ 1864389 h 3200605"/>
                    <a:gd name="connsiteX4" fmla="*/ 663952 w 4240435"/>
                    <a:gd name="connsiteY4" fmla="*/ 0 h 3200605"/>
                    <a:gd name="connsiteX0" fmla="*/ 361469 w 3937952"/>
                    <a:gd name="connsiteY0" fmla="*/ 0 h 3333692"/>
                    <a:gd name="connsiteX1" fmla="*/ 3300675 w 3937952"/>
                    <a:gd name="connsiteY1" fmla="*/ 6202 h 3333692"/>
                    <a:gd name="connsiteX2" fmla="*/ 3937952 w 3937952"/>
                    <a:gd name="connsiteY2" fmla="*/ 1861588 h 3333692"/>
                    <a:gd name="connsiteX3" fmla="*/ 0 w 3937952"/>
                    <a:gd name="connsiteY3" fmla="*/ 2102959 h 3333692"/>
                    <a:gd name="connsiteX4" fmla="*/ 361469 w 3937952"/>
                    <a:gd name="connsiteY4" fmla="*/ 0 h 3333692"/>
                    <a:gd name="connsiteX0" fmla="*/ 361469 w 3937952"/>
                    <a:gd name="connsiteY0" fmla="*/ 46815 h 3380505"/>
                    <a:gd name="connsiteX1" fmla="*/ 3086416 w 3937952"/>
                    <a:gd name="connsiteY1" fmla="*/ 0 h 3380505"/>
                    <a:gd name="connsiteX2" fmla="*/ 3937952 w 3937952"/>
                    <a:gd name="connsiteY2" fmla="*/ 1908403 h 3380505"/>
                    <a:gd name="connsiteX3" fmla="*/ 0 w 3937952"/>
                    <a:gd name="connsiteY3" fmla="*/ 2149774 h 3380505"/>
                    <a:gd name="connsiteX4" fmla="*/ 361469 w 3937952"/>
                    <a:gd name="connsiteY4" fmla="*/ 46815 h 3380505"/>
                    <a:gd name="connsiteX0" fmla="*/ 361469 w 3459020"/>
                    <a:gd name="connsiteY0" fmla="*/ 46815 h 3473695"/>
                    <a:gd name="connsiteX1" fmla="*/ 3086416 w 3459020"/>
                    <a:gd name="connsiteY1" fmla="*/ 0 h 3473695"/>
                    <a:gd name="connsiteX2" fmla="*/ 3459020 w 3459020"/>
                    <a:gd name="connsiteY2" fmla="*/ 2120465 h 3473695"/>
                    <a:gd name="connsiteX3" fmla="*/ 0 w 3459020"/>
                    <a:gd name="connsiteY3" fmla="*/ 2149774 h 3473695"/>
                    <a:gd name="connsiteX4" fmla="*/ 361469 w 3459020"/>
                    <a:gd name="connsiteY4" fmla="*/ 46815 h 3473695"/>
                    <a:gd name="connsiteX0" fmla="*/ 361469 w 3459020"/>
                    <a:gd name="connsiteY0" fmla="*/ 46815 h 3230400"/>
                    <a:gd name="connsiteX1" fmla="*/ 3086416 w 3459020"/>
                    <a:gd name="connsiteY1" fmla="*/ 0 h 3230400"/>
                    <a:gd name="connsiteX2" fmla="*/ 3459020 w 3459020"/>
                    <a:gd name="connsiteY2" fmla="*/ 2120465 h 3230400"/>
                    <a:gd name="connsiteX3" fmla="*/ 0 w 3459020"/>
                    <a:gd name="connsiteY3" fmla="*/ 2149774 h 3230400"/>
                    <a:gd name="connsiteX4" fmla="*/ 361469 w 3459020"/>
                    <a:gd name="connsiteY4" fmla="*/ 46815 h 3230400"/>
                    <a:gd name="connsiteX0" fmla="*/ 361469 w 3459020"/>
                    <a:gd name="connsiteY0" fmla="*/ 46815 h 3164454"/>
                    <a:gd name="connsiteX1" fmla="*/ 3086416 w 3459020"/>
                    <a:gd name="connsiteY1" fmla="*/ 0 h 3164454"/>
                    <a:gd name="connsiteX2" fmla="*/ 3459020 w 3459020"/>
                    <a:gd name="connsiteY2" fmla="*/ 2120465 h 3164454"/>
                    <a:gd name="connsiteX3" fmla="*/ 0 w 3459020"/>
                    <a:gd name="connsiteY3" fmla="*/ 2043741 h 3164454"/>
                    <a:gd name="connsiteX4" fmla="*/ 361469 w 3459020"/>
                    <a:gd name="connsiteY4" fmla="*/ 46815 h 3164454"/>
                    <a:gd name="connsiteX0" fmla="*/ 361469 w 3459020"/>
                    <a:gd name="connsiteY0" fmla="*/ 46815 h 2924253"/>
                    <a:gd name="connsiteX1" fmla="*/ 3086416 w 3459020"/>
                    <a:gd name="connsiteY1" fmla="*/ 0 h 2924253"/>
                    <a:gd name="connsiteX2" fmla="*/ 3459020 w 3459020"/>
                    <a:gd name="connsiteY2" fmla="*/ 2120465 h 2924253"/>
                    <a:gd name="connsiteX3" fmla="*/ 0 w 3459020"/>
                    <a:gd name="connsiteY3" fmla="*/ 2043741 h 2924253"/>
                    <a:gd name="connsiteX4" fmla="*/ 361469 w 3459020"/>
                    <a:gd name="connsiteY4" fmla="*/ 46815 h 2924253"/>
                    <a:gd name="connsiteX0" fmla="*/ 361469 w 3459020"/>
                    <a:gd name="connsiteY0" fmla="*/ 46815 h 2867698"/>
                    <a:gd name="connsiteX1" fmla="*/ 3086416 w 3459020"/>
                    <a:gd name="connsiteY1" fmla="*/ 0 h 2867698"/>
                    <a:gd name="connsiteX2" fmla="*/ 3459020 w 3459020"/>
                    <a:gd name="connsiteY2" fmla="*/ 1987926 h 2867698"/>
                    <a:gd name="connsiteX3" fmla="*/ 0 w 3459020"/>
                    <a:gd name="connsiteY3" fmla="*/ 2043741 h 2867698"/>
                    <a:gd name="connsiteX4" fmla="*/ 361469 w 3459020"/>
                    <a:gd name="connsiteY4" fmla="*/ 46815 h 2867698"/>
                    <a:gd name="connsiteX0" fmla="*/ 361469 w 3459020"/>
                    <a:gd name="connsiteY0" fmla="*/ 46815 h 2956963"/>
                    <a:gd name="connsiteX1" fmla="*/ 3086416 w 3459020"/>
                    <a:gd name="connsiteY1" fmla="*/ 0 h 2956963"/>
                    <a:gd name="connsiteX2" fmla="*/ 3459020 w 3459020"/>
                    <a:gd name="connsiteY2" fmla="*/ 1987926 h 2956963"/>
                    <a:gd name="connsiteX3" fmla="*/ 0 w 3459020"/>
                    <a:gd name="connsiteY3" fmla="*/ 2043741 h 2956963"/>
                    <a:gd name="connsiteX4" fmla="*/ 361469 w 3459020"/>
                    <a:gd name="connsiteY4" fmla="*/ 46815 h 2956963"/>
                    <a:gd name="connsiteX0" fmla="*/ 361469 w 3459020"/>
                    <a:gd name="connsiteY0" fmla="*/ 46815 h 2935986"/>
                    <a:gd name="connsiteX1" fmla="*/ 3086416 w 3459020"/>
                    <a:gd name="connsiteY1" fmla="*/ 0 h 2935986"/>
                    <a:gd name="connsiteX2" fmla="*/ 3459020 w 3459020"/>
                    <a:gd name="connsiteY2" fmla="*/ 1987926 h 2935986"/>
                    <a:gd name="connsiteX3" fmla="*/ 0 w 3459020"/>
                    <a:gd name="connsiteY3" fmla="*/ 2043741 h 2935986"/>
                    <a:gd name="connsiteX4" fmla="*/ 361469 w 3459020"/>
                    <a:gd name="connsiteY4" fmla="*/ 46815 h 2935986"/>
                    <a:gd name="connsiteX0" fmla="*/ 361469 w 3459020"/>
                    <a:gd name="connsiteY0" fmla="*/ 46815 h 2935988"/>
                    <a:gd name="connsiteX1" fmla="*/ 3099019 w 3459020"/>
                    <a:gd name="connsiteY1" fmla="*/ 0 h 2935988"/>
                    <a:gd name="connsiteX2" fmla="*/ 3459020 w 3459020"/>
                    <a:gd name="connsiteY2" fmla="*/ 1987926 h 2935988"/>
                    <a:gd name="connsiteX3" fmla="*/ 0 w 3459020"/>
                    <a:gd name="connsiteY3" fmla="*/ 2043741 h 2935988"/>
                    <a:gd name="connsiteX4" fmla="*/ 361469 w 3459020"/>
                    <a:gd name="connsiteY4" fmla="*/ 46815 h 2935988"/>
                    <a:gd name="connsiteX0" fmla="*/ 361469 w 3459020"/>
                    <a:gd name="connsiteY0" fmla="*/ 14128 h 2903299"/>
                    <a:gd name="connsiteX1" fmla="*/ 3083476 w 3459020"/>
                    <a:gd name="connsiteY1" fmla="*/ 0 h 2903299"/>
                    <a:gd name="connsiteX2" fmla="*/ 3459020 w 3459020"/>
                    <a:gd name="connsiteY2" fmla="*/ 1955239 h 2903299"/>
                    <a:gd name="connsiteX3" fmla="*/ 0 w 3459020"/>
                    <a:gd name="connsiteY3" fmla="*/ 2011054 h 2903299"/>
                    <a:gd name="connsiteX4" fmla="*/ 361469 w 3459020"/>
                    <a:gd name="connsiteY4" fmla="*/ 14128 h 2903299"/>
                    <a:gd name="connsiteX0" fmla="*/ 361469 w 3459020"/>
                    <a:gd name="connsiteY0" fmla="*/ 0 h 2889173"/>
                    <a:gd name="connsiteX1" fmla="*/ 3078296 w 3459020"/>
                    <a:gd name="connsiteY1" fmla="*/ 18559 h 2889173"/>
                    <a:gd name="connsiteX2" fmla="*/ 3459020 w 3459020"/>
                    <a:gd name="connsiteY2" fmla="*/ 1941111 h 2889173"/>
                    <a:gd name="connsiteX3" fmla="*/ 0 w 3459020"/>
                    <a:gd name="connsiteY3" fmla="*/ 1996926 h 2889173"/>
                    <a:gd name="connsiteX4" fmla="*/ 361469 w 3459020"/>
                    <a:gd name="connsiteY4" fmla="*/ 0 h 2889173"/>
                    <a:gd name="connsiteX0" fmla="*/ 361469 w 3459020"/>
                    <a:gd name="connsiteY0" fmla="*/ 0 h 2889171"/>
                    <a:gd name="connsiteX1" fmla="*/ 3073115 w 3459020"/>
                    <a:gd name="connsiteY1" fmla="*/ 7664 h 2889171"/>
                    <a:gd name="connsiteX2" fmla="*/ 3459020 w 3459020"/>
                    <a:gd name="connsiteY2" fmla="*/ 1941111 h 2889171"/>
                    <a:gd name="connsiteX3" fmla="*/ 0 w 3459020"/>
                    <a:gd name="connsiteY3" fmla="*/ 1996926 h 2889171"/>
                    <a:gd name="connsiteX4" fmla="*/ 361469 w 3459020"/>
                    <a:gd name="connsiteY4" fmla="*/ 0 h 2889171"/>
                    <a:gd name="connsiteX0" fmla="*/ 361469 w 3459020"/>
                    <a:gd name="connsiteY0" fmla="*/ 0 h 2863533"/>
                    <a:gd name="connsiteX1" fmla="*/ 3073115 w 3459020"/>
                    <a:gd name="connsiteY1" fmla="*/ 7664 h 2863533"/>
                    <a:gd name="connsiteX2" fmla="*/ 3459020 w 3459020"/>
                    <a:gd name="connsiteY2" fmla="*/ 1941111 h 2863533"/>
                    <a:gd name="connsiteX3" fmla="*/ 0 w 3459020"/>
                    <a:gd name="connsiteY3" fmla="*/ 1996926 h 2863533"/>
                    <a:gd name="connsiteX4" fmla="*/ 361469 w 3459020"/>
                    <a:gd name="connsiteY4" fmla="*/ 0 h 2863533"/>
                    <a:gd name="connsiteX0" fmla="*/ 361469 w 3459020"/>
                    <a:gd name="connsiteY0" fmla="*/ 0 h 2883200"/>
                    <a:gd name="connsiteX1" fmla="*/ 3073115 w 3459020"/>
                    <a:gd name="connsiteY1" fmla="*/ 7664 h 2883200"/>
                    <a:gd name="connsiteX2" fmla="*/ 3459020 w 3459020"/>
                    <a:gd name="connsiteY2" fmla="*/ 1941111 h 2883200"/>
                    <a:gd name="connsiteX3" fmla="*/ 0 w 3459020"/>
                    <a:gd name="connsiteY3" fmla="*/ 1996926 h 2883200"/>
                    <a:gd name="connsiteX4" fmla="*/ 361469 w 3459020"/>
                    <a:gd name="connsiteY4" fmla="*/ 0 h 2883200"/>
                    <a:gd name="connsiteX0" fmla="*/ 361469 w 3459059"/>
                    <a:gd name="connsiteY0" fmla="*/ 0 h 2935060"/>
                    <a:gd name="connsiteX1" fmla="*/ 3073115 w 3459059"/>
                    <a:gd name="connsiteY1" fmla="*/ 7664 h 2935060"/>
                    <a:gd name="connsiteX2" fmla="*/ 3459020 w 3459059"/>
                    <a:gd name="connsiteY2" fmla="*/ 1941111 h 2935060"/>
                    <a:gd name="connsiteX3" fmla="*/ 0 w 3459059"/>
                    <a:gd name="connsiteY3" fmla="*/ 1996926 h 2935060"/>
                    <a:gd name="connsiteX4" fmla="*/ 361469 w 3459059"/>
                    <a:gd name="connsiteY4" fmla="*/ 0 h 2935060"/>
                    <a:gd name="connsiteX0" fmla="*/ 361469 w 3459020"/>
                    <a:gd name="connsiteY0" fmla="*/ 0 h 2970453"/>
                    <a:gd name="connsiteX1" fmla="*/ 3073115 w 3459020"/>
                    <a:gd name="connsiteY1" fmla="*/ 7664 h 2970453"/>
                    <a:gd name="connsiteX2" fmla="*/ 3459020 w 3459020"/>
                    <a:gd name="connsiteY2" fmla="*/ 1941111 h 2970453"/>
                    <a:gd name="connsiteX3" fmla="*/ 0 w 3459020"/>
                    <a:gd name="connsiteY3" fmla="*/ 1996926 h 2970453"/>
                    <a:gd name="connsiteX4" fmla="*/ 361469 w 3459020"/>
                    <a:gd name="connsiteY4" fmla="*/ 0 h 2970453"/>
                    <a:gd name="connsiteX0" fmla="*/ 361469 w 3459020"/>
                    <a:gd name="connsiteY0" fmla="*/ 0 h 2961836"/>
                    <a:gd name="connsiteX1" fmla="*/ 3073115 w 3459020"/>
                    <a:gd name="connsiteY1" fmla="*/ 7664 h 2961836"/>
                    <a:gd name="connsiteX2" fmla="*/ 3459020 w 3459020"/>
                    <a:gd name="connsiteY2" fmla="*/ 1941111 h 2961836"/>
                    <a:gd name="connsiteX3" fmla="*/ 0 w 3459020"/>
                    <a:gd name="connsiteY3" fmla="*/ 1996926 h 2961836"/>
                    <a:gd name="connsiteX4" fmla="*/ 361469 w 3459020"/>
                    <a:gd name="connsiteY4" fmla="*/ 0 h 2961836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61469 w 3459020"/>
                    <a:gd name="connsiteY0" fmla="*/ 0 h 2996541"/>
                    <a:gd name="connsiteX1" fmla="*/ 3073115 w 3459020"/>
                    <a:gd name="connsiteY1" fmla="*/ 7664 h 2996541"/>
                    <a:gd name="connsiteX2" fmla="*/ 3459020 w 3459020"/>
                    <a:gd name="connsiteY2" fmla="*/ 1941111 h 2996541"/>
                    <a:gd name="connsiteX3" fmla="*/ 0 w 3459020"/>
                    <a:gd name="connsiteY3" fmla="*/ 1996926 h 2996541"/>
                    <a:gd name="connsiteX4" fmla="*/ 361469 w 3459020"/>
                    <a:gd name="connsiteY4" fmla="*/ 0 h 2996541"/>
                    <a:gd name="connsiteX0" fmla="*/ 302683 w 3400234"/>
                    <a:gd name="connsiteY0" fmla="*/ 0 h 3435534"/>
                    <a:gd name="connsiteX1" fmla="*/ 3014329 w 3400234"/>
                    <a:gd name="connsiteY1" fmla="*/ 7664 h 3435534"/>
                    <a:gd name="connsiteX2" fmla="*/ 3400234 w 3400234"/>
                    <a:gd name="connsiteY2" fmla="*/ 1941111 h 3435534"/>
                    <a:gd name="connsiteX3" fmla="*/ 0 w 3400234"/>
                    <a:gd name="connsiteY3" fmla="*/ 2734612 h 3435534"/>
                    <a:gd name="connsiteX4" fmla="*/ 302683 w 3400234"/>
                    <a:gd name="connsiteY4" fmla="*/ 0 h 3435534"/>
                    <a:gd name="connsiteX0" fmla="*/ 217177 w 3400234"/>
                    <a:gd name="connsiteY0" fmla="*/ 0 h 3642084"/>
                    <a:gd name="connsiteX1" fmla="*/ 3014329 w 3400234"/>
                    <a:gd name="connsiteY1" fmla="*/ 214214 h 3642084"/>
                    <a:gd name="connsiteX2" fmla="*/ 3400234 w 3400234"/>
                    <a:gd name="connsiteY2" fmla="*/ 2147661 h 3642084"/>
                    <a:gd name="connsiteX3" fmla="*/ 0 w 3400234"/>
                    <a:gd name="connsiteY3" fmla="*/ 2941162 h 3642084"/>
                    <a:gd name="connsiteX4" fmla="*/ 217177 w 3400234"/>
                    <a:gd name="connsiteY4" fmla="*/ 0 h 3642084"/>
                    <a:gd name="connsiteX0" fmla="*/ 217177 w 3400234"/>
                    <a:gd name="connsiteY0" fmla="*/ 0 h 3642084"/>
                    <a:gd name="connsiteX1" fmla="*/ 3014329 w 3400234"/>
                    <a:gd name="connsiteY1" fmla="*/ 214214 h 3642084"/>
                    <a:gd name="connsiteX2" fmla="*/ 3400234 w 3400234"/>
                    <a:gd name="connsiteY2" fmla="*/ 2147661 h 3642084"/>
                    <a:gd name="connsiteX3" fmla="*/ 0 w 3400234"/>
                    <a:gd name="connsiteY3" fmla="*/ 2941162 h 3642084"/>
                    <a:gd name="connsiteX4" fmla="*/ 217177 w 3400234"/>
                    <a:gd name="connsiteY4" fmla="*/ 0 h 3642084"/>
                    <a:gd name="connsiteX0" fmla="*/ 217177 w 3400234"/>
                    <a:gd name="connsiteY0" fmla="*/ 0 h 3642084"/>
                    <a:gd name="connsiteX1" fmla="*/ 3014329 w 3400234"/>
                    <a:gd name="connsiteY1" fmla="*/ 214214 h 3642084"/>
                    <a:gd name="connsiteX2" fmla="*/ 3400234 w 3400234"/>
                    <a:gd name="connsiteY2" fmla="*/ 2147661 h 3642084"/>
                    <a:gd name="connsiteX3" fmla="*/ 0 w 3400234"/>
                    <a:gd name="connsiteY3" fmla="*/ 2941162 h 3642084"/>
                    <a:gd name="connsiteX4" fmla="*/ 217177 w 3400234"/>
                    <a:gd name="connsiteY4" fmla="*/ 0 h 3642084"/>
                    <a:gd name="connsiteX0" fmla="*/ 222521 w 3405578"/>
                    <a:gd name="connsiteY0" fmla="*/ 0 h 3582299"/>
                    <a:gd name="connsiteX1" fmla="*/ 3019673 w 3405578"/>
                    <a:gd name="connsiteY1" fmla="*/ 214214 h 3582299"/>
                    <a:gd name="connsiteX2" fmla="*/ 3405578 w 3405578"/>
                    <a:gd name="connsiteY2" fmla="*/ 2147661 h 3582299"/>
                    <a:gd name="connsiteX3" fmla="*/ 0 w 3405578"/>
                    <a:gd name="connsiteY3" fmla="*/ 2852640 h 3582299"/>
                    <a:gd name="connsiteX4" fmla="*/ 222521 w 3405578"/>
                    <a:gd name="connsiteY4" fmla="*/ 0 h 3582299"/>
                    <a:gd name="connsiteX0" fmla="*/ 211833 w 3405578"/>
                    <a:gd name="connsiteY0" fmla="*/ 0 h 3552793"/>
                    <a:gd name="connsiteX1" fmla="*/ 3019673 w 3405578"/>
                    <a:gd name="connsiteY1" fmla="*/ 184708 h 3552793"/>
                    <a:gd name="connsiteX2" fmla="*/ 3405578 w 3405578"/>
                    <a:gd name="connsiteY2" fmla="*/ 2118155 h 3552793"/>
                    <a:gd name="connsiteX3" fmla="*/ 0 w 3405578"/>
                    <a:gd name="connsiteY3" fmla="*/ 2823134 h 3552793"/>
                    <a:gd name="connsiteX4" fmla="*/ 211833 w 3405578"/>
                    <a:gd name="connsiteY4" fmla="*/ 0 h 3552793"/>
                    <a:gd name="connsiteX0" fmla="*/ 211833 w 3357481"/>
                    <a:gd name="connsiteY0" fmla="*/ 0 h 3868286"/>
                    <a:gd name="connsiteX1" fmla="*/ 3019673 w 3357481"/>
                    <a:gd name="connsiteY1" fmla="*/ 184708 h 3868286"/>
                    <a:gd name="connsiteX2" fmla="*/ 3357481 w 3357481"/>
                    <a:gd name="connsiteY2" fmla="*/ 2855844 h 3868286"/>
                    <a:gd name="connsiteX3" fmla="*/ 0 w 3357481"/>
                    <a:gd name="connsiteY3" fmla="*/ 2823134 h 3868286"/>
                    <a:gd name="connsiteX4" fmla="*/ 211833 w 3357481"/>
                    <a:gd name="connsiteY4" fmla="*/ 0 h 3868286"/>
                    <a:gd name="connsiteX0" fmla="*/ 211833 w 3357481"/>
                    <a:gd name="connsiteY0" fmla="*/ 51350 h 3919636"/>
                    <a:gd name="connsiteX1" fmla="*/ 3153276 w 3357481"/>
                    <a:gd name="connsiteY1" fmla="*/ 0 h 3919636"/>
                    <a:gd name="connsiteX2" fmla="*/ 3357481 w 3357481"/>
                    <a:gd name="connsiteY2" fmla="*/ 2907194 h 3919636"/>
                    <a:gd name="connsiteX3" fmla="*/ 0 w 3357481"/>
                    <a:gd name="connsiteY3" fmla="*/ 2874484 h 3919636"/>
                    <a:gd name="connsiteX4" fmla="*/ 211833 w 3357481"/>
                    <a:gd name="connsiteY4" fmla="*/ 51350 h 3919636"/>
                    <a:gd name="connsiteX0" fmla="*/ 201144 w 3357481"/>
                    <a:gd name="connsiteY0" fmla="*/ 51350 h 3919636"/>
                    <a:gd name="connsiteX1" fmla="*/ 3153276 w 3357481"/>
                    <a:gd name="connsiteY1" fmla="*/ 0 h 3919636"/>
                    <a:gd name="connsiteX2" fmla="*/ 3357481 w 3357481"/>
                    <a:gd name="connsiteY2" fmla="*/ 2907194 h 3919636"/>
                    <a:gd name="connsiteX3" fmla="*/ 0 w 3357481"/>
                    <a:gd name="connsiteY3" fmla="*/ 2874484 h 3919636"/>
                    <a:gd name="connsiteX4" fmla="*/ 201144 w 3357481"/>
                    <a:gd name="connsiteY4" fmla="*/ 51350 h 3919636"/>
                    <a:gd name="connsiteX0" fmla="*/ 201144 w 3357481"/>
                    <a:gd name="connsiteY0" fmla="*/ 51350 h 3930332"/>
                    <a:gd name="connsiteX1" fmla="*/ 3153276 w 3357481"/>
                    <a:gd name="connsiteY1" fmla="*/ 0 h 3930332"/>
                    <a:gd name="connsiteX2" fmla="*/ 3357481 w 3357481"/>
                    <a:gd name="connsiteY2" fmla="*/ 2907194 h 3930332"/>
                    <a:gd name="connsiteX3" fmla="*/ 0 w 3357481"/>
                    <a:gd name="connsiteY3" fmla="*/ 2874484 h 3930332"/>
                    <a:gd name="connsiteX4" fmla="*/ 201144 w 3357481"/>
                    <a:gd name="connsiteY4" fmla="*/ 51350 h 3930332"/>
                    <a:gd name="connsiteX0" fmla="*/ 201144 w 3368169"/>
                    <a:gd name="connsiteY0" fmla="*/ 51350 h 3930332"/>
                    <a:gd name="connsiteX1" fmla="*/ 3153276 w 3368169"/>
                    <a:gd name="connsiteY1" fmla="*/ 0 h 3930332"/>
                    <a:gd name="connsiteX2" fmla="*/ 3368169 w 3368169"/>
                    <a:gd name="connsiteY2" fmla="*/ 2907193 h 3930332"/>
                    <a:gd name="connsiteX3" fmla="*/ 0 w 3368169"/>
                    <a:gd name="connsiteY3" fmla="*/ 2874484 h 3930332"/>
                    <a:gd name="connsiteX4" fmla="*/ 201144 w 3368169"/>
                    <a:gd name="connsiteY4" fmla="*/ 51350 h 3930332"/>
                    <a:gd name="connsiteX0" fmla="*/ 201144 w 3368169"/>
                    <a:gd name="connsiteY0" fmla="*/ 51350 h 3958997"/>
                    <a:gd name="connsiteX1" fmla="*/ 3153276 w 3368169"/>
                    <a:gd name="connsiteY1" fmla="*/ 0 h 3958997"/>
                    <a:gd name="connsiteX2" fmla="*/ 3368169 w 3368169"/>
                    <a:gd name="connsiteY2" fmla="*/ 2907193 h 3958997"/>
                    <a:gd name="connsiteX3" fmla="*/ 0 w 3368169"/>
                    <a:gd name="connsiteY3" fmla="*/ 2933500 h 3958997"/>
                    <a:gd name="connsiteX4" fmla="*/ 201144 w 3368169"/>
                    <a:gd name="connsiteY4" fmla="*/ 51350 h 3958997"/>
                    <a:gd name="connsiteX0" fmla="*/ 201144 w 3368169"/>
                    <a:gd name="connsiteY0" fmla="*/ 18769 h 3926416"/>
                    <a:gd name="connsiteX1" fmla="*/ 3135276 w 3368169"/>
                    <a:gd name="connsiteY1" fmla="*/ 0 h 3926416"/>
                    <a:gd name="connsiteX2" fmla="*/ 3368169 w 3368169"/>
                    <a:gd name="connsiteY2" fmla="*/ 2874612 h 3926416"/>
                    <a:gd name="connsiteX3" fmla="*/ 0 w 3368169"/>
                    <a:gd name="connsiteY3" fmla="*/ 2900919 h 3926416"/>
                    <a:gd name="connsiteX4" fmla="*/ 201144 w 3368169"/>
                    <a:gd name="connsiteY4" fmla="*/ 18769 h 3926416"/>
                    <a:gd name="connsiteX0" fmla="*/ 201144 w 3389769"/>
                    <a:gd name="connsiteY0" fmla="*/ 18769 h 3910062"/>
                    <a:gd name="connsiteX1" fmla="*/ 3135276 w 3389769"/>
                    <a:gd name="connsiteY1" fmla="*/ 0 h 3910062"/>
                    <a:gd name="connsiteX2" fmla="*/ 3389769 w 3389769"/>
                    <a:gd name="connsiteY2" fmla="*/ 2842030 h 3910062"/>
                    <a:gd name="connsiteX3" fmla="*/ 0 w 3389769"/>
                    <a:gd name="connsiteY3" fmla="*/ 2900919 h 3910062"/>
                    <a:gd name="connsiteX4" fmla="*/ 201144 w 3389769"/>
                    <a:gd name="connsiteY4" fmla="*/ 18769 h 3910062"/>
                    <a:gd name="connsiteX0" fmla="*/ 247944 w 3436569"/>
                    <a:gd name="connsiteY0" fmla="*/ 18769 h 3893835"/>
                    <a:gd name="connsiteX1" fmla="*/ 3182076 w 3436569"/>
                    <a:gd name="connsiteY1" fmla="*/ 0 h 3893835"/>
                    <a:gd name="connsiteX2" fmla="*/ 3436569 w 3436569"/>
                    <a:gd name="connsiteY2" fmla="*/ 2842030 h 3893835"/>
                    <a:gd name="connsiteX3" fmla="*/ 0 w 3436569"/>
                    <a:gd name="connsiteY3" fmla="*/ 2868338 h 3893835"/>
                    <a:gd name="connsiteX4" fmla="*/ 247944 w 3436569"/>
                    <a:gd name="connsiteY4" fmla="*/ 18769 h 3893835"/>
                    <a:gd name="connsiteX0" fmla="*/ 251544 w 3436569"/>
                    <a:gd name="connsiteY0" fmla="*/ 0 h 3923940"/>
                    <a:gd name="connsiteX1" fmla="*/ 3182076 w 3436569"/>
                    <a:gd name="connsiteY1" fmla="*/ 30105 h 3923940"/>
                    <a:gd name="connsiteX2" fmla="*/ 3436569 w 3436569"/>
                    <a:gd name="connsiteY2" fmla="*/ 2872135 h 3923940"/>
                    <a:gd name="connsiteX3" fmla="*/ 0 w 3436569"/>
                    <a:gd name="connsiteY3" fmla="*/ 2898443 h 3923940"/>
                    <a:gd name="connsiteX4" fmla="*/ 251544 w 3436569"/>
                    <a:gd name="connsiteY4" fmla="*/ 0 h 3923940"/>
                    <a:gd name="connsiteX0" fmla="*/ 251544 w 3436569"/>
                    <a:gd name="connsiteY0" fmla="*/ 0 h 3923940"/>
                    <a:gd name="connsiteX1" fmla="*/ 3188831 w 3436569"/>
                    <a:gd name="connsiteY1" fmla="*/ 40291 h 3923940"/>
                    <a:gd name="connsiteX2" fmla="*/ 3436569 w 3436569"/>
                    <a:gd name="connsiteY2" fmla="*/ 2872135 h 3923940"/>
                    <a:gd name="connsiteX3" fmla="*/ 0 w 3436569"/>
                    <a:gd name="connsiteY3" fmla="*/ 2898443 h 3923940"/>
                    <a:gd name="connsiteX4" fmla="*/ 251544 w 3436569"/>
                    <a:gd name="connsiteY4" fmla="*/ 0 h 3923940"/>
                    <a:gd name="connsiteX0" fmla="*/ 251544 w 3436569"/>
                    <a:gd name="connsiteY0" fmla="*/ 0 h 3923940"/>
                    <a:gd name="connsiteX1" fmla="*/ 3198894 w 3436569"/>
                    <a:gd name="connsiteY1" fmla="*/ 24806 h 3923940"/>
                    <a:gd name="connsiteX2" fmla="*/ 3436569 w 3436569"/>
                    <a:gd name="connsiteY2" fmla="*/ 2872135 h 3923940"/>
                    <a:gd name="connsiteX3" fmla="*/ 0 w 3436569"/>
                    <a:gd name="connsiteY3" fmla="*/ 2898443 h 3923940"/>
                    <a:gd name="connsiteX4" fmla="*/ 251544 w 3436569"/>
                    <a:gd name="connsiteY4" fmla="*/ 0 h 3923940"/>
                    <a:gd name="connsiteX0" fmla="*/ 251544 w 3460050"/>
                    <a:gd name="connsiteY0" fmla="*/ 0 h 3878070"/>
                    <a:gd name="connsiteX1" fmla="*/ 3198894 w 3460050"/>
                    <a:gd name="connsiteY1" fmla="*/ 24806 h 3878070"/>
                    <a:gd name="connsiteX2" fmla="*/ 3460050 w 3460050"/>
                    <a:gd name="connsiteY2" fmla="*/ 2779228 h 3878070"/>
                    <a:gd name="connsiteX3" fmla="*/ 0 w 3460050"/>
                    <a:gd name="connsiteY3" fmla="*/ 2898443 h 3878070"/>
                    <a:gd name="connsiteX4" fmla="*/ 251544 w 3460050"/>
                    <a:gd name="connsiteY4" fmla="*/ 0 h 3878070"/>
                    <a:gd name="connsiteX0" fmla="*/ 268316 w 3476822"/>
                    <a:gd name="connsiteY0" fmla="*/ 0 h 3854259"/>
                    <a:gd name="connsiteX1" fmla="*/ 3215666 w 3476822"/>
                    <a:gd name="connsiteY1" fmla="*/ 24806 h 3854259"/>
                    <a:gd name="connsiteX2" fmla="*/ 3476822 w 3476822"/>
                    <a:gd name="connsiteY2" fmla="*/ 2779228 h 3854259"/>
                    <a:gd name="connsiteX3" fmla="*/ 0 w 3476822"/>
                    <a:gd name="connsiteY3" fmla="*/ 2851992 h 3854259"/>
                    <a:gd name="connsiteX4" fmla="*/ 268316 w 3476822"/>
                    <a:gd name="connsiteY4" fmla="*/ 0 h 3854259"/>
                    <a:gd name="connsiteX0" fmla="*/ 268316 w 3476822"/>
                    <a:gd name="connsiteY0" fmla="*/ 0 h 3871892"/>
                    <a:gd name="connsiteX1" fmla="*/ 3215666 w 3476822"/>
                    <a:gd name="connsiteY1" fmla="*/ 24806 h 3871892"/>
                    <a:gd name="connsiteX2" fmla="*/ 3476822 w 3476822"/>
                    <a:gd name="connsiteY2" fmla="*/ 2779228 h 3871892"/>
                    <a:gd name="connsiteX3" fmla="*/ 0 w 3476822"/>
                    <a:gd name="connsiteY3" fmla="*/ 2851992 h 3871892"/>
                    <a:gd name="connsiteX4" fmla="*/ 268316 w 3476822"/>
                    <a:gd name="connsiteY4" fmla="*/ 0 h 3871892"/>
                    <a:gd name="connsiteX0" fmla="*/ 271671 w 3480177"/>
                    <a:gd name="connsiteY0" fmla="*/ 0 h 3856154"/>
                    <a:gd name="connsiteX1" fmla="*/ 3219021 w 3480177"/>
                    <a:gd name="connsiteY1" fmla="*/ 24806 h 3856154"/>
                    <a:gd name="connsiteX2" fmla="*/ 3480177 w 3480177"/>
                    <a:gd name="connsiteY2" fmla="*/ 2779228 h 3856154"/>
                    <a:gd name="connsiteX3" fmla="*/ 0 w 3480177"/>
                    <a:gd name="connsiteY3" fmla="*/ 2821025 h 3856154"/>
                    <a:gd name="connsiteX4" fmla="*/ 271671 w 3480177"/>
                    <a:gd name="connsiteY4" fmla="*/ 0 h 3856154"/>
                    <a:gd name="connsiteX0" fmla="*/ 271671 w 3480177"/>
                    <a:gd name="connsiteY0" fmla="*/ 0 h 3840925"/>
                    <a:gd name="connsiteX1" fmla="*/ 3219021 w 3480177"/>
                    <a:gd name="connsiteY1" fmla="*/ 24806 h 3840925"/>
                    <a:gd name="connsiteX2" fmla="*/ 3480177 w 3480177"/>
                    <a:gd name="connsiteY2" fmla="*/ 2748262 h 3840925"/>
                    <a:gd name="connsiteX3" fmla="*/ 0 w 3480177"/>
                    <a:gd name="connsiteY3" fmla="*/ 2821025 h 3840925"/>
                    <a:gd name="connsiteX4" fmla="*/ 271671 w 3480177"/>
                    <a:gd name="connsiteY4" fmla="*/ 0 h 3840925"/>
                    <a:gd name="connsiteX0" fmla="*/ 281734 w 3490240"/>
                    <a:gd name="connsiteY0" fmla="*/ 0 h 3840928"/>
                    <a:gd name="connsiteX1" fmla="*/ 3229084 w 3490240"/>
                    <a:gd name="connsiteY1" fmla="*/ 24806 h 3840928"/>
                    <a:gd name="connsiteX2" fmla="*/ 3490240 w 3490240"/>
                    <a:gd name="connsiteY2" fmla="*/ 2748262 h 3840928"/>
                    <a:gd name="connsiteX3" fmla="*/ 0 w 3490240"/>
                    <a:gd name="connsiteY3" fmla="*/ 2821025 h 3840928"/>
                    <a:gd name="connsiteX4" fmla="*/ 281734 w 3490240"/>
                    <a:gd name="connsiteY4" fmla="*/ 0 h 3840928"/>
                    <a:gd name="connsiteX0" fmla="*/ 281734 w 3493595"/>
                    <a:gd name="connsiteY0" fmla="*/ 0 h 3848508"/>
                    <a:gd name="connsiteX1" fmla="*/ 3229084 w 3493595"/>
                    <a:gd name="connsiteY1" fmla="*/ 24806 h 3848508"/>
                    <a:gd name="connsiteX2" fmla="*/ 3493595 w 3493595"/>
                    <a:gd name="connsiteY2" fmla="*/ 2763746 h 3848508"/>
                    <a:gd name="connsiteX3" fmla="*/ 0 w 3493595"/>
                    <a:gd name="connsiteY3" fmla="*/ 2821025 h 3848508"/>
                    <a:gd name="connsiteX4" fmla="*/ 281734 w 3493595"/>
                    <a:gd name="connsiteY4" fmla="*/ 0 h 3848508"/>
                    <a:gd name="connsiteX0" fmla="*/ 270698 w 3493595"/>
                    <a:gd name="connsiteY0" fmla="*/ 0 h 3838321"/>
                    <a:gd name="connsiteX1" fmla="*/ 3229084 w 3493595"/>
                    <a:gd name="connsiteY1" fmla="*/ 14619 h 3838321"/>
                    <a:gd name="connsiteX2" fmla="*/ 3493595 w 3493595"/>
                    <a:gd name="connsiteY2" fmla="*/ 2753559 h 3838321"/>
                    <a:gd name="connsiteX3" fmla="*/ 0 w 3493595"/>
                    <a:gd name="connsiteY3" fmla="*/ 2810838 h 3838321"/>
                    <a:gd name="connsiteX4" fmla="*/ 270698 w 3493595"/>
                    <a:gd name="connsiteY4" fmla="*/ 0 h 3838321"/>
                    <a:gd name="connsiteX0" fmla="*/ 270698 w 3493595"/>
                    <a:gd name="connsiteY0" fmla="*/ 0 h 3838321"/>
                    <a:gd name="connsiteX1" fmla="*/ 3231291 w 3493595"/>
                    <a:gd name="connsiteY1" fmla="*/ 4433 h 3838321"/>
                    <a:gd name="connsiteX2" fmla="*/ 3493595 w 3493595"/>
                    <a:gd name="connsiteY2" fmla="*/ 2753559 h 3838321"/>
                    <a:gd name="connsiteX3" fmla="*/ 0 w 3493595"/>
                    <a:gd name="connsiteY3" fmla="*/ 2810838 h 3838321"/>
                    <a:gd name="connsiteX4" fmla="*/ 270698 w 3493595"/>
                    <a:gd name="connsiteY4" fmla="*/ 0 h 3838321"/>
                    <a:gd name="connsiteX0" fmla="*/ 332152 w 3555049"/>
                    <a:gd name="connsiteY0" fmla="*/ 0 h 3817897"/>
                    <a:gd name="connsiteX1" fmla="*/ 3292745 w 3555049"/>
                    <a:gd name="connsiteY1" fmla="*/ 4433 h 3817897"/>
                    <a:gd name="connsiteX2" fmla="*/ 3555049 w 3555049"/>
                    <a:gd name="connsiteY2" fmla="*/ 2753559 h 3817897"/>
                    <a:gd name="connsiteX3" fmla="*/ 0 w 3555049"/>
                    <a:gd name="connsiteY3" fmla="*/ 2770218 h 3817897"/>
                    <a:gd name="connsiteX4" fmla="*/ 332152 w 3555049"/>
                    <a:gd name="connsiteY4" fmla="*/ 0 h 3817897"/>
                    <a:gd name="connsiteX0" fmla="*/ 332152 w 3627676"/>
                    <a:gd name="connsiteY0" fmla="*/ 0 h 3797702"/>
                    <a:gd name="connsiteX1" fmla="*/ 3292745 w 3627676"/>
                    <a:gd name="connsiteY1" fmla="*/ 4433 h 3797702"/>
                    <a:gd name="connsiteX2" fmla="*/ 3627676 w 3627676"/>
                    <a:gd name="connsiteY2" fmla="*/ 2712940 h 3797702"/>
                    <a:gd name="connsiteX3" fmla="*/ 0 w 3627676"/>
                    <a:gd name="connsiteY3" fmla="*/ 2770218 h 3797702"/>
                    <a:gd name="connsiteX4" fmla="*/ 332152 w 3627676"/>
                    <a:gd name="connsiteY4" fmla="*/ 0 h 3797702"/>
                    <a:gd name="connsiteX0" fmla="*/ 337738 w 3633262"/>
                    <a:gd name="connsiteY0" fmla="*/ 0 h 3797702"/>
                    <a:gd name="connsiteX1" fmla="*/ 3298331 w 3633262"/>
                    <a:gd name="connsiteY1" fmla="*/ 4433 h 3797702"/>
                    <a:gd name="connsiteX2" fmla="*/ 3633262 w 3633262"/>
                    <a:gd name="connsiteY2" fmla="*/ 2712940 h 3797702"/>
                    <a:gd name="connsiteX3" fmla="*/ 0 w 3633262"/>
                    <a:gd name="connsiteY3" fmla="*/ 2770218 h 3797702"/>
                    <a:gd name="connsiteX4" fmla="*/ 337738 w 3633262"/>
                    <a:gd name="connsiteY4" fmla="*/ 0 h 3797702"/>
                    <a:gd name="connsiteX0" fmla="*/ 337738 w 3633262"/>
                    <a:gd name="connsiteY0" fmla="*/ 0 h 3797702"/>
                    <a:gd name="connsiteX1" fmla="*/ 3298331 w 3633262"/>
                    <a:gd name="connsiteY1" fmla="*/ 4433 h 3797702"/>
                    <a:gd name="connsiteX2" fmla="*/ 3633262 w 3633262"/>
                    <a:gd name="connsiteY2" fmla="*/ 2712940 h 3797702"/>
                    <a:gd name="connsiteX3" fmla="*/ 0 w 3633262"/>
                    <a:gd name="connsiteY3" fmla="*/ 2770218 h 3797702"/>
                    <a:gd name="connsiteX4" fmla="*/ 337738 w 3633262"/>
                    <a:gd name="connsiteY4" fmla="*/ 0 h 3797702"/>
                    <a:gd name="connsiteX0" fmla="*/ 337738 w 3633262"/>
                    <a:gd name="connsiteY0" fmla="*/ 0 h 3797702"/>
                    <a:gd name="connsiteX1" fmla="*/ 3298331 w 3633262"/>
                    <a:gd name="connsiteY1" fmla="*/ 4433 h 3797702"/>
                    <a:gd name="connsiteX2" fmla="*/ 3633262 w 3633262"/>
                    <a:gd name="connsiteY2" fmla="*/ 2712940 h 3797702"/>
                    <a:gd name="connsiteX3" fmla="*/ 0 w 3633262"/>
                    <a:gd name="connsiteY3" fmla="*/ 2770218 h 3797702"/>
                    <a:gd name="connsiteX4" fmla="*/ 337738 w 3633262"/>
                    <a:gd name="connsiteY4" fmla="*/ 0 h 3797702"/>
                    <a:gd name="connsiteX0" fmla="*/ 339979 w 3635503"/>
                    <a:gd name="connsiteY0" fmla="*/ 0 h 3797702"/>
                    <a:gd name="connsiteX1" fmla="*/ 3300572 w 3635503"/>
                    <a:gd name="connsiteY1" fmla="*/ 4433 h 3797702"/>
                    <a:gd name="connsiteX2" fmla="*/ 3635503 w 3635503"/>
                    <a:gd name="connsiteY2" fmla="*/ 2712940 h 3797702"/>
                    <a:gd name="connsiteX3" fmla="*/ 0 w 3635503"/>
                    <a:gd name="connsiteY3" fmla="*/ 2770218 h 3797702"/>
                    <a:gd name="connsiteX4" fmla="*/ 339979 w 3635503"/>
                    <a:gd name="connsiteY4" fmla="*/ 0 h 3797702"/>
                    <a:gd name="connsiteX0" fmla="*/ 339979 w 3639985"/>
                    <a:gd name="connsiteY0" fmla="*/ 0 h 3793707"/>
                    <a:gd name="connsiteX1" fmla="*/ 3300572 w 3639985"/>
                    <a:gd name="connsiteY1" fmla="*/ 4433 h 3793707"/>
                    <a:gd name="connsiteX2" fmla="*/ 3639985 w 3639985"/>
                    <a:gd name="connsiteY2" fmla="*/ 2704795 h 3793707"/>
                    <a:gd name="connsiteX3" fmla="*/ 0 w 3639985"/>
                    <a:gd name="connsiteY3" fmla="*/ 2770218 h 3793707"/>
                    <a:gd name="connsiteX4" fmla="*/ 339979 w 3639985"/>
                    <a:gd name="connsiteY4" fmla="*/ 0 h 3793707"/>
                    <a:gd name="connsiteX0" fmla="*/ 344461 w 3644467"/>
                    <a:gd name="connsiteY0" fmla="*/ 0 h 3789558"/>
                    <a:gd name="connsiteX1" fmla="*/ 3305054 w 3644467"/>
                    <a:gd name="connsiteY1" fmla="*/ 4433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44461 w 3644467"/>
                    <a:gd name="connsiteY0" fmla="*/ 0 h 3789558"/>
                    <a:gd name="connsiteX1" fmla="*/ 3305054 w 3644467"/>
                    <a:gd name="connsiteY1" fmla="*/ 4433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44461 w 3644467"/>
                    <a:gd name="connsiteY0" fmla="*/ 0 h 3789558"/>
                    <a:gd name="connsiteX1" fmla="*/ 3305054 w 3644467"/>
                    <a:gd name="connsiteY1" fmla="*/ 4433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44461 w 3644467"/>
                    <a:gd name="connsiteY0" fmla="*/ 0 h 3789558"/>
                    <a:gd name="connsiteX1" fmla="*/ 3317190 w 3644467"/>
                    <a:gd name="connsiteY1" fmla="*/ 26934 h 3789558"/>
                    <a:gd name="connsiteX2" fmla="*/ 3644467 w 3644467"/>
                    <a:gd name="connsiteY2" fmla="*/ 2704795 h 3789558"/>
                    <a:gd name="connsiteX3" fmla="*/ 0 w 3644467"/>
                    <a:gd name="connsiteY3" fmla="*/ 2762074 h 3789558"/>
                    <a:gd name="connsiteX4" fmla="*/ 344461 w 3644467"/>
                    <a:gd name="connsiteY4" fmla="*/ 0 h 3789558"/>
                    <a:gd name="connsiteX0" fmla="*/ 338393 w 3644467"/>
                    <a:gd name="connsiteY0" fmla="*/ 0 h 3778308"/>
                    <a:gd name="connsiteX1" fmla="*/ 3317190 w 3644467"/>
                    <a:gd name="connsiteY1" fmla="*/ 15684 h 3778308"/>
                    <a:gd name="connsiteX2" fmla="*/ 3644467 w 3644467"/>
                    <a:gd name="connsiteY2" fmla="*/ 2693545 h 3778308"/>
                    <a:gd name="connsiteX3" fmla="*/ 0 w 3644467"/>
                    <a:gd name="connsiteY3" fmla="*/ 2750824 h 3778308"/>
                    <a:gd name="connsiteX4" fmla="*/ 338393 w 3644467"/>
                    <a:gd name="connsiteY4" fmla="*/ 0 h 3778308"/>
                    <a:gd name="connsiteX0" fmla="*/ 338393 w 3644467"/>
                    <a:gd name="connsiteY0" fmla="*/ 16898 h 3795206"/>
                    <a:gd name="connsiteX1" fmla="*/ 3314993 w 3644467"/>
                    <a:gd name="connsiteY1" fmla="*/ 0 h 3795206"/>
                    <a:gd name="connsiteX2" fmla="*/ 3644467 w 3644467"/>
                    <a:gd name="connsiteY2" fmla="*/ 2710443 h 3795206"/>
                    <a:gd name="connsiteX3" fmla="*/ 0 w 3644467"/>
                    <a:gd name="connsiteY3" fmla="*/ 2767722 h 3795206"/>
                    <a:gd name="connsiteX4" fmla="*/ 338393 w 3644467"/>
                    <a:gd name="connsiteY4" fmla="*/ 16898 h 3795206"/>
                    <a:gd name="connsiteX0" fmla="*/ 338393 w 3754509"/>
                    <a:gd name="connsiteY0" fmla="*/ 16898 h 3726476"/>
                    <a:gd name="connsiteX1" fmla="*/ 3314993 w 3754509"/>
                    <a:gd name="connsiteY1" fmla="*/ 0 h 3726476"/>
                    <a:gd name="connsiteX2" fmla="*/ 3754509 w 3754509"/>
                    <a:gd name="connsiteY2" fmla="*/ 2564965 h 3726476"/>
                    <a:gd name="connsiteX3" fmla="*/ 0 w 3754509"/>
                    <a:gd name="connsiteY3" fmla="*/ 2767722 h 3726476"/>
                    <a:gd name="connsiteX4" fmla="*/ 338393 w 3754509"/>
                    <a:gd name="connsiteY4" fmla="*/ 16898 h 3726476"/>
                    <a:gd name="connsiteX0" fmla="*/ 420924 w 3837040"/>
                    <a:gd name="connsiteY0" fmla="*/ 16898 h 3687402"/>
                    <a:gd name="connsiteX1" fmla="*/ 3397524 w 3837040"/>
                    <a:gd name="connsiteY1" fmla="*/ 0 h 3687402"/>
                    <a:gd name="connsiteX2" fmla="*/ 3837040 w 3837040"/>
                    <a:gd name="connsiteY2" fmla="*/ 2564965 h 3687402"/>
                    <a:gd name="connsiteX3" fmla="*/ 0 w 3837040"/>
                    <a:gd name="connsiteY3" fmla="*/ 2694983 h 3687402"/>
                    <a:gd name="connsiteX4" fmla="*/ 420924 w 3837040"/>
                    <a:gd name="connsiteY4" fmla="*/ 16898 h 3687402"/>
                    <a:gd name="connsiteX0" fmla="*/ 430059 w 3846175"/>
                    <a:gd name="connsiteY0" fmla="*/ 16898 h 3649871"/>
                    <a:gd name="connsiteX1" fmla="*/ 3406659 w 3846175"/>
                    <a:gd name="connsiteY1" fmla="*/ 0 h 3649871"/>
                    <a:gd name="connsiteX2" fmla="*/ 3846175 w 3846175"/>
                    <a:gd name="connsiteY2" fmla="*/ 2564965 h 3649871"/>
                    <a:gd name="connsiteX3" fmla="*/ 0 w 3846175"/>
                    <a:gd name="connsiteY3" fmla="*/ 2622524 h 3649871"/>
                    <a:gd name="connsiteX4" fmla="*/ 430059 w 3846175"/>
                    <a:gd name="connsiteY4" fmla="*/ 16898 h 3649871"/>
                    <a:gd name="connsiteX0" fmla="*/ 430059 w 3846175"/>
                    <a:gd name="connsiteY0" fmla="*/ 16898 h 3649871"/>
                    <a:gd name="connsiteX1" fmla="*/ 3406659 w 3846175"/>
                    <a:gd name="connsiteY1" fmla="*/ 0 h 3649871"/>
                    <a:gd name="connsiteX2" fmla="*/ 3846175 w 3846175"/>
                    <a:gd name="connsiteY2" fmla="*/ 2564965 h 3649871"/>
                    <a:gd name="connsiteX3" fmla="*/ 0 w 3846175"/>
                    <a:gd name="connsiteY3" fmla="*/ 2622524 h 3649871"/>
                    <a:gd name="connsiteX4" fmla="*/ 430059 w 3846175"/>
                    <a:gd name="connsiteY4" fmla="*/ 16898 h 3649871"/>
                    <a:gd name="connsiteX0" fmla="*/ 430059 w 3846175"/>
                    <a:gd name="connsiteY0" fmla="*/ 16898 h 3649871"/>
                    <a:gd name="connsiteX1" fmla="*/ 3406659 w 3846175"/>
                    <a:gd name="connsiteY1" fmla="*/ 0 h 3649871"/>
                    <a:gd name="connsiteX2" fmla="*/ 3846175 w 3846175"/>
                    <a:gd name="connsiteY2" fmla="*/ 2564965 h 3649871"/>
                    <a:gd name="connsiteX3" fmla="*/ 0 w 3846175"/>
                    <a:gd name="connsiteY3" fmla="*/ 2622524 h 3649871"/>
                    <a:gd name="connsiteX4" fmla="*/ 430059 w 3846175"/>
                    <a:gd name="connsiteY4" fmla="*/ 16898 h 3649871"/>
                    <a:gd name="connsiteX0" fmla="*/ 434627 w 3850743"/>
                    <a:gd name="connsiteY0" fmla="*/ 16898 h 3637670"/>
                    <a:gd name="connsiteX1" fmla="*/ 3411227 w 3850743"/>
                    <a:gd name="connsiteY1" fmla="*/ 0 h 3637670"/>
                    <a:gd name="connsiteX2" fmla="*/ 3850743 w 3850743"/>
                    <a:gd name="connsiteY2" fmla="*/ 2564965 h 3637670"/>
                    <a:gd name="connsiteX3" fmla="*/ 0 w 3850743"/>
                    <a:gd name="connsiteY3" fmla="*/ 2598371 h 3637670"/>
                    <a:gd name="connsiteX4" fmla="*/ 434627 w 3850743"/>
                    <a:gd name="connsiteY4" fmla="*/ 16898 h 3637670"/>
                    <a:gd name="connsiteX0" fmla="*/ 434627 w 3850743"/>
                    <a:gd name="connsiteY0" fmla="*/ 16898 h 3637670"/>
                    <a:gd name="connsiteX1" fmla="*/ 3411227 w 3850743"/>
                    <a:gd name="connsiteY1" fmla="*/ 0 h 3637670"/>
                    <a:gd name="connsiteX2" fmla="*/ 3850743 w 3850743"/>
                    <a:gd name="connsiteY2" fmla="*/ 2564965 h 3637670"/>
                    <a:gd name="connsiteX3" fmla="*/ 0 w 3850743"/>
                    <a:gd name="connsiteY3" fmla="*/ 2598371 h 3637670"/>
                    <a:gd name="connsiteX4" fmla="*/ 434627 w 3850743"/>
                    <a:gd name="connsiteY4" fmla="*/ 16898 h 3637670"/>
                    <a:gd name="connsiteX0" fmla="*/ 658384 w 4074500"/>
                    <a:gd name="connsiteY0" fmla="*/ 16898 h 3584791"/>
                    <a:gd name="connsiteX1" fmla="*/ 3634984 w 4074500"/>
                    <a:gd name="connsiteY1" fmla="*/ 0 h 3584791"/>
                    <a:gd name="connsiteX2" fmla="*/ 4074500 w 4074500"/>
                    <a:gd name="connsiteY2" fmla="*/ 2564965 h 3584791"/>
                    <a:gd name="connsiteX3" fmla="*/ 0 w 4074500"/>
                    <a:gd name="connsiteY3" fmla="*/ 2489890 h 3584791"/>
                    <a:gd name="connsiteX4" fmla="*/ 658384 w 4074500"/>
                    <a:gd name="connsiteY4" fmla="*/ 16898 h 3584791"/>
                    <a:gd name="connsiteX0" fmla="*/ 658384 w 4287342"/>
                    <a:gd name="connsiteY0" fmla="*/ 16898 h 3524698"/>
                    <a:gd name="connsiteX1" fmla="*/ 3634984 w 4287342"/>
                    <a:gd name="connsiteY1" fmla="*/ 0 h 3524698"/>
                    <a:gd name="connsiteX2" fmla="*/ 4287342 w 4287342"/>
                    <a:gd name="connsiteY2" fmla="*/ 2447447 h 3524698"/>
                    <a:gd name="connsiteX3" fmla="*/ 0 w 4287342"/>
                    <a:gd name="connsiteY3" fmla="*/ 2489890 h 3524698"/>
                    <a:gd name="connsiteX4" fmla="*/ 658384 w 4287342"/>
                    <a:gd name="connsiteY4" fmla="*/ 16898 h 3524698"/>
                    <a:gd name="connsiteX0" fmla="*/ 658384 w 4287342"/>
                    <a:gd name="connsiteY0" fmla="*/ 16898 h 3524698"/>
                    <a:gd name="connsiteX1" fmla="*/ 3634984 w 4287342"/>
                    <a:gd name="connsiteY1" fmla="*/ 0 h 3524698"/>
                    <a:gd name="connsiteX2" fmla="*/ 4287342 w 4287342"/>
                    <a:gd name="connsiteY2" fmla="*/ 2447447 h 3524698"/>
                    <a:gd name="connsiteX3" fmla="*/ 0 w 4287342"/>
                    <a:gd name="connsiteY3" fmla="*/ 2489890 h 3524698"/>
                    <a:gd name="connsiteX4" fmla="*/ 658384 w 4287342"/>
                    <a:gd name="connsiteY4" fmla="*/ 16898 h 3524698"/>
                    <a:gd name="connsiteX0" fmla="*/ 658384 w 4287342"/>
                    <a:gd name="connsiteY0" fmla="*/ 16898 h 3524698"/>
                    <a:gd name="connsiteX1" fmla="*/ 3634984 w 4287342"/>
                    <a:gd name="connsiteY1" fmla="*/ 0 h 3524698"/>
                    <a:gd name="connsiteX2" fmla="*/ 4287342 w 4287342"/>
                    <a:gd name="connsiteY2" fmla="*/ 2447447 h 3524698"/>
                    <a:gd name="connsiteX3" fmla="*/ 0 w 4287342"/>
                    <a:gd name="connsiteY3" fmla="*/ 2489890 h 3524698"/>
                    <a:gd name="connsiteX4" fmla="*/ 658384 w 4287342"/>
                    <a:gd name="connsiteY4" fmla="*/ 16898 h 3524698"/>
                    <a:gd name="connsiteX0" fmla="*/ 669298 w 4298256"/>
                    <a:gd name="connsiteY0" fmla="*/ 16898 h 3506641"/>
                    <a:gd name="connsiteX1" fmla="*/ 3645898 w 4298256"/>
                    <a:gd name="connsiteY1" fmla="*/ 0 h 3506641"/>
                    <a:gd name="connsiteX2" fmla="*/ 4298256 w 4298256"/>
                    <a:gd name="connsiteY2" fmla="*/ 2447447 h 3506641"/>
                    <a:gd name="connsiteX3" fmla="*/ 0 w 4298256"/>
                    <a:gd name="connsiteY3" fmla="*/ 2453731 h 3506641"/>
                    <a:gd name="connsiteX4" fmla="*/ 669298 w 4298256"/>
                    <a:gd name="connsiteY4" fmla="*/ 16898 h 3506641"/>
                    <a:gd name="connsiteX0" fmla="*/ 669298 w 4298256"/>
                    <a:gd name="connsiteY0" fmla="*/ 16898 h 3506638"/>
                    <a:gd name="connsiteX1" fmla="*/ 3645898 w 4298256"/>
                    <a:gd name="connsiteY1" fmla="*/ 0 h 3506638"/>
                    <a:gd name="connsiteX2" fmla="*/ 4298256 w 4298256"/>
                    <a:gd name="connsiteY2" fmla="*/ 2447447 h 3506638"/>
                    <a:gd name="connsiteX3" fmla="*/ 0 w 4298256"/>
                    <a:gd name="connsiteY3" fmla="*/ 2453731 h 3506638"/>
                    <a:gd name="connsiteX4" fmla="*/ 669298 w 4298256"/>
                    <a:gd name="connsiteY4" fmla="*/ 16898 h 3506638"/>
                    <a:gd name="connsiteX0" fmla="*/ 669298 w 4303712"/>
                    <a:gd name="connsiteY0" fmla="*/ 16898 h 3506638"/>
                    <a:gd name="connsiteX1" fmla="*/ 3645898 w 4303712"/>
                    <a:gd name="connsiteY1" fmla="*/ 0 h 3506638"/>
                    <a:gd name="connsiteX2" fmla="*/ 4303712 w 4303712"/>
                    <a:gd name="connsiteY2" fmla="*/ 2447448 h 3506638"/>
                    <a:gd name="connsiteX3" fmla="*/ 0 w 4303712"/>
                    <a:gd name="connsiteY3" fmla="*/ 2453731 h 3506638"/>
                    <a:gd name="connsiteX4" fmla="*/ 669298 w 4303712"/>
                    <a:gd name="connsiteY4" fmla="*/ 16898 h 3506638"/>
                    <a:gd name="connsiteX0" fmla="*/ 659658 w 4294072"/>
                    <a:gd name="connsiteY0" fmla="*/ 16898 h 3506638"/>
                    <a:gd name="connsiteX1" fmla="*/ 3636258 w 4294072"/>
                    <a:gd name="connsiteY1" fmla="*/ 0 h 3506638"/>
                    <a:gd name="connsiteX2" fmla="*/ 4294072 w 4294072"/>
                    <a:gd name="connsiteY2" fmla="*/ 2447448 h 3506638"/>
                    <a:gd name="connsiteX3" fmla="*/ 0 w 4294072"/>
                    <a:gd name="connsiteY3" fmla="*/ 2453731 h 3506638"/>
                    <a:gd name="connsiteX4" fmla="*/ 659658 w 4294072"/>
                    <a:gd name="connsiteY4" fmla="*/ 16898 h 3506638"/>
                    <a:gd name="connsiteX0" fmla="*/ 645199 w 4294072"/>
                    <a:gd name="connsiteY0" fmla="*/ 25042 h 3506638"/>
                    <a:gd name="connsiteX1" fmla="*/ 3636258 w 4294072"/>
                    <a:gd name="connsiteY1" fmla="*/ 0 h 3506638"/>
                    <a:gd name="connsiteX2" fmla="*/ 4294072 w 4294072"/>
                    <a:gd name="connsiteY2" fmla="*/ 2447448 h 3506638"/>
                    <a:gd name="connsiteX3" fmla="*/ 0 w 4294072"/>
                    <a:gd name="connsiteY3" fmla="*/ 2453731 h 3506638"/>
                    <a:gd name="connsiteX4" fmla="*/ 645199 w 4294072"/>
                    <a:gd name="connsiteY4" fmla="*/ 25042 h 3506638"/>
                    <a:gd name="connsiteX0" fmla="*/ 671873 w 4320746"/>
                    <a:gd name="connsiteY0" fmla="*/ 25042 h 3499667"/>
                    <a:gd name="connsiteX1" fmla="*/ 3662932 w 4320746"/>
                    <a:gd name="connsiteY1" fmla="*/ 0 h 3499667"/>
                    <a:gd name="connsiteX2" fmla="*/ 4320746 w 4320746"/>
                    <a:gd name="connsiteY2" fmla="*/ 2447448 h 3499667"/>
                    <a:gd name="connsiteX3" fmla="*/ 0 w 4320746"/>
                    <a:gd name="connsiteY3" fmla="*/ 2439580 h 3499667"/>
                    <a:gd name="connsiteX4" fmla="*/ 671873 w 4320746"/>
                    <a:gd name="connsiteY4" fmla="*/ 25042 h 3499667"/>
                    <a:gd name="connsiteX0" fmla="*/ 671873 w 4347418"/>
                    <a:gd name="connsiteY0" fmla="*/ 25042 h 3485362"/>
                    <a:gd name="connsiteX1" fmla="*/ 3662932 w 4347418"/>
                    <a:gd name="connsiteY1" fmla="*/ 0 h 3485362"/>
                    <a:gd name="connsiteX2" fmla="*/ 4347418 w 4347418"/>
                    <a:gd name="connsiteY2" fmla="*/ 2419142 h 3485362"/>
                    <a:gd name="connsiteX3" fmla="*/ 0 w 4347418"/>
                    <a:gd name="connsiteY3" fmla="*/ 2439580 h 3485362"/>
                    <a:gd name="connsiteX4" fmla="*/ 671873 w 4347418"/>
                    <a:gd name="connsiteY4" fmla="*/ 25042 h 3485362"/>
                    <a:gd name="connsiteX0" fmla="*/ 676990 w 4352535"/>
                    <a:gd name="connsiteY0" fmla="*/ 25042 h 3485362"/>
                    <a:gd name="connsiteX1" fmla="*/ 3668049 w 4352535"/>
                    <a:gd name="connsiteY1" fmla="*/ 0 h 3485362"/>
                    <a:gd name="connsiteX2" fmla="*/ 4352535 w 4352535"/>
                    <a:gd name="connsiteY2" fmla="*/ 2419142 h 3485362"/>
                    <a:gd name="connsiteX3" fmla="*/ 0 w 4352535"/>
                    <a:gd name="connsiteY3" fmla="*/ 2439580 h 3485362"/>
                    <a:gd name="connsiteX4" fmla="*/ 676990 w 4352535"/>
                    <a:gd name="connsiteY4" fmla="*/ 25042 h 3485362"/>
                    <a:gd name="connsiteX0" fmla="*/ 682107 w 4357652"/>
                    <a:gd name="connsiteY0" fmla="*/ 25042 h 3477276"/>
                    <a:gd name="connsiteX1" fmla="*/ 3673166 w 4357652"/>
                    <a:gd name="connsiteY1" fmla="*/ 0 h 3477276"/>
                    <a:gd name="connsiteX2" fmla="*/ 4357652 w 4357652"/>
                    <a:gd name="connsiteY2" fmla="*/ 2419142 h 3477276"/>
                    <a:gd name="connsiteX3" fmla="*/ 0 w 4357652"/>
                    <a:gd name="connsiteY3" fmla="*/ 2423288 h 3477276"/>
                    <a:gd name="connsiteX4" fmla="*/ 682107 w 4357652"/>
                    <a:gd name="connsiteY4" fmla="*/ 25042 h 3477276"/>
                    <a:gd name="connsiteX0" fmla="*/ 682107 w 4357652"/>
                    <a:gd name="connsiteY0" fmla="*/ 25042 h 3477276"/>
                    <a:gd name="connsiteX1" fmla="*/ 3673166 w 4357652"/>
                    <a:gd name="connsiteY1" fmla="*/ 0 h 3477276"/>
                    <a:gd name="connsiteX2" fmla="*/ 4357652 w 4357652"/>
                    <a:gd name="connsiteY2" fmla="*/ 2419142 h 3477276"/>
                    <a:gd name="connsiteX3" fmla="*/ 0 w 4357652"/>
                    <a:gd name="connsiteY3" fmla="*/ 2423288 h 3477276"/>
                    <a:gd name="connsiteX4" fmla="*/ 682107 w 4357652"/>
                    <a:gd name="connsiteY4" fmla="*/ 25042 h 3477276"/>
                    <a:gd name="connsiteX0" fmla="*/ 682107 w 4357652"/>
                    <a:gd name="connsiteY0" fmla="*/ 25042 h 3477276"/>
                    <a:gd name="connsiteX1" fmla="*/ 3673166 w 4357652"/>
                    <a:gd name="connsiteY1" fmla="*/ 0 h 3477276"/>
                    <a:gd name="connsiteX2" fmla="*/ 4357652 w 4357652"/>
                    <a:gd name="connsiteY2" fmla="*/ 2419142 h 3477276"/>
                    <a:gd name="connsiteX3" fmla="*/ 0 w 4357652"/>
                    <a:gd name="connsiteY3" fmla="*/ 2423288 h 3477276"/>
                    <a:gd name="connsiteX4" fmla="*/ 682107 w 4357652"/>
                    <a:gd name="connsiteY4" fmla="*/ 25042 h 3477276"/>
                    <a:gd name="connsiteX0" fmla="*/ 693212 w 4357652"/>
                    <a:gd name="connsiteY0" fmla="*/ 0 h 3499371"/>
                    <a:gd name="connsiteX1" fmla="*/ 3673166 w 4357652"/>
                    <a:gd name="connsiteY1" fmla="*/ 22093 h 3499371"/>
                    <a:gd name="connsiteX2" fmla="*/ 4357652 w 4357652"/>
                    <a:gd name="connsiteY2" fmla="*/ 2441235 h 3499371"/>
                    <a:gd name="connsiteX3" fmla="*/ 0 w 4357652"/>
                    <a:gd name="connsiteY3" fmla="*/ 2445381 h 3499371"/>
                    <a:gd name="connsiteX4" fmla="*/ 693212 w 4357652"/>
                    <a:gd name="connsiteY4" fmla="*/ 0 h 3499371"/>
                    <a:gd name="connsiteX0" fmla="*/ 693212 w 4357652"/>
                    <a:gd name="connsiteY0" fmla="*/ 0 h 3499369"/>
                    <a:gd name="connsiteX1" fmla="*/ 3673166 w 4357652"/>
                    <a:gd name="connsiteY1" fmla="*/ 4416 h 3499369"/>
                    <a:gd name="connsiteX2" fmla="*/ 4357652 w 4357652"/>
                    <a:gd name="connsiteY2" fmla="*/ 2441235 h 3499369"/>
                    <a:gd name="connsiteX3" fmla="*/ 0 w 4357652"/>
                    <a:gd name="connsiteY3" fmla="*/ 2445381 h 3499369"/>
                    <a:gd name="connsiteX4" fmla="*/ 693212 w 4357652"/>
                    <a:gd name="connsiteY4" fmla="*/ 0 h 349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7652" h="3499369">
                      <a:moveTo>
                        <a:pt x="693212" y="0"/>
                      </a:moveTo>
                      <a:cubicBezTo>
                        <a:pt x="1218328" y="745325"/>
                        <a:pt x="3401538" y="538422"/>
                        <a:pt x="3673166" y="4416"/>
                      </a:cubicBezTo>
                      <a:lnTo>
                        <a:pt x="4357652" y="2441235"/>
                      </a:lnTo>
                      <a:cubicBezTo>
                        <a:pt x="4351118" y="3875575"/>
                        <a:pt x="16792" y="3827032"/>
                        <a:pt x="0" y="2445381"/>
                      </a:cubicBezTo>
                      <a:cubicBezTo>
                        <a:pt x="165151" y="1839238"/>
                        <a:pt x="511140" y="679700"/>
                        <a:pt x="693212" y="0"/>
                      </a:cubicBezTo>
                      <a:close/>
                    </a:path>
                  </a:pathLst>
                </a:custGeom>
                <a:solidFill>
                  <a:srgbClr val="7EC23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20" name="Oval 118"/>
                <p:cNvSpPr/>
                <p:nvPr/>
              </p:nvSpPr>
              <p:spPr>
                <a:xfrm>
                  <a:off x="1322910" y="2064179"/>
                  <a:ext cx="3244742" cy="501057"/>
                </a:xfrm>
                <a:custGeom>
                  <a:avLst/>
                  <a:gdLst>
                    <a:gd name="connsiteX0" fmla="*/ 0 w 3159276"/>
                    <a:gd name="connsiteY0" fmla="*/ 129168 h 258336"/>
                    <a:gd name="connsiteX1" fmla="*/ 1579638 w 3159276"/>
                    <a:gd name="connsiteY1" fmla="*/ 0 h 258336"/>
                    <a:gd name="connsiteX2" fmla="*/ 3159276 w 3159276"/>
                    <a:gd name="connsiteY2" fmla="*/ 129168 h 258336"/>
                    <a:gd name="connsiteX3" fmla="*/ 1579638 w 3159276"/>
                    <a:gd name="connsiteY3" fmla="*/ 258336 h 258336"/>
                    <a:gd name="connsiteX4" fmla="*/ 0 w 3159276"/>
                    <a:gd name="connsiteY4" fmla="*/ 129168 h 258336"/>
                    <a:gd name="connsiteX0" fmla="*/ 0 w 3159276"/>
                    <a:gd name="connsiteY0" fmla="*/ 129168 h 286616"/>
                    <a:gd name="connsiteX1" fmla="*/ 1579638 w 3159276"/>
                    <a:gd name="connsiteY1" fmla="*/ 0 h 286616"/>
                    <a:gd name="connsiteX2" fmla="*/ 3159276 w 3159276"/>
                    <a:gd name="connsiteY2" fmla="*/ 129168 h 286616"/>
                    <a:gd name="connsiteX3" fmla="*/ 1574925 w 3159276"/>
                    <a:gd name="connsiteY3" fmla="*/ 286616 h 286616"/>
                    <a:gd name="connsiteX4" fmla="*/ 0 w 3159276"/>
                    <a:gd name="connsiteY4" fmla="*/ 129168 h 286616"/>
                    <a:gd name="connsiteX0" fmla="*/ 16 w 3159292"/>
                    <a:gd name="connsiteY0" fmla="*/ 129168 h 321122"/>
                    <a:gd name="connsiteX1" fmla="*/ 1579654 w 3159292"/>
                    <a:gd name="connsiteY1" fmla="*/ 0 h 321122"/>
                    <a:gd name="connsiteX2" fmla="*/ 3159292 w 3159292"/>
                    <a:gd name="connsiteY2" fmla="*/ 129168 h 321122"/>
                    <a:gd name="connsiteX3" fmla="*/ 1603340 w 3159292"/>
                    <a:gd name="connsiteY3" fmla="*/ 321122 h 321122"/>
                    <a:gd name="connsiteX4" fmla="*/ 16 w 3159292"/>
                    <a:gd name="connsiteY4" fmla="*/ 129168 h 321122"/>
                    <a:gd name="connsiteX0" fmla="*/ 95 w 3159371"/>
                    <a:gd name="connsiteY0" fmla="*/ 129168 h 321122"/>
                    <a:gd name="connsiteX1" fmla="*/ 1579733 w 3159371"/>
                    <a:gd name="connsiteY1" fmla="*/ 0 h 321122"/>
                    <a:gd name="connsiteX2" fmla="*/ 3159371 w 3159371"/>
                    <a:gd name="connsiteY2" fmla="*/ 129168 h 321122"/>
                    <a:gd name="connsiteX3" fmla="*/ 1603419 w 3159371"/>
                    <a:gd name="connsiteY3" fmla="*/ 321122 h 321122"/>
                    <a:gd name="connsiteX4" fmla="*/ 95 w 3159371"/>
                    <a:gd name="connsiteY4" fmla="*/ 129168 h 321122"/>
                    <a:gd name="connsiteX0" fmla="*/ 65 w 3147981"/>
                    <a:gd name="connsiteY0" fmla="*/ 129249 h 321216"/>
                    <a:gd name="connsiteX1" fmla="*/ 1579703 w 3147981"/>
                    <a:gd name="connsiteY1" fmla="*/ 81 h 321216"/>
                    <a:gd name="connsiteX2" fmla="*/ 3147981 w 3147981"/>
                    <a:gd name="connsiteY2" fmla="*/ 137875 h 321216"/>
                    <a:gd name="connsiteX3" fmla="*/ 1603389 w 3147981"/>
                    <a:gd name="connsiteY3" fmla="*/ 321203 h 321216"/>
                    <a:gd name="connsiteX4" fmla="*/ 65 w 3147981"/>
                    <a:gd name="connsiteY4" fmla="*/ 129249 h 321216"/>
                    <a:gd name="connsiteX0" fmla="*/ 65 w 3147981"/>
                    <a:gd name="connsiteY0" fmla="*/ 129249 h 321216"/>
                    <a:gd name="connsiteX1" fmla="*/ 1579703 w 3147981"/>
                    <a:gd name="connsiteY1" fmla="*/ 81 h 321216"/>
                    <a:gd name="connsiteX2" fmla="*/ 3147981 w 3147981"/>
                    <a:gd name="connsiteY2" fmla="*/ 137875 h 321216"/>
                    <a:gd name="connsiteX3" fmla="*/ 1603389 w 3147981"/>
                    <a:gd name="connsiteY3" fmla="*/ 321203 h 321216"/>
                    <a:gd name="connsiteX4" fmla="*/ 65 w 3147981"/>
                    <a:gd name="connsiteY4" fmla="*/ 129249 h 321216"/>
                    <a:gd name="connsiteX0" fmla="*/ 601 w 3148517"/>
                    <a:gd name="connsiteY0" fmla="*/ 129198 h 321165"/>
                    <a:gd name="connsiteX1" fmla="*/ 1580239 w 3148517"/>
                    <a:gd name="connsiteY1" fmla="*/ 30 h 321165"/>
                    <a:gd name="connsiteX2" fmla="*/ 3148517 w 3148517"/>
                    <a:gd name="connsiteY2" fmla="*/ 137824 h 321165"/>
                    <a:gd name="connsiteX3" fmla="*/ 1603925 w 3148517"/>
                    <a:gd name="connsiteY3" fmla="*/ 321152 h 321165"/>
                    <a:gd name="connsiteX4" fmla="*/ 601 w 3148517"/>
                    <a:gd name="connsiteY4" fmla="*/ 129198 h 321165"/>
                    <a:gd name="connsiteX0" fmla="*/ 0 w 3147916"/>
                    <a:gd name="connsiteY0" fmla="*/ 129198 h 321165"/>
                    <a:gd name="connsiteX1" fmla="*/ 1579638 w 3147916"/>
                    <a:gd name="connsiteY1" fmla="*/ 30 h 321165"/>
                    <a:gd name="connsiteX2" fmla="*/ 3147916 w 3147916"/>
                    <a:gd name="connsiteY2" fmla="*/ 137824 h 321165"/>
                    <a:gd name="connsiteX3" fmla="*/ 1603324 w 3147916"/>
                    <a:gd name="connsiteY3" fmla="*/ 321152 h 321165"/>
                    <a:gd name="connsiteX4" fmla="*/ 0 w 3147916"/>
                    <a:gd name="connsiteY4" fmla="*/ 129198 h 321165"/>
                    <a:gd name="connsiteX0" fmla="*/ 0 w 3147916"/>
                    <a:gd name="connsiteY0" fmla="*/ 129198 h 329791"/>
                    <a:gd name="connsiteX1" fmla="*/ 1579638 w 3147916"/>
                    <a:gd name="connsiteY1" fmla="*/ 30 h 329791"/>
                    <a:gd name="connsiteX2" fmla="*/ 3147916 w 3147916"/>
                    <a:gd name="connsiteY2" fmla="*/ 137824 h 329791"/>
                    <a:gd name="connsiteX3" fmla="*/ 1603324 w 3147916"/>
                    <a:gd name="connsiteY3" fmla="*/ 329779 h 329791"/>
                    <a:gd name="connsiteX4" fmla="*/ 0 w 3147916"/>
                    <a:gd name="connsiteY4" fmla="*/ 129198 h 329791"/>
                    <a:gd name="connsiteX0" fmla="*/ 0 w 3136556"/>
                    <a:gd name="connsiteY0" fmla="*/ 146440 h 329793"/>
                    <a:gd name="connsiteX1" fmla="*/ 1568278 w 3136556"/>
                    <a:gd name="connsiteY1" fmla="*/ 20 h 329793"/>
                    <a:gd name="connsiteX2" fmla="*/ 3136556 w 3136556"/>
                    <a:gd name="connsiteY2" fmla="*/ 137814 h 329793"/>
                    <a:gd name="connsiteX3" fmla="*/ 1591964 w 3136556"/>
                    <a:gd name="connsiteY3" fmla="*/ 329769 h 329793"/>
                    <a:gd name="connsiteX4" fmla="*/ 0 w 3136556"/>
                    <a:gd name="connsiteY4" fmla="*/ 146440 h 329793"/>
                    <a:gd name="connsiteX0" fmla="*/ 0 w 3121251"/>
                    <a:gd name="connsiteY0" fmla="*/ 146440 h 329793"/>
                    <a:gd name="connsiteX1" fmla="*/ 1568278 w 3121251"/>
                    <a:gd name="connsiteY1" fmla="*/ 20 h 329793"/>
                    <a:gd name="connsiteX2" fmla="*/ 3121251 w 3121251"/>
                    <a:gd name="connsiteY2" fmla="*/ 137814 h 329793"/>
                    <a:gd name="connsiteX3" fmla="*/ 1591964 w 3121251"/>
                    <a:gd name="connsiteY3" fmla="*/ 329769 h 329793"/>
                    <a:gd name="connsiteX4" fmla="*/ 0 w 3121251"/>
                    <a:gd name="connsiteY4" fmla="*/ 146440 h 329793"/>
                    <a:gd name="connsiteX0" fmla="*/ 0 w 3125078"/>
                    <a:gd name="connsiteY0" fmla="*/ 136896 h 329750"/>
                    <a:gd name="connsiteX1" fmla="*/ 1572105 w 3125078"/>
                    <a:gd name="connsiteY1" fmla="*/ 1 h 329750"/>
                    <a:gd name="connsiteX2" fmla="*/ 3125078 w 3125078"/>
                    <a:gd name="connsiteY2" fmla="*/ 137795 h 329750"/>
                    <a:gd name="connsiteX3" fmla="*/ 1595791 w 3125078"/>
                    <a:gd name="connsiteY3" fmla="*/ 329750 h 329750"/>
                    <a:gd name="connsiteX4" fmla="*/ 0 w 3125078"/>
                    <a:gd name="connsiteY4" fmla="*/ 136896 h 329750"/>
                    <a:gd name="connsiteX0" fmla="*/ 0 w 3125078"/>
                    <a:gd name="connsiteY0" fmla="*/ 136896 h 329750"/>
                    <a:gd name="connsiteX1" fmla="*/ 1572105 w 3125078"/>
                    <a:gd name="connsiteY1" fmla="*/ 1 h 329750"/>
                    <a:gd name="connsiteX2" fmla="*/ 3125078 w 3125078"/>
                    <a:gd name="connsiteY2" fmla="*/ 137795 h 329750"/>
                    <a:gd name="connsiteX3" fmla="*/ 1595791 w 3125078"/>
                    <a:gd name="connsiteY3" fmla="*/ 329750 h 329750"/>
                    <a:gd name="connsiteX4" fmla="*/ 0 w 3125078"/>
                    <a:gd name="connsiteY4" fmla="*/ 136896 h 329750"/>
                    <a:gd name="connsiteX0" fmla="*/ 0 w 3121251"/>
                    <a:gd name="connsiteY0" fmla="*/ 141662 h 329757"/>
                    <a:gd name="connsiteX1" fmla="*/ 1568278 w 3121251"/>
                    <a:gd name="connsiteY1" fmla="*/ 4 h 329757"/>
                    <a:gd name="connsiteX2" fmla="*/ 3121251 w 3121251"/>
                    <a:gd name="connsiteY2" fmla="*/ 137798 h 329757"/>
                    <a:gd name="connsiteX3" fmla="*/ 1591964 w 3121251"/>
                    <a:gd name="connsiteY3" fmla="*/ 329753 h 329757"/>
                    <a:gd name="connsiteX4" fmla="*/ 0 w 3121251"/>
                    <a:gd name="connsiteY4" fmla="*/ 141662 h 329757"/>
                    <a:gd name="connsiteX0" fmla="*/ 0 w 3123644"/>
                    <a:gd name="connsiteY0" fmla="*/ 141662 h 329757"/>
                    <a:gd name="connsiteX1" fmla="*/ 1568278 w 3123644"/>
                    <a:gd name="connsiteY1" fmla="*/ 4 h 329757"/>
                    <a:gd name="connsiteX2" fmla="*/ 3123644 w 3123644"/>
                    <a:gd name="connsiteY2" fmla="*/ 137798 h 329757"/>
                    <a:gd name="connsiteX3" fmla="*/ 1591964 w 3123644"/>
                    <a:gd name="connsiteY3" fmla="*/ 329753 h 329757"/>
                    <a:gd name="connsiteX4" fmla="*/ 0 w 3123644"/>
                    <a:gd name="connsiteY4" fmla="*/ 141662 h 329757"/>
                    <a:gd name="connsiteX0" fmla="*/ 0 w 3118999"/>
                    <a:gd name="connsiteY0" fmla="*/ 138681 h 329750"/>
                    <a:gd name="connsiteX1" fmla="*/ 1563633 w 3118999"/>
                    <a:gd name="connsiteY1" fmla="*/ 1 h 329750"/>
                    <a:gd name="connsiteX2" fmla="*/ 3118999 w 3118999"/>
                    <a:gd name="connsiteY2" fmla="*/ 137795 h 329750"/>
                    <a:gd name="connsiteX3" fmla="*/ 1587319 w 3118999"/>
                    <a:gd name="connsiteY3" fmla="*/ 329750 h 329750"/>
                    <a:gd name="connsiteX4" fmla="*/ 0 w 3118999"/>
                    <a:gd name="connsiteY4" fmla="*/ 138681 h 329750"/>
                    <a:gd name="connsiteX0" fmla="*/ 0 w 3116676"/>
                    <a:gd name="connsiteY0" fmla="*/ 138684 h 329757"/>
                    <a:gd name="connsiteX1" fmla="*/ 1563633 w 3116676"/>
                    <a:gd name="connsiteY1" fmla="*/ 4 h 329757"/>
                    <a:gd name="connsiteX2" fmla="*/ 3116676 w 3116676"/>
                    <a:gd name="connsiteY2" fmla="*/ 134819 h 329757"/>
                    <a:gd name="connsiteX3" fmla="*/ 1587319 w 3116676"/>
                    <a:gd name="connsiteY3" fmla="*/ 329753 h 329757"/>
                    <a:gd name="connsiteX4" fmla="*/ 0 w 3116676"/>
                    <a:gd name="connsiteY4" fmla="*/ 138684 h 329757"/>
                    <a:gd name="connsiteX0" fmla="*/ 0 w 3123610"/>
                    <a:gd name="connsiteY0" fmla="*/ 136299 h 329750"/>
                    <a:gd name="connsiteX1" fmla="*/ 1570567 w 3123610"/>
                    <a:gd name="connsiteY1" fmla="*/ 1 h 329750"/>
                    <a:gd name="connsiteX2" fmla="*/ 3123610 w 3123610"/>
                    <a:gd name="connsiteY2" fmla="*/ 134816 h 329750"/>
                    <a:gd name="connsiteX3" fmla="*/ 1594253 w 3123610"/>
                    <a:gd name="connsiteY3" fmla="*/ 329750 h 329750"/>
                    <a:gd name="connsiteX4" fmla="*/ 0 w 3123610"/>
                    <a:gd name="connsiteY4" fmla="*/ 136299 h 329750"/>
                    <a:gd name="connsiteX0" fmla="*/ 0 w 3132855"/>
                    <a:gd name="connsiteY0" fmla="*/ 136299 h 329750"/>
                    <a:gd name="connsiteX1" fmla="*/ 1570567 w 3132855"/>
                    <a:gd name="connsiteY1" fmla="*/ 1 h 329750"/>
                    <a:gd name="connsiteX2" fmla="*/ 3132855 w 3132855"/>
                    <a:gd name="connsiteY2" fmla="*/ 134816 h 329750"/>
                    <a:gd name="connsiteX3" fmla="*/ 1594253 w 3132855"/>
                    <a:gd name="connsiteY3" fmla="*/ 329750 h 329750"/>
                    <a:gd name="connsiteX4" fmla="*/ 0 w 3132855"/>
                    <a:gd name="connsiteY4" fmla="*/ 136299 h 329750"/>
                    <a:gd name="connsiteX0" fmla="*/ 0 w 3153145"/>
                    <a:gd name="connsiteY0" fmla="*/ 136299 h 329750"/>
                    <a:gd name="connsiteX1" fmla="*/ 1570567 w 3153145"/>
                    <a:gd name="connsiteY1" fmla="*/ 1 h 329750"/>
                    <a:gd name="connsiteX2" fmla="*/ 3153145 w 3153145"/>
                    <a:gd name="connsiteY2" fmla="*/ 134816 h 329750"/>
                    <a:gd name="connsiteX3" fmla="*/ 1594253 w 3153145"/>
                    <a:gd name="connsiteY3" fmla="*/ 329750 h 329750"/>
                    <a:gd name="connsiteX4" fmla="*/ 0 w 3153145"/>
                    <a:gd name="connsiteY4" fmla="*/ 136299 h 329750"/>
                    <a:gd name="connsiteX0" fmla="*/ 0 w 3153145"/>
                    <a:gd name="connsiteY0" fmla="*/ 136299 h 284508"/>
                    <a:gd name="connsiteX1" fmla="*/ 1570567 w 3153145"/>
                    <a:gd name="connsiteY1" fmla="*/ 1 h 284508"/>
                    <a:gd name="connsiteX2" fmla="*/ 3153145 w 3153145"/>
                    <a:gd name="connsiteY2" fmla="*/ 134816 h 284508"/>
                    <a:gd name="connsiteX3" fmla="*/ 1588869 w 3153145"/>
                    <a:gd name="connsiteY3" fmla="*/ 284507 h 284508"/>
                    <a:gd name="connsiteX4" fmla="*/ 0 w 3153145"/>
                    <a:gd name="connsiteY4" fmla="*/ 136299 h 284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3145" h="284508">
                      <a:moveTo>
                        <a:pt x="0" y="136299"/>
                      </a:moveTo>
                      <a:cubicBezTo>
                        <a:pt x="30131" y="56899"/>
                        <a:pt x="1045043" y="248"/>
                        <a:pt x="1570567" y="1"/>
                      </a:cubicBezTo>
                      <a:cubicBezTo>
                        <a:pt x="2096091" y="-246"/>
                        <a:pt x="3136106" y="72104"/>
                        <a:pt x="3153145" y="134816"/>
                      </a:cubicBezTo>
                      <a:cubicBezTo>
                        <a:pt x="3149319" y="220442"/>
                        <a:pt x="2114393" y="284260"/>
                        <a:pt x="1588869" y="284507"/>
                      </a:cubicBezTo>
                      <a:cubicBezTo>
                        <a:pt x="1063345" y="284754"/>
                        <a:pt x="32347" y="258831"/>
                        <a:pt x="0" y="136299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7" name="Group 22"/>
              <p:cNvGrpSpPr/>
              <p:nvPr/>
            </p:nvGrpSpPr>
            <p:grpSpPr>
              <a:xfrm>
                <a:off x="4136135" y="939965"/>
                <a:ext cx="927130" cy="1020282"/>
                <a:chOff x="3935338" y="170750"/>
                <a:chExt cx="1295106" cy="1397149"/>
              </a:xfrm>
            </p:grpSpPr>
            <p:sp>
              <p:nvSpPr>
                <p:cNvPr id="21" name="Isosceles Triangle 20"/>
                <p:cNvSpPr/>
                <p:nvPr/>
              </p:nvSpPr>
              <p:spPr>
                <a:xfrm>
                  <a:off x="3935338" y="191916"/>
                  <a:ext cx="1295106" cy="1375983"/>
                </a:xfrm>
                <a:custGeom>
                  <a:avLst/>
                  <a:gdLst>
                    <a:gd name="connsiteX0" fmla="*/ 0 w 1421627"/>
                    <a:gd name="connsiteY0" fmla="*/ 1562447 h 1562447"/>
                    <a:gd name="connsiteX1" fmla="*/ 710814 w 1421627"/>
                    <a:gd name="connsiteY1" fmla="*/ 0 h 1562447"/>
                    <a:gd name="connsiteX2" fmla="*/ 1421627 w 1421627"/>
                    <a:gd name="connsiteY2" fmla="*/ 1562447 h 1562447"/>
                    <a:gd name="connsiteX3" fmla="*/ 0 w 1421627"/>
                    <a:gd name="connsiteY3" fmla="*/ 1562447 h 1562447"/>
                    <a:gd name="connsiteX0" fmla="*/ 0 w 1421627"/>
                    <a:gd name="connsiteY0" fmla="*/ 1481484 h 1481484"/>
                    <a:gd name="connsiteX1" fmla="*/ 710814 w 1421627"/>
                    <a:gd name="connsiteY1" fmla="*/ 0 h 1481484"/>
                    <a:gd name="connsiteX2" fmla="*/ 1421627 w 1421627"/>
                    <a:gd name="connsiteY2" fmla="*/ 1481484 h 1481484"/>
                    <a:gd name="connsiteX3" fmla="*/ 0 w 1421627"/>
                    <a:gd name="connsiteY3" fmla="*/ 1481484 h 1481484"/>
                    <a:gd name="connsiteX0" fmla="*/ 0 w 1421627"/>
                    <a:gd name="connsiteY0" fmla="*/ 1481484 h 1481484"/>
                    <a:gd name="connsiteX1" fmla="*/ 649510 w 1421627"/>
                    <a:gd name="connsiteY1" fmla="*/ 133867 h 1481484"/>
                    <a:gd name="connsiteX2" fmla="*/ 710814 w 1421627"/>
                    <a:gd name="connsiteY2" fmla="*/ 0 h 1481484"/>
                    <a:gd name="connsiteX3" fmla="*/ 1421627 w 1421627"/>
                    <a:gd name="connsiteY3" fmla="*/ 1481484 h 1481484"/>
                    <a:gd name="connsiteX4" fmla="*/ 0 w 1421627"/>
                    <a:gd name="connsiteY4" fmla="*/ 1481484 h 1481484"/>
                    <a:gd name="connsiteX0" fmla="*/ 0 w 1421627"/>
                    <a:gd name="connsiteY0" fmla="*/ 1481484 h 1481484"/>
                    <a:gd name="connsiteX1" fmla="*/ 592360 w 1421627"/>
                    <a:gd name="connsiteY1" fmla="*/ 517 h 1481484"/>
                    <a:gd name="connsiteX2" fmla="*/ 710814 w 1421627"/>
                    <a:gd name="connsiteY2" fmla="*/ 0 h 1481484"/>
                    <a:gd name="connsiteX3" fmla="*/ 1421627 w 1421627"/>
                    <a:gd name="connsiteY3" fmla="*/ 1481484 h 1481484"/>
                    <a:gd name="connsiteX4" fmla="*/ 0 w 1421627"/>
                    <a:gd name="connsiteY4" fmla="*/ 1481484 h 1481484"/>
                    <a:gd name="connsiteX0" fmla="*/ 0 w 1421627"/>
                    <a:gd name="connsiteY0" fmla="*/ 1481484 h 1481484"/>
                    <a:gd name="connsiteX1" fmla="*/ 592360 w 1421627"/>
                    <a:gd name="connsiteY1" fmla="*/ 517 h 1481484"/>
                    <a:gd name="connsiteX2" fmla="*/ 710814 w 1421627"/>
                    <a:gd name="connsiteY2" fmla="*/ 0 h 1481484"/>
                    <a:gd name="connsiteX3" fmla="*/ 773335 w 1421627"/>
                    <a:gd name="connsiteY3" fmla="*/ 129104 h 1481484"/>
                    <a:gd name="connsiteX4" fmla="*/ 1421627 w 1421627"/>
                    <a:gd name="connsiteY4" fmla="*/ 1481484 h 1481484"/>
                    <a:gd name="connsiteX5" fmla="*/ 0 w 1421627"/>
                    <a:gd name="connsiteY5" fmla="*/ 1481484 h 1481484"/>
                    <a:gd name="connsiteX0" fmla="*/ 0 w 1421627"/>
                    <a:gd name="connsiteY0" fmla="*/ 1481484 h 1481484"/>
                    <a:gd name="connsiteX1" fmla="*/ 592360 w 1421627"/>
                    <a:gd name="connsiteY1" fmla="*/ 517 h 1481484"/>
                    <a:gd name="connsiteX2" fmla="*/ 710814 w 1421627"/>
                    <a:gd name="connsiteY2" fmla="*/ 0 h 1481484"/>
                    <a:gd name="connsiteX3" fmla="*/ 840010 w 1421627"/>
                    <a:gd name="connsiteY3" fmla="*/ 5279 h 1481484"/>
                    <a:gd name="connsiteX4" fmla="*/ 1421627 w 1421627"/>
                    <a:gd name="connsiteY4" fmla="*/ 1481484 h 1481484"/>
                    <a:gd name="connsiteX5" fmla="*/ 0 w 1421627"/>
                    <a:gd name="connsiteY5" fmla="*/ 1481484 h 1481484"/>
                    <a:gd name="connsiteX0" fmla="*/ 0 w 1421627"/>
                    <a:gd name="connsiteY0" fmla="*/ 1542880 h 1542880"/>
                    <a:gd name="connsiteX1" fmla="*/ 601885 w 1421627"/>
                    <a:gd name="connsiteY1" fmla="*/ 0 h 1542880"/>
                    <a:gd name="connsiteX2" fmla="*/ 710814 w 1421627"/>
                    <a:gd name="connsiteY2" fmla="*/ 61396 h 1542880"/>
                    <a:gd name="connsiteX3" fmla="*/ 840010 w 1421627"/>
                    <a:gd name="connsiteY3" fmla="*/ 66675 h 1542880"/>
                    <a:gd name="connsiteX4" fmla="*/ 1421627 w 1421627"/>
                    <a:gd name="connsiteY4" fmla="*/ 1542880 h 1542880"/>
                    <a:gd name="connsiteX5" fmla="*/ 0 w 1421627"/>
                    <a:gd name="connsiteY5" fmla="*/ 1542880 h 1542880"/>
                    <a:gd name="connsiteX0" fmla="*/ 0 w 1421627"/>
                    <a:gd name="connsiteY0" fmla="*/ 1547643 h 1547643"/>
                    <a:gd name="connsiteX1" fmla="*/ 601885 w 1421627"/>
                    <a:gd name="connsiteY1" fmla="*/ 4763 h 1547643"/>
                    <a:gd name="connsiteX2" fmla="*/ 710814 w 1421627"/>
                    <a:gd name="connsiteY2" fmla="*/ 66159 h 1547643"/>
                    <a:gd name="connsiteX3" fmla="*/ 849535 w 1421627"/>
                    <a:gd name="connsiteY3" fmla="*/ 0 h 1547643"/>
                    <a:gd name="connsiteX4" fmla="*/ 1421627 w 1421627"/>
                    <a:gd name="connsiteY4" fmla="*/ 1547643 h 1547643"/>
                    <a:gd name="connsiteX5" fmla="*/ 0 w 1421627"/>
                    <a:gd name="connsiteY5" fmla="*/ 1547643 h 1547643"/>
                    <a:gd name="connsiteX0" fmla="*/ 0 w 1421627"/>
                    <a:gd name="connsiteY0" fmla="*/ 1547643 h 1547643"/>
                    <a:gd name="connsiteX1" fmla="*/ 601885 w 1421627"/>
                    <a:gd name="connsiteY1" fmla="*/ 4763 h 1547643"/>
                    <a:gd name="connsiteX2" fmla="*/ 710814 w 1421627"/>
                    <a:gd name="connsiteY2" fmla="*/ 42346 h 1547643"/>
                    <a:gd name="connsiteX3" fmla="*/ 849535 w 1421627"/>
                    <a:gd name="connsiteY3" fmla="*/ 0 h 1547643"/>
                    <a:gd name="connsiteX4" fmla="*/ 1421627 w 1421627"/>
                    <a:gd name="connsiteY4" fmla="*/ 1547643 h 1547643"/>
                    <a:gd name="connsiteX5" fmla="*/ 0 w 1421627"/>
                    <a:gd name="connsiteY5" fmla="*/ 1547643 h 1547643"/>
                    <a:gd name="connsiteX0" fmla="*/ 0 w 1421627"/>
                    <a:gd name="connsiteY0" fmla="*/ 1547643 h 1547643"/>
                    <a:gd name="connsiteX1" fmla="*/ 601885 w 1421627"/>
                    <a:gd name="connsiteY1" fmla="*/ 4763 h 1547643"/>
                    <a:gd name="connsiteX2" fmla="*/ 710814 w 1421627"/>
                    <a:gd name="connsiteY2" fmla="*/ 13771 h 1547643"/>
                    <a:gd name="connsiteX3" fmla="*/ 849535 w 1421627"/>
                    <a:gd name="connsiteY3" fmla="*/ 0 h 1547643"/>
                    <a:gd name="connsiteX4" fmla="*/ 1421627 w 1421627"/>
                    <a:gd name="connsiteY4" fmla="*/ 1547643 h 1547643"/>
                    <a:gd name="connsiteX5" fmla="*/ 0 w 1421627"/>
                    <a:gd name="connsiteY5" fmla="*/ 1547643 h 1547643"/>
                    <a:gd name="connsiteX0" fmla="*/ 0 w 1421627"/>
                    <a:gd name="connsiteY0" fmla="*/ 1547643 h 1547643"/>
                    <a:gd name="connsiteX1" fmla="*/ 604266 w 1421627"/>
                    <a:gd name="connsiteY1" fmla="*/ 0 h 1547643"/>
                    <a:gd name="connsiteX2" fmla="*/ 710814 w 1421627"/>
                    <a:gd name="connsiteY2" fmla="*/ 13771 h 1547643"/>
                    <a:gd name="connsiteX3" fmla="*/ 849535 w 1421627"/>
                    <a:gd name="connsiteY3" fmla="*/ 0 h 1547643"/>
                    <a:gd name="connsiteX4" fmla="*/ 1421627 w 1421627"/>
                    <a:gd name="connsiteY4" fmla="*/ 1547643 h 1547643"/>
                    <a:gd name="connsiteX5" fmla="*/ 0 w 1421627"/>
                    <a:gd name="connsiteY5" fmla="*/ 1547643 h 1547643"/>
                    <a:gd name="connsiteX0" fmla="*/ 0 w 1426390"/>
                    <a:gd name="connsiteY0" fmla="*/ 1535737 h 1547643"/>
                    <a:gd name="connsiteX1" fmla="*/ 609029 w 1426390"/>
                    <a:gd name="connsiteY1" fmla="*/ 0 h 1547643"/>
                    <a:gd name="connsiteX2" fmla="*/ 715577 w 1426390"/>
                    <a:gd name="connsiteY2" fmla="*/ 13771 h 1547643"/>
                    <a:gd name="connsiteX3" fmla="*/ 854298 w 1426390"/>
                    <a:gd name="connsiteY3" fmla="*/ 0 h 1547643"/>
                    <a:gd name="connsiteX4" fmla="*/ 1426390 w 1426390"/>
                    <a:gd name="connsiteY4" fmla="*/ 1547643 h 1547643"/>
                    <a:gd name="connsiteX5" fmla="*/ 0 w 1426390"/>
                    <a:gd name="connsiteY5" fmla="*/ 1535737 h 1547643"/>
                    <a:gd name="connsiteX0" fmla="*/ 0 w 1426390"/>
                    <a:gd name="connsiteY0" fmla="*/ 1535737 h 1657225"/>
                    <a:gd name="connsiteX1" fmla="*/ 609029 w 1426390"/>
                    <a:gd name="connsiteY1" fmla="*/ 0 h 1657225"/>
                    <a:gd name="connsiteX2" fmla="*/ 715577 w 1426390"/>
                    <a:gd name="connsiteY2" fmla="*/ 13771 h 1657225"/>
                    <a:gd name="connsiteX3" fmla="*/ 854298 w 1426390"/>
                    <a:gd name="connsiteY3" fmla="*/ 0 h 1657225"/>
                    <a:gd name="connsiteX4" fmla="*/ 1426390 w 1426390"/>
                    <a:gd name="connsiteY4" fmla="*/ 1547643 h 1657225"/>
                    <a:gd name="connsiteX5" fmla="*/ 0 w 1426390"/>
                    <a:gd name="connsiteY5" fmla="*/ 1535737 h 1657225"/>
                    <a:gd name="connsiteX0" fmla="*/ 0 w 1426390"/>
                    <a:gd name="connsiteY0" fmla="*/ 1535737 h 1704741"/>
                    <a:gd name="connsiteX1" fmla="*/ 609029 w 1426390"/>
                    <a:gd name="connsiteY1" fmla="*/ 0 h 1704741"/>
                    <a:gd name="connsiteX2" fmla="*/ 715577 w 1426390"/>
                    <a:gd name="connsiteY2" fmla="*/ 13771 h 1704741"/>
                    <a:gd name="connsiteX3" fmla="*/ 854298 w 1426390"/>
                    <a:gd name="connsiteY3" fmla="*/ 0 h 1704741"/>
                    <a:gd name="connsiteX4" fmla="*/ 1426390 w 1426390"/>
                    <a:gd name="connsiteY4" fmla="*/ 1547643 h 1704741"/>
                    <a:gd name="connsiteX5" fmla="*/ 0 w 1426390"/>
                    <a:gd name="connsiteY5" fmla="*/ 1535737 h 1704741"/>
                    <a:gd name="connsiteX0" fmla="*/ 0 w 1426390"/>
                    <a:gd name="connsiteY0" fmla="*/ 1535737 h 1712520"/>
                    <a:gd name="connsiteX1" fmla="*/ 609029 w 1426390"/>
                    <a:gd name="connsiteY1" fmla="*/ 0 h 1712520"/>
                    <a:gd name="connsiteX2" fmla="*/ 715577 w 1426390"/>
                    <a:gd name="connsiteY2" fmla="*/ 13771 h 1712520"/>
                    <a:gd name="connsiteX3" fmla="*/ 854298 w 1426390"/>
                    <a:gd name="connsiteY3" fmla="*/ 0 h 1712520"/>
                    <a:gd name="connsiteX4" fmla="*/ 1426390 w 1426390"/>
                    <a:gd name="connsiteY4" fmla="*/ 1547643 h 1712520"/>
                    <a:gd name="connsiteX5" fmla="*/ 0 w 1426390"/>
                    <a:gd name="connsiteY5" fmla="*/ 1535737 h 1712520"/>
                    <a:gd name="connsiteX0" fmla="*/ 0 w 1426390"/>
                    <a:gd name="connsiteY0" fmla="*/ 1535737 h 1718406"/>
                    <a:gd name="connsiteX1" fmla="*/ 609029 w 1426390"/>
                    <a:gd name="connsiteY1" fmla="*/ 0 h 1718406"/>
                    <a:gd name="connsiteX2" fmla="*/ 715577 w 1426390"/>
                    <a:gd name="connsiteY2" fmla="*/ 13771 h 1718406"/>
                    <a:gd name="connsiteX3" fmla="*/ 854298 w 1426390"/>
                    <a:gd name="connsiteY3" fmla="*/ 0 h 1718406"/>
                    <a:gd name="connsiteX4" fmla="*/ 1426390 w 1426390"/>
                    <a:gd name="connsiteY4" fmla="*/ 1547643 h 1718406"/>
                    <a:gd name="connsiteX5" fmla="*/ 0 w 1426390"/>
                    <a:gd name="connsiteY5" fmla="*/ 1535737 h 1718406"/>
                    <a:gd name="connsiteX0" fmla="*/ 0 w 1426390"/>
                    <a:gd name="connsiteY0" fmla="*/ 1535737 h 1683884"/>
                    <a:gd name="connsiteX1" fmla="*/ 609029 w 1426390"/>
                    <a:gd name="connsiteY1" fmla="*/ 0 h 1683884"/>
                    <a:gd name="connsiteX2" fmla="*/ 715577 w 1426390"/>
                    <a:gd name="connsiteY2" fmla="*/ 13771 h 1683884"/>
                    <a:gd name="connsiteX3" fmla="*/ 854298 w 1426390"/>
                    <a:gd name="connsiteY3" fmla="*/ 0 h 1683884"/>
                    <a:gd name="connsiteX4" fmla="*/ 1426390 w 1426390"/>
                    <a:gd name="connsiteY4" fmla="*/ 1547643 h 1683884"/>
                    <a:gd name="connsiteX5" fmla="*/ 0 w 1426390"/>
                    <a:gd name="connsiteY5" fmla="*/ 1535737 h 1683884"/>
                    <a:gd name="connsiteX0" fmla="*/ 0 w 1426390"/>
                    <a:gd name="connsiteY0" fmla="*/ 1535737 h 1679485"/>
                    <a:gd name="connsiteX1" fmla="*/ 609029 w 1426390"/>
                    <a:gd name="connsiteY1" fmla="*/ 0 h 1679485"/>
                    <a:gd name="connsiteX2" fmla="*/ 715577 w 1426390"/>
                    <a:gd name="connsiteY2" fmla="*/ 13771 h 1679485"/>
                    <a:gd name="connsiteX3" fmla="*/ 854298 w 1426390"/>
                    <a:gd name="connsiteY3" fmla="*/ 0 h 1679485"/>
                    <a:gd name="connsiteX4" fmla="*/ 1426390 w 1426390"/>
                    <a:gd name="connsiteY4" fmla="*/ 1538118 h 1679485"/>
                    <a:gd name="connsiteX5" fmla="*/ 0 w 1426390"/>
                    <a:gd name="connsiteY5" fmla="*/ 1535737 h 1679485"/>
                    <a:gd name="connsiteX0" fmla="*/ 0 w 1426390"/>
                    <a:gd name="connsiteY0" fmla="*/ 1535737 h 1676179"/>
                    <a:gd name="connsiteX1" fmla="*/ 609029 w 1426390"/>
                    <a:gd name="connsiteY1" fmla="*/ 0 h 1676179"/>
                    <a:gd name="connsiteX2" fmla="*/ 715577 w 1426390"/>
                    <a:gd name="connsiteY2" fmla="*/ 13771 h 1676179"/>
                    <a:gd name="connsiteX3" fmla="*/ 854298 w 1426390"/>
                    <a:gd name="connsiteY3" fmla="*/ 0 h 1676179"/>
                    <a:gd name="connsiteX4" fmla="*/ 1426390 w 1426390"/>
                    <a:gd name="connsiteY4" fmla="*/ 1538118 h 1676179"/>
                    <a:gd name="connsiteX5" fmla="*/ 0 w 1426390"/>
                    <a:gd name="connsiteY5" fmla="*/ 1535737 h 1676179"/>
                    <a:gd name="connsiteX0" fmla="*/ 0 w 1421628"/>
                    <a:gd name="connsiteY0" fmla="*/ 1535737 h 1673069"/>
                    <a:gd name="connsiteX1" fmla="*/ 609029 w 1421628"/>
                    <a:gd name="connsiteY1" fmla="*/ 0 h 1673069"/>
                    <a:gd name="connsiteX2" fmla="*/ 715577 w 1421628"/>
                    <a:gd name="connsiteY2" fmla="*/ 13771 h 1673069"/>
                    <a:gd name="connsiteX3" fmla="*/ 854298 w 1421628"/>
                    <a:gd name="connsiteY3" fmla="*/ 0 h 1673069"/>
                    <a:gd name="connsiteX4" fmla="*/ 1421628 w 1421628"/>
                    <a:gd name="connsiteY4" fmla="*/ 1530975 h 1673069"/>
                    <a:gd name="connsiteX5" fmla="*/ 0 w 1421628"/>
                    <a:gd name="connsiteY5" fmla="*/ 1535737 h 1673069"/>
                    <a:gd name="connsiteX0" fmla="*/ 0 w 1419246"/>
                    <a:gd name="connsiteY0" fmla="*/ 1533356 h 1671714"/>
                    <a:gd name="connsiteX1" fmla="*/ 606647 w 1419246"/>
                    <a:gd name="connsiteY1" fmla="*/ 0 h 1671714"/>
                    <a:gd name="connsiteX2" fmla="*/ 713195 w 1419246"/>
                    <a:gd name="connsiteY2" fmla="*/ 13771 h 1671714"/>
                    <a:gd name="connsiteX3" fmla="*/ 851916 w 1419246"/>
                    <a:gd name="connsiteY3" fmla="*/ 0 h 1671714"/>
                    <a:gd name="connsiteX4" fmla="*/ 1419246 w 1419246"/>
                    <a:gd name="connsiteY4" fmla="*/ 1530975 h 1671714"/>
                    <a:gd name="connsiteX5" fmla="*/ 0 w 1419246"/>
                    <a:gd name="connsiteY5" fmla="*/ 1533356 h 1671714"/>
                    <a:gd name="connsiteX0" fmla="*/ 0 w 1419246"/>
                    <a:gd name="connsiteY0" fmla="*/ 1533356 h 1675587"/>
                    <a:gd name="connsiteX1" fmla="*/ 606647 w 1419246"/>
                    <a:gd name="connsiteY1" fmla="*/ 0 h 1675587"/>
                    <a:gd name="connsiteX2" fmla="*/ 713195 w 1419246"/>
                    <a:gd name="connsiteY2" fmla="*/ 13771 h 1675587"/>
                    <a:gd name="connsiteX3" fmla="*/ 851916 w 1419246"/>
                    <a:gd name="connsiteY3" fmla="*/ 0 h 1675587"/>
                    <a:gd name="connsiteX4" fmla="*/ 1419246 w 1419246"/>
                    <a:gd name="connsiteY4" fmla="*/ 1530975 h 1675587"/>
                    <a:gd name="connsiteX5" fmla="*/ 0 w 1419246"/>
                    <a:gd name="connsiteY5" fmla="*/ 1533356 h 1675587"/>
                    <a:gd name="connsiteX0" fmla="*/ 0 w 1409721"/>
                    <a:gd name="connsiteY0" fmla="*/ 1533356 h 1673579"/>
                    <a:gd name="connsiteX1" fmla="*/ 606647 w 1409721"/>
                    <a:gd name="connsiteY1" fmla="*/ 0 h 1673579"/>
                    <a:gd name="connsiteX2" fmla="*/ 713195 w 1409721"/>
                    <a:gd name="connsiteY2" fmla="*/ 13771 h 1673579"/>
                    <a:gd name="connsiteX3" fmla="*/ 851916 w 1409721"/>
                    <a:gd name="connsiteY3" fmla="*/ 0 h 1673579"/>
                    <a:gd name="connsiteX4" fmla="*/ 1409721 w 1409721"/>
                    <a:gd name="connsiteY4" fmla="*/ 1526213 h 1673579"/>
                    <a:gd name="connsiteX5" fmla="*/ 0 w 1409721"/>
                    <a:gd name="connsiteY5" fmla="*/ 1533356 h 1673579"/>
                    <a:gd name="connsiteX0" fmla="*/ 0 w 1383293"/>
                    <a:gd name="connsiteY0" fmla="*/ 1533356 h 1642626"/>
                    <a:gd name="connsiteX1" fmla="*/ 606647 w 1383293"/>
                    <a:gd name="connsiteY1" fmla="*/ 0 h 1642626"/>
                    <a:gd name="connsiteX2" fmla="*/ 713195 w 1383293"/>
                    <a:gd name="connsiteY2" fmla="*/ 13771 h 1642626"/>
                    <a:gd name="connsiteX3" fmla="*/ 851916 w 1383293"/>
                    <a:gd name="connsiteY3" fmla="*/ 0 h 1642626"/>
                    <a:gd name="connsiteX4" fmla="*/ 1383293 w 1383293"/>
                    <a:gd name="connsiteY4" fmla="*/ 1436358 h 1642626"/>
                    <a:gd name="connsiteX5" fmla="*/ 0 w 1383293"/>
                    <a:gd name="connsiteY5" fmla="*/ 1533356 h 1642626"/>
                    <a:gd name="connsiteX0" fmla="*/ 0 w 1341008"/>
                    <a:gd name="connsiteY0" fmla="*/ 1427645 h 1574718"/>
                    <a:gd name="connsiteX1" fmla="*/ 564362 w 1341008"/>
                    <a:gd name="connsiteY1" fmla="*/ 0 h 1574718"/>
                    <a:gd name="connsiteX2" fmla="*/ 670910 w 1341008"/>
                    <a:gd name="connsiteY2" fmla="*/ 13771 h 1574718"/>
                    <a:gd name="connsiteX3" fmla="*/ 809631 w 1341008"/>
                    <a:gd name="connsiteY3" fmla="*/ 0 h 1574718"/>
                    <a:gd name="connsiteX4" fmla="*/ 1341008 w 1341008"/>
                    <a:gd name="connsiteY4" fmla="*/ 1436358 h 1574718"/>
                    <a:gd name="connsiteX5" fmla="*/ 0 w 1341008"/>
                    <a:gd name="connsiteY5" fmla="*/ 1427645 h 1574718"/>
                    <a:gd name="connsiteX0" fmla="*/ 0 w 1303770"/>
                    <a:gd name="connsiteY0" fmla="*/ 1448332 h 1586559"/>
                    <a:gd name="connsiteX1" fmla="*/ 527124 w 1303770"/>
                    <a:gd name="connsiteY1" fmla="*/ 0 h 1586559"/>
                    <a:gd name="connsiteX2" fmla="*/ 633672 w 1303770"/>
                    <a:gd name="connsiteY2" fmla="*/ 13771 h 1586559"/>
                    <a:gd name="connsiteX3" fmla="*/ 772393 w 1303770"/>
                    <a:gd name="connsiteY3" fmla="*/ 0 h 1586559"/>
                    <a:gd name="connsiteX4" fmla="*/ 1303770 w 1303770"/>
                    <a:gd name="connsiteY4" fmla="*/ 1436358 h 1586559"/>
                    <a:gd name="connsiteX5" fmla="*/ 0 w 1303770"/>
                    <a:gd name="connsiteY5" fmla="*/ 1448332 h 1586559"/>
                    <a:gd name="connsiteX0" fmla="*/ 0 w 1266532"/>
                    <a:gd name="connsiteY0" fmla="*/ 1448332 h 1591772"/>
                    <a:gd name="connsiteX1" fmla="*/ 527124 w 1266532"/>
                    <a:gd name="connsiteY1" fmla="*/ 0 h 1591772"/>
                    <a:gd name="connsiteX2" fmla="*/ 633672 w 1266532"/>
                    <a:gd name="connsiteY2" fmla="*/ 13771 h 1591772"/>
                    <a:gd name="connsiteX3" fmla="*/ 772393 w 1266532"/>
                    <a:gd name="connsiteY3" fmla="*/ 0 h 1591772"/>
                    <a:gd name="connsiteX4" fmla="*/ 1266532 w 1266532"/>
                    <a:gd name="connsiteY4" fmla="*/ 1448770 h 1591772"/>
                    <a:gd name="connsiteX5" fmla="*/ 0 w 1266532"/>
                    <a:gd name="connsiteY5" fmla="*/ 1448332 h 1591772"/>
                    <a:gd name="connsiteX0" fmla="*/ 0 w 1268913"/>
                    <a:gd name="connsiteY0" fmla="*/ 1443092 h 1588817"/>
                    <a:gd name="connsiteX1" fmla="*/ 529505 w 1268913"/>
                    <a:gd name="connsiteY1" fmla="*/ 0 h 1588817"/>
                    <a:gd name="connsiteX2" fmla="*/ 636053 w 1268913"/>
                    <a:gd name="connsiteY2" fmla="*/ 13771 h 1588817"/>
                    <a:gd name="connsiteX3" fmla="*/ 774774 w 1268913"/>
                    <a:gd name="connsiteY3" fmla="*/ 0 h 1588817"/>
                    <a:gd name="connsiteX4" fmla="*/ 1268913 w 1268913"/>
                    <a:gd name="connsiteY4" fmla="*/ 1448770 h 1588817"/>
                    <a:gd name="connsiteX5" fmla="*/ 0 w 1268913"/>
                    <a:gd name="connsiteY5" fmla="*/ 1443092 h 1588817"/>
                    <a:gd name="connsiteX0" fmla="*/ 0 w 1268913"/>
                    <a:gd name="connsiteY0" fmla="*/ 1443092 h 1570278"/>
                    <a:gd name="connsiteX1" fmla="*/ 529505 w 1268913"/>
                    <a:gd name="connsiteY1" fmla="*/ 0 h 1570278"/>
                    <a:gd name="connsiteX2" fmla="*/ 636053 w 1268913"/>
                    <a:gd name="connsiteY2" fmla="*/ 13771 h 1570278"/>
                    <a:gd name="connsiteX3" fmla="*/ 774774 w 1268913"/>
                    <a:gd name="connsiteY3" fmla="*/ 0 h 1570278"/>
                    <a:gd name="connsiteX4" fmla="*/ 1268913 w 1268913"/>
                    <a:gd name="connsiteY4" fmla="*/ 1448770 h 1570278"/>
                    <a:gd name="connsiteX5" fmla="*/ 0 w 1268913"/>
                    <a:gd name="connsiteY5" fmla="*/ 1443092 h 1570278"/>
                    <a:gd name="connsiteX0" fmla="*/ 0 w 1268913"/>
                    <a:gd name="connsiteY0" fmla="*/ 1443092 h 1560882"/>
                    <a:gd name="connsiteX1" fmla="*/ 529505 w 1268913"/>
                    <a:gd name="connsiteY1" fmla="*/ 0 h 1560882"/>
                    <a:gd name="connsiteX2" fmla="*/ 636053 w 1268913"/>
                    <a:gd name="connsiteY2" fmla="*/ 13771 h 1560882"/>
                    <a:gd name="connsiteX3" fmla="*/ 774774 w 1268913"/>
                    <a:gd name="connsiteY3" fmla="*/ 0 h 1560882"/>
                    <a:gd name="connsiteX4" fmla="*/ 1268913 w 1268913"/>
                    <a:gd name="connsiteY4" fmla="*/ 1448770 h 1560882"/>
                    <a:gd name="connsiteX5" fmla="*/ 0 w 1268913"/>
                    <a:gd name="connsiteY5" fmla="*/ 1443092 h 1560882"/>
                    <a:gd name="connsiteX0" fmla="*/ 0 w 1268913"/>
                    <a:gd name="connsiteY0" fmla="*/ 1443092 h 1565523"/>
                    <a:gd name="connsiteX1" fmla="*/ 529505 w 1268913"/>
                    <a:gd name="connsiteY1" fmla="*/ 0 h 1565523"/>
                    <a:gd name="connsiteX2" fmla="*/ 636053 w 1268913"/>
                    <a:gd name="connsiteY2" fmla="*/ 13771 h 1565523"/>
                    <a:gd name="connsiteX3" fmla="*/ 774774 w 1268913"/>
                    <a:gd name="connsiteY3" fmla="*/ 0 h 1565523"/>
                    <a:gd name="connsiteX4" fmla="*/ 1268913 w 1268913"/>
                    <a:gd name="connsiteY4" fmla="*/ 1448770 h 1565523"/>
                    <a:gd name="connsiteX5" fmla="*/ 0 w 1268913"/>
                    <a:gd name="connsiteY5" fmla="*/ 1443092 h 1565523"/>
                    <a:gd name="connsiteX0" fmla="*/ 0 w 1268913"/>
                    <a:gd name="connsiteY0" fmla="*/ 1443092 h 1573182"/>
                    <a:gd name="connsiteX1" fmla="*/ 529505 w 1268913"/>
                    <a:gd name="connsiteY1" fmla="*/ 0 h 1573182"/>
                    <a:gd name="connsiteX2" fmla="*/ 636053 w 1268913"/>
                    <a:gd name="connsiteY2" fmla="*/ 13771 h 1573182"/>
                    <a:gd name="connsiteX3" fmla="*/ 774774 w 1268913"/>
                    <a:gd name="connsiteY3" fmla="*/ 0 h 1573182"/>
                    <a:gd name="connsiteX4" fmla="*/ 1268913 w 1268913"/>
                    <a:gd name="connsiteY4" fmla="*/ 1448770 h 1573182"/>
                    <a:gd name="connsiteX5" fmla="*/ 0 w 1268913"/>
                    <a:gd name="connsiteY5" fmla="*/ 1443092 h 1573182"/>
                    <a:gd name="connsiteX0" fmla="*/ 0 w 1268913"/>
                    <a:gd name="connsiteY0" fmla="*/ 1443092 h 1581220"/>
                    <a:gd name="connsiteX1" fmla="*/ 529505 w 1268913"/>
                    <a:gd name="connsiteY1" fmla="*/ 0 h 1581220"/>
                    <a:gd name="connsiteX2" fmla="*/ 636053 w 1268913"/>
                    <a:gd name="connsiteY2" fmla="*/ 13771 h 1581220"/>
                    <a:gd name="connsiteX3" fmla="*/ 774774 w 1268913"/>
                    <a:gd name="connsiteY3" fmla="*/ 0 h 1581220"/>
                    <a:gd name="connsiteX4" fmla="*/ 1268913 w 1268913"/>
                    <a:gd name="connsiteY4" fmla="*/ 1448770 h 1581220"/>
                    <a:gd name="connsiteX5" fmla="*/ 0 w 1268913"/>
                    <a:gd name="connsiteY5" fmla="*/ 1443092 h 1581220"/>
                    <a:gd name="connsiteX0" fmla="*/ 0 w 1280819"/>
                    <a:gd name="connsiteY0" fmla="*/ 1429991 h 1574483"/>
                    <a:gd name="connsiteX1" fmla="*/ 541411 w 1280819"/>
                    <a:gd name="connsiteY1" fmla="*/ 0 h 1574483"/>
                    <a:gd name="connsiteX2" fmla="*/ 647959 w 1280819"/>
                    <a:gd name="connsiteY2" fmla="*/ 13771 h 1574483"/>
                    <a:gd name="connsiteX3" fmla="*/ 786680 w 1280819"/>
                    <a:gd name="connsiteY3" fmla="*/ 0 h 1574483"/>
                    <a:gd name="connsiteX4" fmla="*/ 1280819 w 1280819"/>
                    <a:gd name="connsiteY4" fmla="*/ 1448770 h 1574483"/>
                    <a:gd name="connsiteX5" fmla="*/ 0 w 1280819"/>
                    <a:gd name="connsiteY5" fmla="*/ 1429991 h 1574483"/>
                    <a:gd name="connsiteX0" fmla="*/ 0 w 1292725"/>
                    <a:gd name="connsiteY0" fmla="*/ 1429991 h 1568119"/>
                    <a:gd name="connsiteX1" fmla="*/ 541411 w 1292725"/>
                    <a:gd name="connsiteY1" fmla="*/ 0 h 1568119"/>
                    <a:gd name="connsiteX2" fmla="*/ 647959 w 1292725"/>
                    <a:gd name="connsiteY2" fmla="*/ 13771 h 1568119"/>
                    <a:gd name="connsiteX3" fmla="*/ 786680 w 1292725"/>
                    <a:gd name="connsiteY3" fmla="*/ 0 h 1568119"/>
                    <a:gd name="connsiteX4" fmla="*/ 1292725 w 1292725"/>
                    <a:gd name="connsiteY4" fmla="*/ 1435669 h 1568119"/>
                    <a:gd name="connsiteX5" fmla="*/ 0 w 1292725"/>
                    <a:gd name="connsiteY5" fmla="*/ 1429991 h 1568119"/>
                    <a:gd name="connsiteX0" fmla="*/ 0 w 1292725"/>
                    <a:gd name="connsiteY0" fmla="*/ 1429991 h 1568119"/>
                    <a:gd name="connsiteX1" fmla="*/ 541411 w 1292725"/>
                    <a:gd name="connsiteY1" fmla="*/ 0 h 1568119"/>
                    <a:gd name="connsiteX2" fmla="*/ 647959 w 1292725"/>
                    <a:gd name="connsiteY2" fmla="*/ 13771 h 1568119"/>
                    <a:gd name="connsiteX3" fmla="*/ 777155 w 1292725"/>
                    <a:gd name="connsiteY3" fmla="*/ 7860 h 1568119"/>
                    <a:gd name="connsiteX4" fmla="*/ 1292725 w 1292725"/>
                    <a:gd name="connsiteY4" fmla="*/ 1435669 h 1568119"/>
                    <a:gd name="connsiteX5" fmla="*/ 0 w 1292725"/>
                    <a:gd name="connsiteY5" fmla="*/ 1429991 h 1568119"/>
                    <a:gd name="connsiteX0" fmla="*/ 0 w 1292725"/>
                    <a:gd name="connsiteY0" fmla="*/ 1427371 h 1565499"/>
                    <a:gd name="connsiteX1" fmla="*/ 569986 w 1292725"/>
                    <a:gd name="connsiteY1" fmla="*/ 0 h 1565499"/>
                    <a:gd name="connsiteX2" fmla="*/ 647959 w 1292725"/>
                    <a:gd name="connsiteY2" fmla="*/ 11151 h 1565499"/>
                    <a:gd name="connsiteX3" fmla="*/ 777155 w 1292725"/>
                    <a:gd name="connsiteY3" fmla="*/ 5240 h 1565499"/>
                    <a:gd name="connsiteX4" fmla="*/ 1292725 w 1292725"/>
                    <a:gd name="connsiteY4" fmla="*/ 1433049 h 1565499"/>
                    <a:gd name="connsiteX5" fmla="*/ 0 w 1292725"/>
                    <a:gd name="connsiteY5" fmla="*/ 1427371 h 1565499"/>
                    <a:gd name="connsiteX0" fmla="*/ 0 w 1292725"/>
                    <a:gd name="connsiteY0" fmla="*/ 1427371 h 1565499"/>
                    <a:gd name="connsiteX1" fmla="*/ 569986 w 1292725"/>
                    <a:gd name="connsiteY1" fmla="*/ 0 h 1565499"/>
                    <a:gd name="connsiteX2" fmla="*/ 647959 w 1292725"/>
                    <a:gd name="connsiteY2" fmla="*/ 11151 h 1565499"/>
                    <a:gd name="connsiteX3" fmla="*/ 720005 w 1292725"/>
                    <a:gd name="connsiteY3" fmla="*/ 10482 h 1565499"/>
                    <a:gd name="connsiteX4" fmla="*/ 1292725 w 1292725"/>
                    <a:gd name="connsiteY4" fmla="*/ 1433049 h 1565499"/>
                    <a:gd name="connsiteX5" fmla="*/ 0 w 1292725"/>
                    <a:gd name="connsiteY5" fmla="*/ 1427371 h 1565499"/>
                    <a:gd name="connsiteX0" fmla="*/ 0 w 1292725"/>
                    <a:gd name="connsiteY0" fmla="*/ 1429991 h 1568119"/>
                    <a:gd name="connsiteX1" fmla="*/ 569986 w 1292725"/>
                    <a:gd name="connsiteY1" fmla="*/ 2620 h 1568119"/>
                    <a:gd name="connsiteX2" fmla="*/ 647959 w 1292725"/>
                    <a:gd name="connsiteY2" fmla="*/ 13771 h 1568119"/>
                    <a:gd name="connsiteX3" fmla="*/ 712862 w 1292725"/>
                    <a:gd name="connsiteY3" fmla="*/ 0 h 1568119"/>
                    <a:gd name="connsiteX4" fmla="*/ 1292725 w 1292725"/>
                    <a:gd name="connsiteY4" fmla="*/ 1435669 h 1568119"/>
                    <a:gd name="connsiteX5" fmla="*/ 0 w 1292725"/>
                    <a:gd name="connsiteY5" fmla="*/ 1429991 h 1568119"/>
                    <a:gd name="connsiteX0" fmla="*/ 0 w 1295106"/>
                    <a:gd name="connsiteY0" fmla="*/ 1424750 h 1565381"/>
                    <a:gd name="connsiteX1" fmla="*/ 572367 w 1295106"/>
                    <a:gd name="connsiteY1" fmla="*/ 2620 h 1565381"/>
                    <a:gd name="connsiteX2" fmla="*/ 650340 w 1295106"/>
                    <a:gd name="connsiteY2" fmla="*/ 13771 h 1565381"/>
                    <a:gd name="connsiteX3" fmla="*/ 715243 w 1295106"/>
                    <a:gd name="connsiteY3" fmla="*/ 0 h 1565381"/>
                    <a:gd name="connsiteX4" fmla="*/ 1295106 w 1295106"/>
                    <a:gd name="connsiteY4" fmla="*/ 1435669 h 1565381"/>
                    <a:gd name="connsiteX5" fmla="*/ 0 w 1295106"/>
                    <a:gd name="connsiteY5" fmla="*/ 1424750 h 1565381"/>
                    <a:gd name="connsiteX0" fmla="*/ 0 w 1295106"/>
                    <a:gd name="connsiteY0" fmla="*/ 1424750 h 1565381"/>
                    <a:gd name="connsiteX1" fmla="*/ 557698 w 1295106"/>
                    <a:gd name="connsiteY1" fmla="*/ 34906 h 1565381"/>
                    <a:gd name="connsiteX2" fmla="*/ 650340 w 1295106"/>
                    <a:gd name="connsiteY2" fmla="*/ 13771 h 1565381"/>
                    <a:gd name="connsiteX3" fmla="*/ 715243 w 1295106"/>
                    <a:gd name="connsiteY3" fmla="*/ 0 h 1565381"/>
                    <a:gd name="connsiteX4" fmla="*/ 1295106 w 1295106"/>
                    <a:gd name="connsiteY4" fmla="*/ 1435669 h 1565381"/>
                    <a:gd name="connsiteX5" fmla="*/ 0 w 1295106"/>
                    <a:gd name="connsiteY5" fmla="*/ 1424750 h 1565381"/>
                    <a:gd name="connsiteX0" fmla="*/ 0 w 1295106"/>
                    <a:gd name="connsiteY0" fmla="*/ 1424750 h 1565381"/>
                    <a:gd name="connsiteX1" fmla="*/ 557698 w 1295106"/>
                    <a:gd name="connsiteY1" fmla="*/ 34906 h 1565381"/>
                    <a:gd name="connsiteX2" fmla="*/ 640560 w 1295106"/>
                    <a:gd name="connsiteY2" fmla="*/ 51438 h 1565381"/>
                    <a:gd name="connsiteX3" fmla="*/ 715243 w 1295106"/>
                    <a:gd name="connsiteY3" fmla="*/ 0 h 1565381"/>
                    <a:gd name="connsiteX4" fmla="*/ 1295106 w 1295106"/>
                    <a:gd name="connsiteY4" fmla="*/ 1435669 h 1565381"/>
                    <a:gd name="connsiteX5" fmla="*/ 0 w 1295106"/>
                    <a:gd name="connsiteY5" fmla="*/ 1424750 h 1565381"/>
                    <a:gd name="connsiteX0" fmla="*/ 0 w 1295106"/>
                    <a:gd name="connsiteY0" fmla="*/ 1400536 h 1541167"/>
                    <a:gd name="connsiteX1" fmla="*/ 557698 w 1295106"/>
                    <a:gd name="connsiteY1" fmla="*/ 10692 h 1541167"/>
                    <a:gd name="connsiteX2" fmla="*/ 640560 w 1295106"/>
                    <a:gd name="connsiteY2" fmla="*/ 27224 h 1541167"/>
                    <a:gd name="connsiteX3" fmla="*/ 720133 w 1295106"/>
                    <a:gd name="connsiteY3" fmla="*/ 0 h 1541167"/>
                    <a:gd name="connsiteX4" fmla="*/ 1295106 w 1295106"/>
                    <a:gd name="connsiteY4" fmla="*/ 1411455 h 1541167"/>
                    <a:gd name="connsiteX5" fmla="*/ 0 w 1295106"/>
                    <a:gd name="connsiteY5" fmla="*/ 1400536 h 1541167"/>
                    <a:gd name="connsiteX0" fmla="*/ 0 w 1295106"/>
                    <a:gd name="connsiteY0" fmla="*/ 1403297 h 1543928"/>
                    <a:gd name="connsiteX1" fmla="*/ 565032 w 1295106"/>
                    <a:gd name="connsiteY1" fmla="*/ 0 h 1543928"/>
                    <a:gd name="connsiteX2" fmla="*/ 640560 w 1295106"/>
                    <a:gd name="connsiteY2" fmla="*/ 29985 h 1543928"/>
                    <a:gd name="connsiteX3" fmla="*/ 720133 w 1295106"/>
                    <a:gd name="connsiteY3" fmla="*/ 2761 h 1543928"/>
                    <a:gd name="connsiteX4" fmla="*/ 1295106 w 1295106"/>
                    <a:gd name="connsiteY4" fmla="*/ 1414216 h 1543928"/>
                    <a:gd name="connsiteX5" fmla="*/ 0 w 1295106"/>
                    <a:gd name="connsiteY5" fmla="*/ 1403297 h 1543928"/>
                    <a:gd name="connsiteX0" fmla="*/ 0 w 1295106"/>
                    <a:gd name="connsiteY0" fmla="*/ 1400536 h 1541167"/>
                    <a:gd name="connsiteX1" fmla="*/ 536457 w 1295106"/>
                    <a:gd name="connsiteY1" fmla="*/ 65370 h 1541167"/>
                    <a:gd name="connsiteX2" fmla="*/ 640560 w 1295106"/>
                    <a:gd name="connsiteY2" fmla="*/ 27224 h 1541167"/>
                    <a:gd name="connsiteX3" fmla="*/ 720133 w 1295106"/>
                    <a:gd name="connsiteY3" fmla="*/ 0 h 1541167"/>
                    <a:gd name="connsiteX4" fmla="*/ 1295106 w 1295106"/>
                    <a:gd name="connsiteY4" fmla="*/ 1411455 h 1541167"/>
                    <a:gd name="connsiteX5" fmla="*/ 0 w 1295106"/>
                    <a:gd name="connsiteY5" fmla="*/ 1400536 h 1541167"/>
                    <a:gd name="connsiteX0" fmla="*/ 0 w 1295106"/>
                    <a:gd name="connsiteY0" fmla="*/ 1373312 h 1513943"/>
                    <a:gd name="connsiteX1" fmla="*/ 536457 w 1295106"/>
                    <a:gd name="connsiteY1" fmla="*/ 38146 h 1513943"/>
                    <a:gd name="connsiteX2" fmla="*/ 640560 w 1295106"/>
                    <a:gd name="connsiteY2" fmla="*/ 0 h 1513943"/>
                    <a:gd name="connsiteX3" fmla="*/ 739183 w 1295106"/>
                    <a:gd name="connsiteY3" fmla="*/ 17323 h 1513943"/>
                    <a:gd name="connsiteX4" fmla="*/ 1295106 w 1295106"/>
                    <a:gd name="connsiteY4" fmla="*/ 1384231 h 1513943"/>
                    <a:gd name="connsiteX5" fmla="*/ 0 w 1295106"/>
                    <a:gd name="connsiteY5" fmla="*/ 1373312 h 1513943"/>
                    <a:gd name="connsiteX0" fmla="*/ 0 w 1295106"/>
                    <a:gd name="connsiteY0" fmla="*/ 1355989 h 1496620"/>
                    <a:gd name="connsiteX1" fmla="*/ 536457 w 1295106"/>
                    <a:gd name="connsiteY1" fmla="*/ 20823 h 1496620"/>
                    <a:gd name="connsiteX2" fmla="*/ 640560 w 1295106"/>
                    <a:gd name="connsiteY2" fmla="*/ 3640 h 1496620"/>
                    <a:gd name="connsiteX3" fmla="*/ 739183 w 1295106"/>
                    <a:gd name="connsiteY3" fmla="*/ 0 h 1496620"/>
                    <a:gd name="connsiteX4" fmla="*/ 1295106 w 1295106"/>
                    <a:gd name="connsiteY4" fmla="*/ 1366908 h 1496620"/>
                    <a:gd name="connsiteX5" fmla="*/ 0 w 1295106"/>
                    <a:gd name="connsiteY5" fmla="*/ 1355989 h 1496620"/>
                    <a:gd name="connsiteX0" fmla="*/ 0 w 1295106"/>
                    <a:gd name="connsiteY0" fmla="*/ 1352349 h 1492980"/>
                    <a:gd name="connsiteX1" fmla="*/ 536457 w 1295106"/>
                    <a:gd name="connsiteY1" fmla="*/ 17183 h 1492980"/>
                    <a:gd name="connsiteX2" fmla="*/ 640560 w 1295106"/>
                    <a:gd name="connsiteY2" fmla="*/ 0 h 1492980"/>
                    <a:gd name="connsiteX3" fmla="*/ 741564 w 1295106"/>
                    <a:gd name="connsiteY3" fmla="*/ 9462 h 1492980"/>
                    <a:gd name="connsiteX4" fmla="*/ 1295106 w 1295106"/>
                    <a:gd name="connsiteY4" fmla="*/ 1363268 h 1492980"/>
                    <a:gd name="connsiteX5" fmla="*/ 0 w 1295106"/>
                    <a:gd name="connsiteY5" fmla="*/ 1352349 h 1492980"/>
                    <a:gd name="connsiteX0" fmla="*/ 0 w 1295106"/>
                    <a:gd name="connsiteY0" fmla="*/ 1342887 h 1483518"/>
                    <a:gd name="connsiteX1" fmla="*/ 536457 w 1295106"/>
                    <a:gd name="connsiteY1" fmla="*/ 7721 h 1483518"/>
                    <a:gd name="connsiteX2" fmla="*/ 640560 w 1295106"/>
                    <a:gd name="connsiteY2" fmla="*/ 6260 h 1483518"/>
                    <a:gd name="connsiteX3" fmla="*/ 741564 w 1295106"/>
                    <a:gd name="connsiteY3" fmla="*/ 0 h 1483518"/>
                    <a:gd name="connsiteX4" fmla="*/ 1295106 w 1295106"/>
                    <a:gd name="connsiteY4" fmla="*/ 1353806 h 1483518"/>
                    <a:gd name="connsiteX5" fmla="*/ 0 w 1295106"/>
                    <a:gd name="connsiteY5" fmla="*/ 1342887 h 1483518"/>
                    <a:gd name="connsiteX0" fmla="*/ 0 w 1295106"/>
                    <a:gd name="connsiteY0" fmla="*/ 1342887 h 1519028"/>
                    <a:gd name="connsiteX1" fmla="*/ 536457 w 1295106"/>
                    <a:gd name="connsiteY1" fmla="*/ 7721 h 1519028"/>
                    <a:gd name="connsiteX2" fmla="*/ 640560 w 1295106"/>
                    <a:gd name="connsiteY2" fmla="*/ 6260 h 1519028"/>
                    <a:gd name="connsiteX3" fmla="*/ 741564 w 1295106"/>
                    <a:gd name="connsiteY3" fmla="*/ 0 h 1519028"/>
                    <a:gd name="connsiteX4" fmla="*/ 1295106 w 1295106"/>
                    <a:gd name="connsiteY4" fmla="*/ 1353806 h 1519028"/>
                    <a:gd name="connsiteX5" fmla="*/ 0 w 1295106"/>
                    <a:gd name="connsiteY5" fmla="*/ 1342887 h 1519028"/>
                    <a:gd name="connsiteX0" fmla="*/ 0 w 1295106"/>
                    <a:gd name="connsiteY0" fmla="*/ 1342887 h 1534148"/>
                    <a:gd name="connsiteX1" fmla="*/ 536457 w 1295106"/>
                    <a:gd name="connsiteY1" fmla="*/ 7721 h 1534148"/>
                    <a:gd name="connsiteX2" fmla="*/ 640560 w 1295106"/>
                    <a:gd name="connsiteY2" fmla="*/ 6260 h 1534148"/>
                    <a:gd name="connsiteX3" fmla="*/ 741564 w 1295106"/>
                    <a:gd name="connsiteY3" fmla="*/ 0 h 1534148"/>
                    <a:gd name="connsiteX4" fmla="*/ 1295106 w 1295106"/>
                    <a:gd name="connsiteY4" fmla="*/ 1353806 h 1534148"/>
                    <a:gd name="connsiteX5" fmla="*/ 0 w 1295106"/>
                    <a:gd name="connsiteY5" fmla="*/ 1342887 h 1534148"/>
                    <a:gd name="connsiteX0" fmla="*/ 0 w 1295106"/>
                    <a:gd name="connsiteY0" fmla="*/ 1342887 h 1544612"/>
                    <a:gd name="connsiteX1" fmla="*/ 536457 w 1295106"/>
                    <a:gd name="connsiteY1" fmla="*/ 7721 h 1544612"/>
                    <a:gd name="connsiteX2" fmla="*/ 640560 w 1295106"/>
                    <a:gd name="connsiteY2" fmla="*/ 6260 h 1544612"/>
                    <a:gd name="connsiteX3" fmla="*/ 741564 w 1295106"/>
                    <a:gd name="connsiteY3" fmla="*/ 0 h 1544612"/>
                    <a:gd name="connsiteX4" fmla="*/ 1295106 w 1295106"/>
                    <a:gd name="connsiteY4" fmla="*/ 1353806 h 1544612"/>
                    <a:gd name="connsiteX5" fmla="*/ 0 w 1295106"/>
                    <a:gd name="connsiteY5" fmla="*/ 1342887 h 1544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5106" h="1544612">
                      <a:moveTo>
                        <a:pt x="0" y="1342887"/>
                      </a:moveTo>
                      <a:lnTo>
                        <a:pt x="536457" y="7721"/>
                      </a:lnTo>
                      <a:lnTo>
                        <a:pt x="640560" y="6260"/>
                      </a:lnTo>
                      <a:lnTo>
                        <a:pt x="741564" y="0"/>
                      </a:lnTo>
                      <a:lnTo>
                        <a:pt x="1295106" y="1353806"/>
                      </a:lnTo>
                      <a:cubicBezTo>
                        <a:pt x="1194006" y="1588591"/>
                        <a:pt x="93228" y="1631005"/>
                        <a:pt x="0" y="1342887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473959" y="170750"/>
                  <a:ext cx="207040" cy="42451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8" name="Group 70"/>
            <p:cNvGrpSpPr/>
            <p:nvPr/>
          </p:nvGrpSpPr>
          <p:grpSpPr>
            <a:xfrm>
              <a:off x="4019279" y="1301359"/>
              <a:ext cx="997816" cy="1708252"/>
              <a:chOff x="4019279" y="1301359"/>
              <a:chExt cx="997816" cy="170825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4064335" y="1301359"/>
                <a:ext cx="952760" cy="1925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b="1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19279" y="2066613"/>
                <a:ext cx="952760" cy="1925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b="1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117712" y="2792945"/>
                <a:ext cx="788849" cy="21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100" b="1" dirty="0" smtClean="0">
                    <a:solidFill>
                      <a:srgbClr val="000000"/>
                    </a:solidFill>
                    <a:latin typeface="Helvetica Neue Light"/>
                  </a:rPr>
                  <a:t>All </a:t>
                </a:r>
                <a:r>
                  <a:rPr lang="en-US" sz="2100" b="1" dirty="0">
                    <a:solidFill>
                      <a:srgbClr val="000000"/>
                    </a:solidFill>
                    <a:latin typeface="Helvetica Neue Light"/>
                  </a:rPr>
                  <a:t>patients </a:t>
                </a:r>
              </a:p>
            </p:txBody>
          </p:sp>
        </p:grp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398396" y="1262625"/>
            <a:ext cx="3113935" cy="13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000000"/>
                </a:solidFill>
                <a:latin typeface="Calibri" charset="0"/>
              </a:rPr>
              <a:t>Referral to Social Work, Medical Legal </a:t>
            </a:r>
            <a:r>
              <a:rPr lang="en-US" sz="2100" b="1" dirty="0" smtClean="0">
                <a:solidFill>
                  <a:srgbClr val="000000"/>
                </a:solidFill>
                <a:latin typeface="Calibri" charset="0"/>
              </a:rPr>
              <a:t>Partnership or other professional -tier services.</a:t>
            </a:r>
            <a:endParaRPr lang="en-US" sz="21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319146" y="2941649"/>
            <a:ext cx="2824854" cy="13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b="1" dirty="0">
                <a:solidFill>
                  <a:srgbClr val="000000"/>
                </a:solidFill>
                <a:latin typeface="Calibri" charset="0"/>
              </a:rPr>
              <a:t>Navigator interventions using desk resources, technology  and </a:t>
            </a:r>
            <a:r>
              <a:rPr lang="en-US" sz="2100" b="1" dirty="0" smtClean="0">
                <a:solidFill>
                  <a:srgbClr val="000000"/>
                </a:solidFill>
                <a:latin typeface="Calibri" charset="0"/>
              </a:rPr>
              <a:t>algorithms.</a:t>
            </a:r>
            <a:endParaRPr lang="en-US" sz="21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984313" y="4598340"/>
            <a:ext cx="2159687" cy="13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b="1" dirty="0" smtClean="0">
                <a:solidFill>
                  <a:srgbClr val="000000"/>
                </a:solidFill>
                <a:latin typeface="Calibri" charset="0"/>
              </a:rPr>
              <a:t>Standardized </a:t>
            </a:r>
            <a:r>
              <a:rPr lang="en-US" sz="2100" b="1" dirty="0">
                <a:solidFill>
                  <a:srgbClr val="000000"/>
                </a:solidFill>
                <a:latin typeface="Calibri" charset="0"/>
              </a:rPr>
              <a:t>social </a:t>
            </a:r>
            <a:r>
              <a:rPr lang="en-US" sz="2100" b="1" dirty="0" smtClean="0">
                <a:solidFill>
                  <a:srgbClr val="000000"/>
                </a:solidFill>
                <a:latin typeface="Calibri" charset="0"/>
              </a:rPr>
              <a:t>&amp; environmental </a:t>
            </a:r>
            <a:r>
              <a:rPr lang="en-US" sz="2100" b="1" dirty="0">
                <a:solidFill>
                  <a:srgbClr val="000000"/>
                </a:solidFill>
                <a:latin typeface="Calibri" charset="0"/>
              </a:rPr>
              <a:t>needs </a:t>
            </a:r>
            <a:r>
              <a:rPr lang="en-US" sz="2100" b="1" dirty="0" smtClean="0">
                <a:solidFill>
                  <a:srgbClr val="000000"/>
                </a:solidFill>
                <a:latin typeface="Calibri" charset="0"/>
              </a:rPr>
              <a:t>screening.</a:t>
            </a:r>
            <a:endParaRPr lang="en-US" sz="2100" b="1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428434" y="1870204"/>
            <a:ext cx="2555879" cy="3194684"/>
            <a:chOff x="4772514" y="1823711"/>
            <a:chExt cx="2768308" cy="3194975"/>
          </a:xfrm>
        </p:grpSpPr>
        <p:cxnSp>
          <p:nvCxnSpPr>
            <p:cNvPr id="35" name="Straight Arrow Connector 34"/>
            <p:cNvCxnSpPr/>
            <p:nvPr/>
          </p:nvCxnSpPr>
          <p:spPr>
            <a:xfrm rot="10800000" flipH="1">
              <a:off x="4772514" y="1823711"/>
              <a:ext cx="105057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 flipH="1">
              <a:off x="6414587" y="5018686"/>
              <a:ext cx="11262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747438" y="3657440"/>
              <a:ext cx="107293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653443" y="3447977"/>
            <a:ext cx="2667000" cy="10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100" b="1" dirty="0">
                <a:solidFill>
                  <a:srgbClr val="000000"/>
                </a:solidFill>
                <a:latin typeface="Helvetica Neue Light"/>
              </a:rPr>
              <a:t>Patients with </a:t>
            </a:r>
          </a:p>
          <a:p>
            <a:pPr algn="ctr" eaLnBrk="1" hangingPunct="1"/>
            <a:r>
              <a:rPr lang="en-US" sz="2100" b="1" dirty="0">
                <a:solidFill>
                  <a:srgbClr val="000000"/>
                </a:solidFill>
                <a:latin typeface="Helvetica Neue Light"/>
              </a:rPr>
              <a:t>resource </a:t>
            </a:r>
          </a:p>
          <a:p>
            <a:pPr algn="ctr" eaLnBrk="1" hangingPunct="1"/>
            <a:r>
              <a:rPr lang="en-US" sz="2100" b="1" dirty="0">
                <a:solidFill>
                  <a:srgbClr val="000000"/>
                </a:solidFill>
                <a:latin typeface="Helvetica Neue Light"/>
              </a:rPr>
              <a:t>needs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653443" y="2282092"/>
            <a:ext cx="2656761" cy="73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100" b="1" dirty="0">
                <a:solidFill>
                  <a:srgbClr val="000000"/>
                </a:solidFill>
                <a:latin typeface="Helvetica Neue Thin"/>
              </a:rPr>
              <a:t>Patients with </a:t>
            </a:r>
          </a:p>
          <a:p>
            <a:pPr algn="ctr" eaLnBrk="1" hangingPunct="1"/>
            <a:r>
              <a:rPr lang="en-US" sz="2100" b="1" dirty="0">
                <a:solidFill>
                  <a:srgbClr val="000000"/>
                </a:solidFill>
                <a:latin typeface="Helvetica Neue Light"/>
              </a:rPr>
              <a:t>complex</a:t>
            </a:r>
            <a:r>
              <a:rPr lang="en-US" sz="2100" b="1" dirty="0">
                <a:solidFill>
                  <a:srgbClr val="000000"/>
                </a:solidFill>
                <a:latin typeface="Helvetica Neue Thin"/>
              </a:rPr>
              <a:t> needs</a:t>
            </a:r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0" y="76200"/>
            <a:ext cx="9144000" cy="870041"/>
          </a:xfrm>
          <a:prstGeom prst="rect">
            <a:avLst/>
          </a:prstGeom>
        </p:spPr>
        <p:txBody>
          <a:bodyPr lIns="91418" tIns="45709" rIns="91418" bIns="45709" anchor="b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What is a Help Desk?</a:t>
            </a:r>
            <a:r>
              <a:rPr lang="en-US" sz="3600" cap="sm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-1400880" y="2966163"/>
            <a:ext cx="5240160" cy="12003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Warm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Hand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offs &amp; 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Culturally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Responsive Care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65772" y="309384"/>
            <a:ext cx="3518490" cy="63685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3600" baseline="0" dirty="0" smtClean="0"/>
              <a:t> </a:t>
            </a:r>
            <a:r>
              <a:rPr lang="en-US" sz="3600" dirty="0"/>
              <a:t>Help Desk Model</a:t>
            </a:r>
          </a:p>
        </p:txBody>
      </p:sp>
    </p:spTree>
    <p:extLst>
      <p:ext uri="{BB962C8B-B14F-4D97-AF65-F5344CB8AC3E}">
        <p14:creationId xmlns:p14="http://schemas.microsoft.com/office/powerpoint/2010/main" val="26390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8 at 4.28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Pediatric Help Desk RCT </a:t>
            </a:r>
            <a:br>
              <a:rPr lang="en-US" dirty="0" smtClean="0"/>
            </a:br>
            <a:r>
              <a:rPr lang="en-US" dirty="0" smtClean="0"/>
              <a:t>at SFGH and 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735138"/>
            <a:ext cx="8086913" cy="479131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Randomized controlled trial with cluster design (by day of the week)</a:t>
            </a:r>
          </a:p>
          <a:p>
            <a:r>
              <a:rPr lang="en-US" sz="2800" dirty="0" smtClean="0"/>
              <a:t>Control group families still receiving more than “standard of care”</a:t>
            </a:r>
          </a:p>
          <a:p>
            <a:r>
              <a:rPr lang="en-US" sz="2800" dirty="0" smtClean="0"/>
              <a:t>Outcomes</a:t>
            </a:r>
          </a:p>
          <a:p>
            <a:pPr lvl="1"/>
            <a:r>
              <a:rPr lang="en-US" sz="2600" dirty="0" smtClean="0"/>
              <a:t>Process </a:t>
            </a:r>
            <a:r>
              <a:rPr lang="en-US" sz="2600" dirty="0"/>
              <a:t>indicators: Impact on prioritized social needs; benefits access</a:t>
            </a:r>
          </a:p>
          <a:p>
            <a:pPr lvl="1"/>
            <a:r>
              <a:rPr lang="en-US" sz="2600" dirty="0"/>
              <a:t>Intermediate indicators: Impact on food security, caregiver satisfaction with health care services, subjective social status ladder</a:t>
            </a:r>
          </a:p>
          <a:p>
            <a:pPr lvl="1"/>
            <a:r>
              <a:rPr lang="en-US" sz="2600" dirty="0"/>
              <a:t>Longer-term </a:t>
            </a:r>
            <a:r>
              <a:rPr lang="en-US" sz="2600" dirty="0" smtClean="0"/>
              <a:t>indicators: Impact </a:t>
            </a:r>
            <a:r>
              <a:rPr lang="en-US" sz="2600" dirty="0"/>
              <a:t>on child health, health care services utilization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120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Preliminary Results (Six weeks)</a:t>
            </a:r>
            <a:endParaRPr lang="en-US" sz="36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76005888"/>
              </p:ext>
            </p:extLst>
          </p:nvPr>
        </p:nvGraphicFramePr>
        <p:xfrm>
          <a:off x="457200" y="1228452"/>
          <a:ext cx="8229600" cy="501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244591"/>
            <a:ext cx="8229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% of families with resolution one or more top rated needs</a:t>
            </a:r>
          </a:p>
        </p:txBody>
      </p:sp>
    </p:spTree>
    <p:extLst>
      <p:ext uri="{BB962C8B-B14F-4D97-AF65-F5344CB8AC3E}">
        <p14:creationId xmlns:p14="http://schemas.microsoft.com/office/powerpoint/2010/main" val="18387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1668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4-10-08 at 3.46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19" y="0"/>
            <a:ext cx="683688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0327" y="0"/>
            <a:ext cx="57019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1535" y="2569918"/>
            <a:ext cx="52965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Subjective social status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Parent-reported child health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70232" y="459452"/>
            <a:ext cx="7755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Preliminary Results </a:t>
            </a:r>
          </a:p>
          <a:p>
            <a:r>
              <a:rPr lang="en-US" sz="4000" dirty="0" smtClean="0"/>
              <a:t>(Four months)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394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and Dissemination: </a:t>
            </a:r>
            <a:br>
              <a:rPr lang="en-US" dirty="0" smtClean="0"/>
            </a:br>
            <a:r>
              <a:rPr lang="en-US" dirty="0" smtClean="0"/>
              <a:t>Barriers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49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Evidence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Lay workforce</a:t>
            </a:r>
          </a:p>
          <a:p>
            <a:r>
              <a:rPr lang="en-US" dirty="0" smtClean="0"/>
              <a:t>Professional silos </a:t>
            </a:r>
          </a:p>
          <a:p>
            <a:r>
              <a:rPr lang="en-US" dirty="0" smtClean="0"/>
              <a:t>Regional work</a:t>
            </a:r>
          </a:p>
          <a:p>
            <a:r>
              <a:rPr lang="en-US" dirty="0"/>
              <a:t>Technology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88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489</Words>
  <Application>Microsoft Office PowerPoint</Application>
  <PresentationFormat>On-screen Show (4:3)</PresentationFormat>
  <Paragraphs>106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Incorporating SDH into  Pediatric Clinical Settings</vt:lpstr>
      <vt:lpstr>PowerPoint Presentation</vt:lpstr>
      <vt:lpstr> Bay Area Regional  Help Desk Consortium (bayareahelpdesks.org)</vt:lpstr>
      <vt:lpstr>PowerPoint Presentation</vt:lpstr>
      <vt:lpstr>PowerPoint Presentation</vt:lpstr>
      <vt:lpstr>Pediatric Help Desk RCT  at SFGH and CHO</vt:lpstr>
      <vt:lpstr>Preliminary Results (Six weeks)</vt:lpstr>
      <vt:lpstr>PowerPoint Presentation</vt:lpstr>
      <vt:lpstr>Scaling and Dissemination:  Barriers and Opportunities</vt:lpstr>
      <vt:lpstr> iScreen Study</vt:lpstr>
      <vt:lpstr> iScreen Study</vt:lpstr>
      <vt:lpstr>Integrating SDH into EHRs</vt:lpstr>
      <vt:lpstr>Integrating SDH into EHRs *Note: Not all categories/domains represented in table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Incorporating SDH into  Pediatric Clinical Settings</dc:title>
  <dc:creator>Laura Gottlieb</dc:creator>
  <cp:lastModifiedBy>KAREN L COHN</cp:lastModifiedBy>
  <cp:revision>3</cp:revision>
  <dcterms:created xsi:type="dcterms:W3CDTF">2014-10-09T03:40:27Z</dcterms:created>
  <dcterms:modified xsi:type="dcterms:W3CDTF">2014-10-09T15:30:53Z</dcterms:modified>
</cp:coreProperties>
</file>