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5"/>
  </p:sldMasterIdLst>
  <p:notesMasterIdLst>
    <p:notesMasterId r:id="rId17"/>
  </p:notesMasterIdLst>
  <p:handoutMasterIdLst>
    <p:handoutMasterId r:id="rId18"/>
  </p:handoutMasterIdLst>
  <p:sldIdLst>
    <p:sldId id="812" r:id="rId6"/>
    <p:sldId id="863" r:id="rId7"/>
    <p:sldId id="775" r:id="rId8"/>
    <p:sldId id="865" r:id="rId9"/>
    <p:sldId id="862" r:id="rId10"/>
    <p:sldId id="817" r:id="rId11"/>
    <p:sldId id="820" r:id="rId12"/>
    <p:sldId id="866" r:id="rId13"/>
    <p:sldId id="868" r:id="rId14"/>
    <p:sldId id="766" r:id="rId15"/>
    <p:sldId id="864" r:id="rId16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E9AC48-39F0-9147-8C3A-4D321A1A444F}" name="Tanner, Britt" initials="TB" userId="S::Britt.Tanner@sfmta.com::02db9d84-37df-4ba7-84b3-b75dcbc118e8" providerId="AD"/>
  <p188:author id="{32C51E5B-860F-505D-BD81-B2AA6D9C66E1}" name="Law, Flora (DPW)" initials="LF(" userId="S::flora.law@sfdpw.org::5b76e256-e24f-4930-86c7-e905119fe732" providerId="AD"/>
  <p188:author id="{8EECDFA8-5C74-EC54-E1E4-A434CA1907E0}" name="Peterson, Benjamin (DPW)" initials="P(" userId="S::benjamin.peterson@sfdpw.org::4e33021c-ec61-40fe-a080-0390349abf5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guire, Mariana (MTA)" initials="M(" lastIdx="8" clrIdx="6">
    <p:extLst>
      <p:ext uri="{19B8F6BF-5375-455C-9EA6-DF929625EA0E}">
        <p15:presenceInfo xmlns:p15="http://schemas.microsoft.com/office/powerpoint/2012/main" userId="S::mariana.maguire_sfmta.com#ext#@sfgov1.onmicrosoft.com::b8f08c1c-5cbd-41e8-ab56-0dba34c21f12" providerId="AD"/>
      </p:ext>
    </p:extLst>
  </p:cmAuthor>
  <p:cmAuthor id="1" name="Maria Lombardo" initials="ML" lastIdx="9" clrIdx="0">
    <p:extLst>
      <p:ext uri="{19B8F6BF-5375-455C-9EA6-DF929625EA0E}">
        <p15:presenceInfo xmlns:p15="http://schemas.microsoft.com/office/powerpoint/2012/main" userId="S-1-5-21-1547161642-162531612-1417001333-1112" providerId="AD"/>
      </p:ext>
    </p:extLst>
  </p:cmAuthor>
  <p:cmAuthor id="8" name="Olea, Cristina (DPW)" initials="O(" lastIdx="15" clrIdx="7">
    <p:extLst>
      <p:ext uri="{19B8F6BF-5375-455C-9EA6-DF929625EA0E}">
        <p15:presenceInfo xmlns:p15="http://schemas.microsoft.com/office/powerpoint/2012/main" userId="S::cristina.c.olea@sfdpw.org::e4c7713c-6367-42b6-a8b7-92e1d7b12c3b" providerId="AD"/>
      </p:ext>
    </p:extLst>
  </p:cmAuthor>
  <p:cmAuthor id="2" name="Trout, Ian" initials="TI" lastIdx="3" clrIdx="1">
    <p:extLst>
      <p:ext uri="{19B8F6BF-5375-455C-9EA6-DF929625EA0E}">
        <p15:presenceInfo xmlns:p15="http://schemas.microsoft.com/office/powerpoint/2012/main" userId="S::ian.trout@sfmta.com::f62b6709-42bb-4bd5-ad44-cf53415ef7f4" providerId="AD"/>
      </p:ext>
    </p:extLst>
  </p:cmAuthor>
  <p:cmAuthor id="9" name="Gabancho, Peter (MTA)" initials="G(" lastIdx="2" clrIdx="8">
    <p:extLst>
      <p:ext uri="{19B8F6BF-5375-455C-9EA6-DF929625EA0E}">
        <p15:presenceInfo xmlns:p15="http://schemas.microsoft.com/office/powerpoint/2012/main" userId="S::peter.gabancho_sfmta.com#ext#@sfgov1.onmicrosoft.com::ada5ffe8-e2ab-4c77-8fb2-0504c01be58c" providerId="AD"/>
      </p:ext>
    </p:extLst>
  </p:cmAuthor>
  <p:cmAuthor id="3" name="Pierce, Phillip P" initials="PP" lastIdx="4" clrIdx="2">
    <p:extLst>
      <p:ext uri="{19B8F6BF-5375-455C-9EA6-DF929625EA0E}">
        <p15:presenceInfo xmlns:p15="http://schemas.microsoft.com/office/powerpoint/2012/main" userId="S::phillip.pierce@sfmta.com::163b2cfd-1273-4454-bbe2-46ce7b9aa185" providerId="AD"/>
      </p:ext>
    </p:extLst>
  </p:cmAuthor>
  <p:cmAuthor id="10" name="Oscar Quintanilla" initials="OQ" lastIdx="2" clrIdx="9">
    <p:extLst>
      <p:ext uri="{19B8F6BF-5375-455C-9EA6-DF929625EA0E}">
        <p15:presenceInfo xmlns:p15="http://schemas.microsoft.com/office/powerpoint/2012/main" userId="S::oscar.quintanilla@sfdpw.org::53f3acf9-5c95-4af9-b62d-15164e13de5a" providerId="AD"/>
      </p:ext>
    </p:extLst>
  </p:cmAuthor>
  <p:cmAuthor id="4" name="Tanner, Britt" initials="TB" lastIdx="34" clrIdx="3">
    <p:extLst>
      <p:ext uri="{19B8F6BF-5375-455C-9EA6-DF929625EA0E}">
        <p15:presenceInfo xmlns:p15="http://schemas.microsoft.com/office/powerpoint/2012/main" userId="S::Britt.Tanner@sfmta.com::02db9d84-37df-4ba7-84b3-b75dcbc118e8" providerId="AD"/>
      </p:ext>
    </p:extLst>
  </p:cmAuthor>
  <p:cmAuthor id="5" name="Law, Flora (DPW)" initials="LF(" lastIdx="3" clrIdx="4">
    <p:extLst>
      <p:ext uri="{19B8F6BF-5375-455C-9EA6-DF929625EA0E}">
        <p15:presenceInfo xmlns:p15="http://schemas.microsoft.com/office/powerpoint/2012/main" userId="S::flora.law@sfdpw.org::5b76e256-e24f-4930-86c7-e905119fe732" providerId="AD"/>
      </p:ext>
    </p:extLst>
  </p:cmAuthor>
  <p:cmAuthor id="6" name="Trout, Ian" initials="TI [2]" lastIdx="4" clrIdx="5">
    <p:extLst>
      <p:ext uri="{19B8F6BF-5375-455C-9EA6-DF929625EA0E}">
        <p15:presenceInfo xmlns:p15="http://schemas.microsoft.com/office/powerpoint/2012/main" userId="Trout, 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4F81BD"/>
    <a:srgbClr val="6A717E"/>
    <a:srgbClr val="606A76"/>
    <a:srgbClr val="B0686B"/>
    <a:srgbClr val="BB5149"/>
    <a:srgbClr val="C2615A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572BD-4F64-4E02-98AA-C9E040B12EB2}" vWet="2" dt="2022-07-12T22:27:32.767"/>
    <p1510:client id="{C655AE96-87AE-43BB-9D41-00747BF5F2EE}" v="176" dt="2022-07-12T23:16:25.456"/>
    <p1510:client id="{FD342D52-75C6-47A0-89A5-33230019C59C}" v="226" dt="2022-07-13T22:39:19.4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452" y="66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199" cy="466037"/>
          </a:xfrm>
          <a:prstGeom prst="rect">
            <a:avLst/>
          </a:prstGeom>
        </p:spPr>
        <p:txBody>
          <a:bodyPr vert="horz" lIns="91607" tIns="45803" rIns="91607" bIns="458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78" y="0"/>
            <a:ext cx="3045199" cy="466037"/>
          </a:xfrm>
          <a:prstGeom prst="rect">
            <a:avLst/>
          </a:prstGeom>
        </p:spPr>
        <p:txBody>
          <a:bodyPr vert="horz" lIns="91607" tIns="45803" rIns="91607" bIns="45803" rtlCol="0"/>
          <a:lstStyle>
            <a:lvl1pPr algn="r">
              <a:defRPr sz="1200"/>
            </a:lvl1pPr>
          </a:lstStyle>
          <a:p>
            <a:fld id="{6897AD38-209A-4C02-A3B2-A254AF278504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240"/>
            <a:ext cx="3045199" cy="466035"/>
          </a:xfrm>
          <a:prstGeom prst="rect">
            <a:avLst/>
          </a:prstGeom>
        </p:spPr>
        <p:txBody>
          <a:bodyPr vert="horz" lIns="91607" tIns="45803" rIns="91607" bIns="458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78" y="8846240"/>
            <a:ext cx="3045199" cy="466035"/>
          </a:xfrm>
          <a:prstGeom prst="rect">
            <a:avLst/>
          </a:prstGeom>
        </p:spPr>
        <p:txBody>
          <a:bodyPr vert="horz" lIns="91607" tIns="45803" rIns="91607" bIns="45803" rtlCol="0" anchor="b"/>
          <a:lstStyle>
            <a:lvl1pPr algn="r">
              <a:defRPr sz="1200"/>
            </a:lvl1pPr>
          </a:lstStyle>
          <a:p>
            <a:fld id="{F7EE70CA-9D5E-43AC-B47B-ABD8A59FE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43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770"/>
          </a:xfrm>
          <a:prstGeom prst="rect">
            <a:avLst/>
          </a:prstGeom>
        </p:spPr>
        <p:txBody>
          <a:bodyPr vert="horz" lIns="93347" tIns="46674" rIns="93347" bIns="466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0337" y="1"/>
            <a:ext cx="3044719" cy="467770"/>
          </a:xfrm>
          <a:prstGeom prst="rect">
            <a:avLst/>
          </a:prstGeom>
        </p:spPr>
        <p:txBody>
          <a:bodyPr vert="horz" lIns="93347" tIns="46674" rIns="93347" bIns="46674" rtlCol="0"/>
          <a:lstStyle>
            <a:lvl1pPr algn="r">
              <a:defRPr sz="1200"/>
            </a:lvl1pPr>
          </a:lstStyle>
          <a:p>
            <a:fld id="{35F86A22-DF36-453D-97CD-767748C8DE71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7" tIns="46674" rIns="93347" bIns="466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4"/>
            <a:ext cx="5621020" cy="3666707"/>
          </a:xfrm>
          <a:prstGeom prst="rect">
            <a:avLst/>
          </a:prstGeom>
        </p:spPr>
        <p:txBody>
          <a:bodyPr vert="horz" lIns="93347" tIns="46674" rIns="93347" bIns="466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4507"/>
            <a:ext cx="3044719" cy="467769"/>
          </a:xfrm>
          <a:prstGeom prst="rect">
            <a:avLst/>
          </a:prstGeom>
        </p:spPr>
        <p:txBody>
          <a:bodyPr vert="horz" lIns="93347" tIns="46674" rIns="93347" bIns="466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0337" y="8844507"/>
            <a:ext cx="3044719" cy="467769"/>
          </a:xfrm>
          <a:prstGeom prst="rect">
            <a:avLst/>
          </a:prstGeom>
        </p:spPr>
        <p:txBody>
          <a:bodyPr vert="horz" lIns="93347" tIns="46674" rIns="93347" bIns="46674" rtlCol="0" anchor="b"/>
          <a:lstStyle>
            <a:lvl1pPr algn="r">
              <a:defRPr sz="1200"/>
            </a:lvl1pPr>
          </a:lstStyle>
          <a:p>
            <a:fld id="{6E6F59FD-A4A0-47F3-A1E1-C6BC55E0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F59FD-A4A0-47F3-A1E1-C6BC55E09C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8DE1-C731-409F-826F-8B7957085E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2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8DE1-C731-409F-826F-8B7957085E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4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8DE1-C731-409F-826F-8B7957085E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13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Any seating the City provides will be in partnership with the adjacent properties who sign an agreement to help manage and maintain it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Bike racks will be provided on an as-needed basis as requested in partnership with adjacent properties who sign an agreement to help manage and maintain them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8DE1-C731-409F-826F-8B7957085E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5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8DE1-C731-409F-826F-8B7957085E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2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2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2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December 11, 2018 - TA Board Meeting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December 11, 2018 - TA Board Meeting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December 11, 2018 - TA Board Meeting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December 11, 2018 - TA Board Meeting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4732020"/>
            <a:ext cx="12192000" cy="2125980"/>
          </a:xfrm>
          <a:custGeom>
            <a:avLst/>
            <a:gdLst/>
            <a:ahLst/>
            <a:cxnLst/>
            <a:rect l="l" t="t" r="r" b="b"/>
            <a:pathLst>
              <a:path w="9144000" h="2125979">
                <a:moveTo>
                  <a:pt x="9144000" y="2125977"/>
                </a:moveTo>
                <a:lnTo>
                  <a:pt x="9144000" y="0"/>
                </a:lnTo>
                <a:lnTo>
                  <a:pt x="0" y="0"/>
                </a:lnTo>
                <a:lnTo>
                  <a:pt x="0" y="2125977"/>
                </a:lnTo>
                <a:lnTo>
                  <a:pt x="9144000" y="2125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December 11, 2018 - TA Board Meeting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7980" y="510667"/>
            <a:ext cx="605603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943" y="1542672"/>
            <a:ext cx="112001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December 11, 2018 - TA Board Meeting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 ftr="0" dt="0"/>
  <p:txStyles>
    <p:titleStyle>
      <a:lvl1pPr>
        <a:defRPr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of safe crossing of a street.">
            <a:extLst>
              <a:ext uri="{FF2B5EF4-FFF2-40B4-BE49-F238E27FC236}">
                <a16:creationId xmlns:a16="http://schemas.microsoft.com/office/drawing/2014/main" id="{B9072B1A-AA68-46C3-9F72-EE53E5BCC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SF Plann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3" y="6248400"/>
            <a:ext cx="821795" cy="235692"/>
          </a:xfrm>
          <a:prstGeom prst="rect">
            <a:avLst/>
          </a:prstGeom>
        </p:spPr>
      </p:pic>
      <p:pic>
        <p:nvPicPr>
          <p:cNvPr id="14" name="Picture 13" descr="SF Office of Economic and Workforce Development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6204966"/>
            <a:ext cx="1304975" cy="272034"/>
          </a:xfrm>
          <a:prstGeom prst="rect">
            <a:avLst/>
          </a:prstGeom>
        </p:spPr>
      </p:pic>
      <p:pic>
        <p:nvPicPr>
          <p:cNvPr id="15" name="Picture 14" descr="SF PUC Water Power Sewer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7882" y="6172200"/>
            <a:ext cx="1312880" cy="339904"/>
          </a:xfrm>
          <a:prstGeom prst="rect">
            <a:avLst/>
          </a:prstGeom>
        </p:spPr>
      </p:pic>
      <p:pic>
        <p:nvPicPr>
          <p:cNvPr id="16" name="Picture 15" descr="SF Public Works 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7045" y="6175183"/>
            <a:ext cx="435788" cy="414531"/>
          </a:xfrm>
          <a:prstGeom prst="rect">
            <a:avLst/>
          </a:prstGeom>
        </p:spPr>
      </p:pic>
      <p:sp>
        <p:nvSpPr>
          <p:cNvPr id="18" name="object 8" descr="City and County of San Francisco Seal"/>
          <p:cNvSpPr/>
          <p:nvPr/>
        </p:nvSpPr>
        <p:spPr>
          <a:xfrm>
            <a:off x="533400" y="6042946"/>
            <a:ext cx="641753" cy="6593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 descr="SFMTA 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520" y="6194799"/>
            <a:ext cx="929598" cy="325538"/>
          </a:xfrm>
          <a:prstGeom prst="rect">
            <a:avLst/>
          </a:prstGeom>
        </p:spPr>
      </p:pic>
      <p:pic>
        <p:nvPicPr>
          <p:cNvPr id="1026" name="Picture 2" descr="San Francisco County Transportation Authority logo">
            <a:extLst>
              <a:ext uri="{FF2B5EF4-FFF2-40B4-BE49-F238E27FC236}">
                <a16:creationId xmlns:a16="http://schemas.microsoft.com/office/drawing/2014/main" id="{42824445-7840-49A0-9BEF-9E0F58366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478" y="6181513"/>
            <a:ext cx="1202340" cy="3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69" descr="Better Market Street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86167" y="484300"/>
            <a:ext cx="2315589" cy="2423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623706-B5A0-FC79-0E99-A3C15F353E5B}"/>
              </a:ext>
            </a:extLst>
          </p:cNvPr>
          <p:cNvSpPr txBox="1"/>
          <p:nvPr/>
        </p:nvSpPr>
        <p:spPr>
          <a:xfrm>
            <a:off x="9207046" y="3429000"/>
            <a:ext cx="28738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>
                <a:latin typeface="Tw Cen MT"/>
              </a:rPr>
              <a:t>Mayor’s Disability Council</a:t>
            </a:r>
          </a:p>
          <a:p>
            <a:pPr lvl="0" algn="ctr"/>
            <a:r>
              <a:rPr lang="en-US" sz="3200" b="1">
                <a:latin typeface="Tw Cen MT"/>
              </a:rPr>
              <a:t> </a:t>
            </a:r>
          </a:p>
          <a:p>
            <a:pPr lvl="0" algn="ctr"/>
            <a:r>
              <a:rPr lang="en-US" sz="3200" b="1">
                <a:latin typeface="Tw Cen MT"/>
              </a:rPr>
              <a:t>7/15/22</a:t>
            </a:r>
            <a:endParaRPr lang="en-US" sz="3200" b="1">
              <a:highlight>
                <a:srgbClr val="FFFF00"/>
              </a:highlight>
              <a:latin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798"/>
            <a:ext cx="12192000" cy="65819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798"/>
            <a:ext cx="1963115" cy="658194"/>
          </a:xfrm>
        </p:spPr>
      </p:pic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558" y="22798"/>
            <a:ext cx="658194" cy="6581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925911B-9B67-094F-8AEE-38147BD23AAA}"/>
              </a:ext>
            </a:extLst>
          </p:cNvPr>
          <p:cNvSpPr/>
          <p:nvPr/>
        </p:nvSpPr>
        <p:spPr>
          <a:xfrm>
            <a:off x="1963114" y="67073"/>
            <a:ext cx="10051085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spc="300">
                <a:solidFill>
                  <a:schemeClr val="bg1"/>
                </a:solidFill>
                <a:latin typeface="Tw Cen MT"/>
              </a:rPr>
              <a:t>Phase 1 Schedule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45CD2CA-9332-53D5-35B7-1C63A102C06C}"/>
              </a:ext>
            </a:extLst>
          </p:cNvPr>
          <p:cNvSpPr txBox="1">
            <a:spLocks/>
          </p:cNvSpPr>
          <p:nvPr/>
        </p:nvSpPr>
        <p:spPr>
          <a:xfrm>
            <a:off x="9742054" y="6497953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00">
                <a:latin typeface="+mj-lt"/>
              </a:rPr>
              <a:pPr/>
              <a:t>10</a:t>
            </a:fld>
            <a:endParaRPr lang="en-US" sz="1600">
              <a:latin typeface="+mj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C1776EF-ADF7-4196-25B6-4A440C702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08" y="1377983"/>
            <a:ext cx="11978184" cy="16476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8315CB-F0B6-3B23-537F-FA2714AF6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7946" y="3429000"/>
            <a:ext cx="208586" cy="202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2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738CFD-DE21-41B8-9CBC-BC3D85E50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90" y="3472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EE8AC9-B41F-44A8-81DE-FC741CB67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905" y="8044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B701DC-EC54-6940-B880-8470F4517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9811" y="-25399"/>
            <a:ext cx="12298724" cy="7019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7233867E-F48C-45A0-AEEB-DC53E1A6B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963115" cy="6581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597995-3886-4948-BC64-08F4F158C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558" y="0"/>
            <a:ext cx="658194" cy="65819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F7CCA90-6A17-4BBF-84FB-44841ACA8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2" y="36549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50A41E-F88F-42C2-9405-596DCDB0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90" y="2098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20ACF1-B9DD-4A6F-8CB5-F45F33EAA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2740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11CAD1D-4025-4595-9939-7F443099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31977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2C9ECA-4EB7-4883-9120-3FD5E06A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45011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74D77B-5B44-44F0-B184-B18C0B0F8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" y="5451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5752DB1-D6FC-3C3A-5939-4EA3344ECEB9}"/>
              </a:ext>
            </a:extLst>
          </p:cNvPr>
          <p:cNvSpPr txBox="1">
            <a:spLocks/>
          </p:cNvSpPr>
          <p:nvPr/>
        </p:nvSpPr>
        <p:spPr>
          <a:xfrm>
            <a:off x="9742054" y="6497953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00">
                <a:latin typeface="+mj-lt"/>
              </a:rPr>
              <a:pPr/>
              <a:t>11</a:t>
            </a:fld>
            <a:endParaRPr lang="en-US" sz="1600">
              <a:latin typeface="+mj-lt"/>
            </a:endParaRP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341FA408-DE9C-4B0A-81CE-7CA179784588}"/>
              </a:ext>
            </a:extLst>
          </p:cNvPr>
          <p:cNvSpPr txBox="1">
            <a:spLocks/>
          </p:cNvSpPr>
          <p:nvPr/>
        </p:nvSpPr>
        <p:spPr>
          <a:xfrm>
            <a:off x="1522914" y="1863862"/>
            <a:ext cx="8296423" cy="1510748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7200" b="1" kern="0">
                <a:solidFill>
                  <a:srgbClr val="00B0F0"/>
                </a:solidFill>
                <a:latin typeface="+mn-lt"/>
              </a:rPr>
              <a:t>Questions</a:t>
            </a:r>
            <a:endParaRPr lang="en-US" sz="7200" kern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43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738CFD-DE21-41B8-9CBC-BC3D85E50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90" y="3472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EE8AC9-B41F-44A8-81DE-FC741CB67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905" y="8044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B701DC-EC54-6940-B880-8470F4517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890" y="-25399"/>
            <a:ext cx="12192000" cy="7019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49A107-606F-B344-8305-D99C1BE19A09}"/>
              </a:ext>
            </a:extLst>
          </p:cNvPr>
          <p:cNvSpPr/>
          <p:nvPr/>
        </p:nvSpPr>
        <p:spPr>
          <a:xfrm>
            <a:off x="2078181" y="31526"/>
            <a:ext cx="7185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w Cen MT" panose="020B0602020104020603" pitchFamily="34" charset="77"/>
              </a:rPr>
              <a:t>Community Outreach</a:t>
            </a: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7233867E-F48C-45A0-AEEB-DC53E1A6B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963115" cy="658194"/>
          </a:xfrm>
          <a:prstGeom prst="rect">
            <a:avLst/>
          </a:prstGeom>
        </p:spPr>
      </p:pic>
      <p:pic>
        <p:nvPicPr>
          <p:cNvPr id="24" name="Picture 23" descr="Better Market Street logo&#10;">
            <a:extLst>
              <a:ext uri="{FF2B5EF4-FFF2-40B4-BE49-F238E27FC236}">
                <a16:creationId xmlns:a16="http://schemas.microsoft.com/office/drawing/2014/main" id="{3A597995-3886-4948-BC64-08F4F158C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558" y="0"/>
            <a:ext cx="658194" cy="65819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F7CCA90-6A17-4BBF-84FB-44841ACA8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2" y="36549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50A41E-F88F-42C2-9405-596DCDB0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90" y="2098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20ACF1-B9DD-4A6F-8CB5-F45F33EAA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2740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11CAD1D-4025-4595-9939-7F443099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31977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2C9ECA-4EB7-4883-9120-3FD5E06A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45011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74D77B-5B44-44F0-B184-B18C0B0F8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" y="5451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5752DB1-D6FC-3C3A-5939-4EA3344ECEB9}"/>
              </a:ext>
            </a:extLst>
          </p:cNvPr>
          <p:cNvSpPr txBox="1">
            <a:spLocks/>
          </p:cNvSpPr>
          <p:nvPr/>
        </p:nvSpPr>
        <p:spPr>
          <a:xfrm>
            <a:off x="9742054" y="6497953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00">
                <a:latin typeface="+mj-lt"/>
              </a:rPr>
              <a:pPr/>
              <a:t>2</a:t>
            </a:fld>
            <a:endParaRPr lang="en-US" sz="1600">
              <a:latin typeface="+mj-lt"/>
            </a:endParaRP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341FA408-DE9C-4B0A-81CE-7CA179784588}"/>
              </a:ext>
            </a:extLst>
          </p:cNvPr>
          <p:cNvSpPr txBox="1">
            <a:spLocks/>
          </p:cNvSpPr>
          <p:nvPr/>
        </p:nvSpPr>
        <p:spPr>
          <a:xfrm>
            <a:off x="610535" y="733495"/>
            <a:ext cx="8296423" cy="2817619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kern="0" dirty="0">
                <a:latin typeface="+mn-lt"/>
              </a:rPr>
              <a:t>6 rounds of community outreach</a:t>
            </a:r>
          </a:p>
          <a:p>
            <a:pPr marL="347663" indent="-3476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kern="0" dirty="0">
                <a:latin typeface="+mn-lt"/>
              </a:rPr>
              <a:t>Focus groups hosted by the Lighthouse for the Blind</a:t>
            </a:r>
          </a:p>
          <a:p>
            <a:pPr marL="347663" indent="-3476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kern="0" dirty="0">
                <a:latin typeface="+mn-lt"/>
              </a:rPr>
              <a:t>Senior &amp; Disability Action updates</a:t>
            </a:r>
          </a:p>
          <a:p>
            <a:pPr marL="347663" indent="-3476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kern="0" dirty="0">
                <a:latin typeface="+mn-lt"/>
              </a:rPr>
              <a:t>Community Working Group</a:t>
            </a:r>
          </a:p>
          <a:p>
            <a:pPr marL="347663" indent="-3476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kern="0" dirty="0">
                <a:latin typeface="+mn-lt"/>
              </a:rPr>
              <a:t>Business Working Group</a:t>
            </a:r>
          </a:p>
          <a:p>
            <a:pPr marL="347663" indent="-3476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kern="0" dirty="0">
              <a:latin typeface="+mn-lt"/>
            </a:endParaRPr>
          </a:p>
          <a:p>
            <a:pPr marL="347663" indent="-3476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676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 descr="Map of phase 1&#10;">
            <a:extLst>
              <a:ext uri="{FF2B5EF4-FFF2-40B4-BE49-F238E27FC236}">
                <a16:creationId xmlns:a16="http://schemas.microsoft.com/office/drawing/2014/main" id="{FF738CFD-DE21-41B8-9CBC-BC3D85E50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90" y="3472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EE8AC9-B41F-44A8-81DE-FC741CB67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905" y="8044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B701DC-EC54-6940-B880-8470F4517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9811" y="-25399"/>
            <a:ext cx="12298724" cy="7019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49A107-606F-B344-8305-D99C1BE19A09}"/>
              </a:ext>
            </a:extLst>
          </p:cNvPr>
          <p:cNvSpPr/>
          <p:nvPr/>
        </p:nvSpPr>
        <p:spPr>
          <a:xfrm>
            <a:off x="2078181" y="31526"/>
            <a:ext cx="7185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w Cen MT" panose="020B0602020104020603" pitchFamily="34" charset="77"/>
              </a:rPr>
              <a:t>Better Market Street Phase 1</a:t>
            </a: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7233867E-F48C-45A0-AEEB-DC53E1A6B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963115" cy="658194"/>
          </a:xfrm>
          <a:prstGeom prst="rect">
            <a:avLst/>
          </a:prstGeom>
        </p:spPr>
      </p:pic>
      <p:pic>
        <p:nvPicPr>
          <p:cNvPr id="24" name="Picture 23" descr="Better Market Street logo">
            <a:extLst>
              <a:ext uri="{FF2B5EF4-FFF2-40B4-BE49-F238E27FC236}">
                <a16:creationId xmlns:a16="http://schemas.microsoft.com/office/drawing/2014/main" id="{3A597995-3886-4948-BC64-08F4F158C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558" y="0"/>
            <a:ext cx="658194" cy="65819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F7CCA90-6A17-4BBF-84FB-44841ACA8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2" y="36549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50A41E-F88F-42C2-9405-596DCDB0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90" y="2098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20ACF1-B9DD-4A6F-8CB5-F45F33EAA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2740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11CAD1D-4025-4595-9939-7F443099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31977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2C9ECA-4EB7-4883-9120-3FD5E06A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45011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74D77B-5B44-44F0-B184-B18C0B0F8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" y="5451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7CC23A-1904-0634-6191-35C4A7D3A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905" y="1544224"/>
            <a:ext cx="12278818" cy="2320207"/>
            <a:chOff x="-19905" y="948358"/>
            <a:chExt cx="12278818" cy="2320207"/>
          </a:xfrm>
        </p:grpSpPr>
        <p:pic>
          <p:nvPicPr>
            <p:cNvPr id="32" name="Picture 22">
              <a:extLst>
                <a:ext uri="{FF2B5EF4-FFF2-40B4-BE49-F238E27FC236}">
                  <a16:creationId xmlns:a16="http://schemas.microsoft.com/office/drawing/2014/main" id="{1B018D7C-74B9-4939-B799-49D2B617C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0" b="4514"/>
            <a:stretch>
              <a:fillRect/>
            </a:stretch>
          </p:blipFill>
          <p:spPr bwMode="auto">
            <a:xfrm>
              <a:off x="-19905" y="948358"/>
              <a:ext cx="12231810" cy="177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27E237E-3EC1-4ED7-930E-13235EFE96AC}"/>
                </a:ext>
              </a:extLst>
            </p:cNvPr>
            <p:cNvSpPr/>
            <p:nvPr/>
          </p:nvSpPr>
          <p:spPr>
            <a:xfrm>
              <a:off x="5662612" y="1527175"/>
              <a:ext cx="6464553" cy="980390"/>
            </a:xfrm>
            <a:custGeom>
              <a:avLst/>
              <a:gdLst>
                <a:gd name="connsiteX0" fmla="*/ 0 w 3075214"/>
                <a:gd name="connsiteY0" fmla="*/ 332015 h 337458"/>
                <a:gd name="connsiteX1" fmla="*/ 0 w 3075214"/>
                <a:gd name="connsiteY1" fmla="*/ 0 h 337458"/>
                <a:gd name="connsiteX2" fmla="*/ 2803071 w 3075214"/>
                <a:gd name="connsiteY2" fmla="*/ 5443 h 337458"/>
                <a:gd name="connsiteX3" fmla="*/ 3058885 w 3075214"/>
                <a:gd name="connsiteY3" fmla="*/ 5443 h 337458"/>
                <a:gd name="connsiteX4" fmla="*/ 3075214 w 3075214"/>
                <a:gd name="connsiteY4" fmla="*/ 337458 h 337458"/>
                <a:gd name="connsiteX5" fmla="*/ 0 w 3075214"/>
                <a:gd name="connsiteY5" fmla="*/ 332015 h 337458"/>
                <a:gd name="connsiteX0" fmla="*/ 0 w 3075214"/>
                <a:gd name="connsiteY0" fmla="*/ 335286 h 340729"/>
                <a:gd name="connsiteX1" fmla="*/ 0 w 3075214"/>
                <a:gd name="connsiteY1" fmla="*/ 3271 h 340729"/>
                <a:gd name="connsiteX2" fmla="*/ 32118 w 3075214"/>
                <a:gd name="connsiteY2" fmla="*/ 0 h 340729"/>
                <a:gd name="connsiteX3" fmla="*/ 2803071 w 3075214"/>
                <a:gd name="connsiteY3" fmla="*/ 8714 h 340729"/>
                <a:gd name="connsiteX4" fmla="*/ 3058885 w 3075214"/>
                <a:gd name="connsiteY4" fmla="*/ 8714 h 340729"/>
                <a:gd name="connsiteX5" fmla="*/ 3075214 w 3075214"/>
                <a:gd name="connsiteY5" fmla="*/ 340729 h 340729"/>
                <a:gd name="connsiteX6" fmla="*/ 0 w 3075214"/>
                <a:gd name="connsiteY6" fmla="*/ 335286 h 340729"/>
                <a:gd name="connsiteX0" fmla="*/ 0 w 3075214"/>
                <a:gd name="connsiteY0" fmla="*/ 332015 h 337458"/>
                <a:gd name="connsiteX1" fmla="*/ 0 w 3075214"/>
                <a:gd name="connsiteY1" fmla="*/ 0 h 337458"/>
                <a:gd name="connsiteX2" fmla="*/ 305121 w 3075214"/>
                <a:gd name="connsiteY2" fmla="*/ 1563 h 337458"/>
                <a:gd name="connsiteX3" fmla="*/ 2803071 w 3075214"/>
                <a:gd name="connsiteY3" fmla="*/ 5443 h 337458"/>
                <a:gd name="connsiteX4" fmla="*/ 3058885 w 3075214"/>
                <a:gd name="connsiteY4" fmla="*/ 5443 h 337458"/>
                <a:gd name="connsiteX5" fmla="*/ 3075214 w 3075214"/>
                <a:gd name="connsiteY5" fmla="*/ 337458 h 337458"/>
                <a:gd name="connsiteX6" fmla="*/ 0 w 3075214"/>
                <a:gd name="connsiteY6" fmla="*/ 332015 h 337458"/>
                <a:gd name="connsiteX0" fmla="*/ 0 w 3075214"/>
                <a:gd name="connsiteY0" fmla="*/ 462529 h 467972"/>
                <a:gd name="connsiteX1" fmla="*/ 96354 w 3075214"/>
                <a:gd name="connsiteY1" fmla="*/ 0 h 467972"/>
                <a:gd name="connsiteX2" fmla="*/ 305121 w 3075214"/>
                <a:gd name="connsiteY2" fmla="*/ 132077 h 467972"/>
                <a:gd name="connsiteX3" fmla="*/ 2803071 w 3075214"/>
                <a:gd name="connsiteY3" fmla="*/ 135957 h 467972"/>
                <a:gd name="connsiteX4" fmla="*/ 3058885 w 3075214"/>
                <a:gd name="connsiteY4" fmla="*/ 135957 h 467972"/>
                <a:gd name="connsiteX5" fmla="*/ 3075214 w 3075214"/>
                <a:gd name="connsiteY5" fmla="*/ 467972 h 467972"/>
                <a:gd name="connsiteX6" fmla="*/ 0 w 3075214"/>
                <a:gd name="connsiteY6" fmla="*/ 462529 h 467972"/>
                <a:gd name="connsiteX0" fmla="*/ 0 w 3075214"/>
                <a:gd name="connsiteY0" fmla="*/ 462529 h 467972"/>
                <a:gd name="connsiteX1" fmla="*/ 96354 w 3075214"/>
                <a:gd name="connsiteY1" fmla="*/ 0 h 467972"/>
                <a:gd name="connsiteX2" fmla="*/ 216797 w 3075214"/>
                <a:gd name="connsiteY2" fmla="*/ 156246 h 467972"/>
                <a:gd name="connsiteX3" fmla="*/ 2803071 w 3075214"/>
                <a:gd name="connsiteY3" fmla="*/ 135957 h 467972"/>
                <a:gd name="connsiteX4" fmla="*/ 3058885 w 3075214"/>
                <a:gd name="connsiteY4" fmla="*/ 135957 h 467972"/>
                <a:gd name="connsiteX5" fmla="*/ 3075214 w 3075214"/>
                <a:gd name="connsiteY5" fmla="*/ 467972 h 467972"/>
                <a:gd name="connsiteX6" fmla="*/ 0 w 3075214"/>
                <a:gd name="connsiteY6" fmla="*/ 462529 h 467972"/>
                <a:gd name="connsiteX0" fmla="*/ 0 w 3075214"/>
                <a:gd name="connsiteY0" fmla="*/ 462529 h 467972"/>
                <a:gd name="connsiteX1" fmla="*/ 56206 w 3075214"/>
                <a:gd name="connsiteY1" fmla="*/ 194917 h 467972"/>
                <a:gd name="connsiteX2" fmla="*/ 96354 w 3075214"/>
                <a:gd name="connsiteY2" fmla="*/ 0 h 467972"/>
                <a:gd name="connsiteX3" fmla="*/ 216797 w 3075214"/>
                <a:gd name="connsiteY3" fmla="*/ 156246 h 467972"/>
                <a:gd name="connsiteX4" fmla="*/ 2803071 w 3075214"/>
                <a:gd name="connsiteY4" fmla="*/ 135957 h 467972"/>
                <a:gd name="connsiteX5" fmla="*/ 3058885 w 3075214"/>
                <a:gd name="connsiteY5" fmla="*/ 135957 h 467972"/>
                <a:gd name="connsiteX6" fmla="*/ 3075214 w 3075214"/>
                <a:gd name="connsiteY6" fmla="*/ 467972 h 467972"/>
                <a:gd name="connsiteX7" fmla="*/ 0 w 3075214"/>
                <a:gd name="connsiteY7" fmla="*/ 462529 h 467972"/>
                <a:gd name="connsiteX0" fmla="*/ 20074 w 3095288"/>
                <a:gd name="connsiteY0" fmla="*/ 462529 h 467972"/>
                <a:gd name="connsiteX1" fmla="*/ 0 w 3095288"/>
                <a:gd name="connsiteY1" fmla="*/ 161080 h 467972"/>
                <a:gd name="connsiteX2" fmla="*/ 116428 w 3095288"/>
                <a:gd name="connsiteY2" fmla="*/ 0 h 467972"/>
                <a:gd name="connsiteX3" fmla="*/ 236871 w 3095288"/>
                <a:gd name="connsiteY3" fmla="*/ 156246 h 467972"/>
                <a:gd name="connsiteX4" fmla="*/ 2823145 w 3095288"/>
                <a:gd name="connsiteY4" fmla="*/ 135957 h 467972"/>
                <a:gd name="connsiteX5" fmla="*/ 3078959 w 3095288"/>
                <a:gd name="connsiteY5" fmla="*/ 135957 h 467972"/>
                <a:gd name="connsiteX6" fmla="*/ 3095288 w 3095288"/>
                <a:gd name="connsiteY6" fmla="*/ 467972 h 467972"/>
                <a:gd name="connsiteX7" fmla="*/ 20074 w 3095288"/>
                <a:gd name="connsiteY7" fmla="*/ 462529 h 467972"/>
                <a:gd name="connsiteX0" fmla="*/ 0 w 3075214"/>
                <a:gd name="connsiteY0" fmla="*/ 462529 h 467972"/>
                <a:gd name="connsiteX1" fmla="*/ 12044 w 3075214"/>
                <a:gd name="connsiteY1" fmla="*/ 151412 h 467972"/>
                <a:gd name="connsiteX2" fmla="*/ 96354 w 3075214"/>
                <a:gd name="connsiteY2" fmla="*/ 0 h 467972"/>
                <a:gd name="connsiteX3" fmla="*/ 216797 w 3075214"/>
                <a:gd name="connsiteY3" fmla="*/ 156246 h 467972"/>
                <a:gd name="connsiteX4" fmla="*/ 2803071 w 3075214"/>
                <a:gd name="connsiteY4" fmla="*/ 135957 h 467972"/>
                <a:gd name="connsiteX5" fmla="*/ 3058885 w 3075214"/>
                <a:gd name="connsiteY5" fmla="*/ 135957 h 467972"/>
                <a:gd name="connsiteX6" fmla="*/ 3075214 w 3075214"/>
                <a:gd name="connsiteY6" fmla="*/ 467972 h 467972"/>
                <a:gd name="connsiteX7" fmla="*/ 0 w 3075214"/>
                <a:gd name="connsiteY7" fmla="*/ 462529 h 467972"/>
                <a:gd name="connsiteX0" fmla="*/ 0 w 3075214"/>
                <a:gd name="connsiteY0" fmla="*/ 462529 h 467972"/>
                <a:gd name="connsiteX1" fmla="*/ 12044 w 3075214"/>
                <a:gd name="connsiteY1" fmla="*/ 151412 h 467972"/>
                <a:gd name="connsiteX2" fmla="*/ 96354 w 3075214"/>
                <a:gd name="connsiteY2" fmla="*/ 0 h 467972"/>
                <a:gd name="connsiteX3" fmla="*/ 233358 w 3075214"/>
                <a:gd name="connsiteY3" fmla="*/ 158739 h 467972"/>
                <a:gd name="connsiteX4" fmla="*/ 2803071 w 3075214"/>
                <a:gd name="connsiteY4" fmla="*/ 135957 h 467972"/>
                <a:gd name="connsiteX5" fmla="*/ 3058885 w 3075214"/>
                <a:gd name="connsiteY5" fmla="*/ 135957 h 467972"/>
                <a:gd name="connsiteX6" fmla="*/ 3075214 w 3075214"/>
                <a:gd name="connsiteY6" fmla="*/ 467972 h 467972"/>
                <a:gd name="connsiteX7" fmla="*/ 0 w 3075214"/>
                <a:gd name="connsiteY7" fmla="*/ 462529 h 467972"/>
                <a:gd name="connsiteX0" fmla="*/ 25218 w 3100432"/>
                <a:gd name="connsiteY0" fmla="*/ 462529 h 467972"/>
                <a:gd name="connsiteX1" fmla="*/ 0 w 3100432"/>
                <a:gd name="connsiteY1" fmla="*/ 166367 h 467972"/>
                <a:gd name="connsiteX2" fmla="*/ 121572 w 3100432"/>
                <a:gd name="connsiteY2" fmla="*/ 0 h 467972"/>
                <a:gd name="connsiteX3" fmla="*/ 258576 w 3100432"/>
                <a:gd name="connsiteY3" fmla="*/ 158739 h 467972"/>
                <a:gd name="connsiteX4" fmla="*/ 2828289 w 3100432"/>
                <a:gd name="connsiteY4" fmla="*/ 135957 h 467972"/>
                <a:gd name="connsiteX5" fmla="*/ 3084103 w 3100432"/>
                <a:gd name="connsiteY5" fmla="*/ 135957 h 467972"/>
                <a:gd name="connsiteX6" fmla="*/ 3100432 w 3100432"/>
                <a:gd name="connsiteY6" fmla="*/ 467972 h 467972"/>
                <a:gd name="connsiteX7" fmla="*/ 25218 w 3100432"/>
                <a:gd name="connsiteY7" fmla="*/ 462529 h 467972"/>
                <a:gd name="connsiteX0" fmla="*/ 0 w 3114546"/>
                <a:gd name="connsiteY0" fmla="*/ 457544 h 467972"/>
                <a:gd name="connsiteX1" fmla="*/ 14114 w 3114546"/>
                <a:gd name="connsiteY1" fmla="*/ 166367 h 467972"/>
                <a:gd name="connsiteX2" fmla="*/ 135686 w 3114546"/>
                <a:gd name="connsiteY2" fmla="*/ 0 h 467972"/>
                <a:gd name="connsiteX3" fmla="*/ 272690 w 3114546"/>
                <a:gd name="connsiteY3" fmla="*/ 158739 h 467972"/>
                <a:gd name="connsiteX4" fmla="*/ 2842403 w 3114546"/>
                <a:gd name="connsiteY4" fmla="*/ 135957 h 467972"/>
                <a:gd name="connsiteX5" fmla="*/ 3098217 w 3114546"/>
                <a:gd name="connsiteY5" fmla="*/ 135957 h 467972"/>
                <a:gd name="connsiteX6" fmla="*/ 3114546 w 3114546"/>
                <a:gd name="connsiteY6" fmla="*/ 467972 h 467972"/>
                <a:gd name="connsiteX7" fmla="*/ 0 w 3114546"/>
                <a:gd name="connsiteY7" fmla="*/ 457544 h 467972"/>
                <a:gd name="connsiteX0" fmla="*/ 0 w 3114546"/>
                <a:gd name="connsiteY0" fmla="*/ 457544 h 467972"/>
                <a:gd name="connsiteX1" fmla="*/ 14114 w 3114546"/>
                <a:gd name="connsiteY1" fmla="*/ 166367 h 467972"/>
                <a:gd name="connsiteX2" fmla="*/ 135686 w 3114546"/>
                <a:gd name="connsiteY2" fmla="*/ 0 h 467972"/>
                <a:gd name="connsiteX3" fmla="*/ 303741 w 3114546"/>
                <a:gd name="connsiteY3" fmla="*/ 141292 h 467972"/>
                <a:gd name="connsiteX4" fmla="*/ 2842403 w 3114546"/>
                <a:gd name="connsiteY4" fmla="*/ 135957 h 467972"/>
                <a:gd name="connsiteX5" fmla="*/ 3098217 w 3114546"/>
                <a:gd name="connsiteY5" fmla="*/ 135957 h 467972"/>
                <a:gd name="connsiteX6" fmla="*/ 3114546 w 3114546"/>
                <a:gd name="connsiteY6" fmla="*/ 467972 h 467972"/>
                <a:gd name="connsiteX7" fmla="*/ 0 w 3114546"/>
                <a:gd name="connsiteY7" fmla="*/ 457544 h 467972"/>
                <a:gd name="connsiteX0" fmla="*/ 1067 w 3100432"/>
                <a:gd name="connsiteY0" fmla="*/ 457544 h 467972"/>
                <a:gd name="connsiteX1" fmla="*/ 0 w 3100432"/>
                <a:gd name="connsiteY1" fmla="*/ 166367 h 467972"/>
                <a:gd name="connsiteX2" fmla="*/ 121572 w 3100432"/>
                <a:gd name="connsiteY2" fmla="*/ 0 h 467972"/>
                <a:gd name="connsiteX3" fmla="*/ 289627 w 3100432"/>
                <a:gd name="connsiteY3" fmla="*/ 141292 h 467972"/>
                <a:gd name="connsiteX4" fmla="*/ 2828289 w 3100432"/>
                <a:gd name="connsiteY4" fmla="*/ 135957 h 467972"/>
                <a:gd name="connsiteX5" fmla="*/ 3084103 w 3100432"/>
                <a:gd name="connsiteY5" fmla="*/ 135957 h 467972"/>
                <a:gd name="connsiteX6" fmla="*/ 3100432 w 3100432"/>
                <a:gd name="connsiteY6" fmla="*/ 467972 h 467972"/>
                <a:gd name="connsiteX7" fmla="*/ 1067 w 3100432"/>
                <a:gd name="connsiteY7" fmla="*/ 457544 h 467972"/>
                <a:gd name="connsiteX0" fmla="*/ 1067 w 3100432"/>
                <a:gd name="connsiteY0" fmla="*/ 321587 h 332015"/>
                <a:gd name="connsiteX1" fmla="*/ 0 w 3100432"/>
                <a:gd name="connsiteY1" fmla="*/ 30410 h 332015"/>
                <a:gd name="connsiteX2" fmla="*/ 289627 w 3100432"/>
                <a:gd name="connsiteY2" fmla="*/ 5335 h 332015"/>
                <a:gd name="connsiteX3" fmla="*/ 2828289 w 3100432"/>
                <a:gd name="connsiteY3" fmla="*/ 0 h 332015"/>
                <a:gd name="connsiteX4" fmla="*/ 3084103 w 3100432"/>
                <a:gd name="connsiteY4" fmla="*/ 0 h 332015"/>
                <a:gd name="connsiteX5" fmla="*/ 3100432 w 3100432"/>
                <a:gd name="connsiteY5" fmla="*/ 332015 h 332015"/>
                <a:gd name="connsiteX6" fmla="*/ 1067 w 3100432"/>
                <a:gd name="connsiteY6" fmla="*/ 321587 h 332015"/>
                <a:gd name="connsiteX0" fmla="*/ 1067 w 3100432"/>
                <a:gd name="connsiteY0" fmla="*/ 321587 h 332015"/>
                <a:gd name="connsiteX1" fmla="*/ 0 w 3100432"/>
                <a:gd name="connsiteY1" fmla="*/ 5485 h 332015"/>
                <a:gd name="connsiteX2" fmla="*/ 289627 w 3100432"/>
                <a:gd name="connsiteY2" fmla="*/ 5335 h 332015"/>
                <a:gd name="connsiteX3" fmla="*/ 2828289 w 3100432"/>
                <a:gd name="connsiteY3" fmla="*/ 0 h 332015"/>
                <a:gd name="connsiteX4" fmla="*/ 3084103 w 3100432"/>
                <a:gd name="connsiteY4" fmla="*/ 0 h 332015"/>
                <a:gd name="connsiteX5" fmla="*/ 3100432 w 3100432"/>
                <a:gd name="connsiteY5" fmla="*/ 332015 h 332015"/>
                <a:gd name="connsiteX6" fmla="*/ 1067 w 3100432"/>
                <a:gd name="connsiteY6" fmla="*/ 321587 h 332015"/>
                <a:gd name="connsiteX0" fmla="*/ 1067 w 3100432"/>
                <a:gd name="connsiteY0" fmla="*/ 321587 h 332015"/>
                <a:gd name="connsiteX1" fmla="*/ 0 w 3100432"/>
                <a:gd name="connsiteY1" fmla="*/ 5485 h 332015"/>
                <a:gd name="connsiteX2" fmla="*/ 289627 w 3100432"/>
                <a:gd name="connsiteY2" fmla="*/ 5335 h 332015"/>
                <a:gd name="connsiteX3" fmla="*/ 873295 w 3100432"/>
                <a:gd name="connsiteY3" fmla="*/ 5591 h 332015"/>
                <a:gd name="connsiteX4" fmla="*/ 2828289 w 3100432"/>
                <a:gd name="connsiteY4" fmla="*/ 0 h 332015"/>
                <a:gd name="connsiteX5" fmla="*/ 3084103 w 3100432"/>
                <a:gd name="connsiteY5" fmla="*/ 0 h 332015"/>
                <a:gd name="connsiteX6" fmla="*/ 3100432 w 3100432"/>
                <a:gd name="connsiteY6" fmla="*/ 332015 h 332015"/>
                <a:gd name="connsiteX7" fmla="*/ 1067 w 3100432"/>
                <a:gd name="connsiteY7" fmla="*/ 321587 h 332015"/>
                <a:gd name="connsiteX0" fmla="*/ 1067 w 3100432"/>
                <a:gd name="connsiteY0" fmla="*/ 321587 h 332015"/>
                <a:gd name="connsiteX1" fmla="*/ 0 w 3100432"/>
                <a:gd name="connsiteY1" fmla="*/ 5485 h 332015"/>
                <a:gd name="connsiteX2" fmla="*/ 289627 w 3100432"/>
                <a:gd name="connsiteY2" fmla="*/ 5335 h 332015"/>
                <a:gd name="connsiteX3" fmla="*/ 873295 w 3100432"/>
                <a:gd name="connsiteY3" fmla="*/ 5591 h 332015"/>
                <a:gd name="connsiteX4" fmla="*/ 1046888 w 3100432"/>
                <a:gd name="connsiteY4" fmla="*/ 4078 h 332015"/>
                <a:gd name="connsiteX5" fmla="*/ 2828289 w 3100432"/>
                <a:gd name="connsiteY5" fmla="*/ 0 h 332015"/>
                <a:gd name="connsiteX6" fmla="*/ 3084103 w 3100432"/>
                <a:gd name="connsiteY6" fmla="*/ 0 h 332015"/>
                <a:gd name="connsiteX7" fmla="*/ 3100432 w 3100432"/>
                <a:gd name="connsiteY7" fmla="*/ 332015 h 332015"/>
                <a:gd name="connsiteX8" fmla="*/ 1067 w 3100432"/>
                <a:gd name="connsiteY8" fmla="*/ 321587 h 332015"/>
                <a:gd name="connsiteX0" fmla="*/ 1067 w 3100432"/>
                <a:gd name="connsiteY0" fmla="*/ 322047 h 332475"/>
                <a:gd name="connsiteX1" fmla="*/ 0 w 3100432"/>
                <a:gd name="connsiteY1" fmla="*/ 5945 h 332475"/>
                <a:gd name="connsiteX2" fmla="*/ 289627 w 3100432"/>
                <a:gd name="connsiteY2" fmla="*/ 5795 h 332475"/>
                <a:gd name="connsiteX3" fmla="*/ 873295 w 3100432"/>
                <a:gd name="connsiteY3" fmla="*/ 6051 h 332475"/>
                <a:gd name="connsiteX4" fmla="*/ 1046888 w 3100432"/>
                <a:gd name="connsiteY4" fmla="*/ 4538 h 332475"/>
                <a:gd name="connsiteX5" fmla="*/ 1062116 w 3100432"/>
                <a:gd name="connsiteY5" fmla="*/ 0 h 332475"/>
                <a:gd name="connsiteX6" fmla="*/ 2828289 w 3100432"/>
                <a:gd name="connsiteY6" fmla="*/ 460 h 332475"/>
                <a:gd name="connsiteX7" fmla="*/ 3084103 w 3100432"/>
                <a:gd name="connsiteY7" fmla="*/ 460 h 332475"/>
                <a:gd name="connsiteX8" fmla="*/ 3100432 w 3100432"/>
                <a:gd name="connsiteY8" fmla="*/ 332475 h 332475"/>
                <a:gd name="connsiteX9" fmla="*/ 1067 w 3100432"/>
                <a:gd name="connsiteY9" fmla="*/ 322047 h 332475"/>
                <a:gd name="connsiteX0" fmla="*/ 1067 w 3100432"/>
                <a:gd name="connsiteY0" fmla="*/ 321587 h 332015"/>
                <a:gd name="connsiteX1" fmla="*/ 0 w 3100432"/>
                <a:gd name="connsiteY1" fmla="*/ 5485 h 332015"/>
                <a:gd name="connsiteX2" fmla="*/ 289627 w 3100432"/>
                <a:gd name="connsiteY2" fmla="*/ 5335 h 332015"/>
                <a:gd name="connsiteX3" fmla="*/ 873295 w 3100432"/>
                <a:gd name="connsiteY3" fmla="*/ 5591 h 332015"/>
                <a:gd name="connsiteX4" fmla="*/ 1046888 w 3100432"/>
                <a:gd name="connsiteY4" fmla="*/ 4078 h 332015"/>
                <a:gd name="connsiteX5" fmla="*/ 1133685 w 3100432"/>
                <a:gd name="connsiteY5" fmla="*/ 13155 h 332015"/>
                <a:gd name="connsiteX6" fmla="*/ 2828289 w 3100432"/>
                <a:gd name="connsiteY6" fmla="*/ 0 h 332015"/>
                <a:gd name="connsiteX7" fmla="*/ 3084103 w 3100432"/>
                <a:gd name="connsiteY7" fmla="*/ 0 h 332015"/>
                <a:gd name="connsiteX8" fmla="*/ 3100432 w 3100432"/>
                <a:gd name="connsiteY8" fmla="*/ 332015 h 332015"/>
                <a:gd name="connsiteX9" fmla="*/ 1067 w 3100432"/>
                <a:gd name="connsiteY9" fmla="*/ 321587 h 332015"/>
                <a:gd name="connsiteX0" fmla="*/ 1067 w 3100432"/>
                <a:gd name="connsiteY0" fmla="*/ 456680 h 467108"/>
                <a:gd name="connsiteX1" fmla="*/ 0 w 3100432"/>
                <a:gd name="connsiteY1" fmla="*/ 140578 h 467108"/>
                <a:gd name="connsiteX2" fmla="*/ 289627 w 3100432"/>
                <a:gd name="connsiteY2" fmla="*/ 140428 h 467108"/>
                <a:gd name="connsiteX3" fmla="*/ 873295 w 3100432"/>
                <a:gd name="connsiteY3" fmla="*/ 140684 h 467108"/>
                <a:gd name="connsiteX4" fmla="*/ 985978 w 3100432"/>
                <a:gd name="connsiteY4" fmla="*/ 0 h 467108"/>
                <a:gd name="connsiteX5" fmla="*/ 1133685 w 3100432"/>
                <a:gd name="connsiteY5" fmla="*/ 148248 h 467108"/>
                <a:gd name="connsiteX6" fmla="*/ 2828289 w 3100432"/>
                <a:gd name="connsiteY6" fmla="*/ 135093 h 467108"/>
                <a:gd name="connsiteX7" fmla="*/ 3084103 w 3100432"/>
                <a:gd name="connsiteY7" fmla="*/ 135093 h 467108"/>
                <a:gd name="connsiteX8" fmla="*/ 3100432 w 3100432"/>
                <a:gd name="connsiteY8" fmla="*/ 467108 h 467108"/>
                <a:gd name="connsiteX9" fmla="*/ 1067 w 3100432"/>
                <a:gd name="connsiteY9" fmla="*/ 456680 h 467108"/>
                <a:gd name="connsiteX0" fmla="*/ 1067 w 3100432"/>
                <a:gd name="connsiteY0" fmla="*/ 456680 h 467108"/>
                <a:gd name="connsiteX1" fmla="*/ 0 w 3100432"/>
                <a:gd name="connsiteY1" fmla="*/ 140578 h 467108"/>
                <a:gd name="connsiteX2" fmla="*/ 289627 w 3100432"/>
                <a:gd name="connsiteY2" fmla="*/ 140428 h 467108"/>
                <a:gd name="connsiteX3" fmla="*/ 873295 w 3100432"/>
                <a:gd name="connsiteY3" fmla="*/ 140684 h 467108"/>
                <a:gd name="connsiteX4" fmla="*/ 985978 w 3100432"/>
                <a:gd name="connsiteY4" fmla="*/ 0 h 467108"/>
                <a:gd name="connsiteX5" fmla="*/ 1176322 w 3100432"/>
                <a:gd name="connsiteY5" fmla="*/ 143710 h 467108"/>
                <a:gd name="connsiteX6" fmla="*/ 2828289 w 3100432"/>
                <a:gd name="connsiteY6" fmla="*/ 135093 h 467108"/>
                <a:gd name="connsiteX7" fmla="*/ 3084103 w 3100432"/>
                <a:gd name="connsiteY7" fmla="*/ 135093 h 467108"/>
                <a:gd name="connsiteX8" fmla="*/ 3100432 w 3100432"/>
                <a:gd name="connsiteY8" fmla="*/ 467108 h 467108"/>
                <a:gd name="connsiteX9" fmla="*/ 1067 w 3100432"/>
                <a:gd name="connsiteY9" fmla="*/ 456680 h 467108"/>
                <a:gd name="connsiteX0" fmla="*/ 1067 w 3100432"/>
                <a:gd name="connsiteY0" fmla="*/ 456680 h 467108"/>
                <a:gd name="connsiteX1" fmla="*/ 0 w 3100432"/>
                <a:gd name="connsiteY1" fmla="*/ 140578 h 467108"/>
                <a:gd name="connsiteX2" fmla="*/ 289627 w 3100432"/>
                <a:gd name="connsiteY2" fmla="*/ 140428 h 467108"/>
                <a:gd name="connsiteX3" fmla="*/ 848931 w 3100432"/>
                <a:gd name="connsiteY3" fmla="*/ 140684 h 467108"/>
                <a:gd name="connsiteX4" fmla="*/ 985978 w 3100432"/>
                <a:gd name="connsiteY4" fmla="*/ 0 h 467108"/>
                <a:gd name="connsiteX5" fmla="*/ 1176322 w 3100432"/>
                <a:gd name="connsiteY5" fmla="*/ 143710 h 467108"/>
                <a:gd name="connsiteX6" fmla="*/ 2828289 w 3100432"/>
                <a:gd name="connsiteY6" fmla="*/ 135093 h 467108"/>
                <a:gd name="connsiteX7" fmla="*/ 3084103 w 3100432"/>
                <a:gd name="connsiteY7" fmla="*/ 135093 h 467108"/>
                <a:gd name="connsiteX8" fmla="*/ 3100432 w 3100432"/>
                <a:gd name="connsiteY8" fmla="*/ 467108 h 467108"/>
                <a:gd name="connsiteX9" fmla="*/ 1067 w 3100432"/>
                <a:gd name="connsiteY9" fmla="*/ 456680 h 467108"/>
                <a:gd name="connsiteX0" fmla="*/ 1067 w 3100432"/>
                <a:gd name="connsiteY0" fmla="*/ 456680 h 467108"/>
                <a:gd name="connsiteX1" fmla="*/ 0 w 3100432"/>
                <a:gd name="connsiteY1" fmla="*/ 140578 h 467108"/>
                <a:gd name="connsiteX2" fmla="*/ 289627 w 3100432"/>
                <a:gd name="connsiteY2" fmla="*/ 140428 h 467108"/>
                <a:gd name="connsiteX3" fmla="*/ 848931 w 3100432"/>
                <a:gd name="connsiteY3" fmla="*/ 140684 h 467108"/>
                <a:gd name="connsiteX4" fmla="*/ 985978 w 3100432"/>
                <a:gd name="connsiteY4" fmla="*/ 0 h 467108"/>
                <a:gd name="connsiteX5" fmla="*/ 1176322 w 3100432"/>
                <a:gd name="connsiteY5" fmla="*/ 143710 h 467108"/>
                <a:gd name="connsiteX6" fmla="*/ 2109765 w 3100432"/>
                <a:gd name="connsiteY6" fmla="*/ 142197 h 467108"/>
                <a:gd name="connsiteX7" fmla="*/ 2828289 w 3100432"/>
                <a:gd name="connsiteY7" fmla="*/ 135093 h 467108"/>
                <a:gd name="connsiteX8" fmla="*/ 3084103 w 3100432"/>
                <a:gd name="connsiteY8" fmla="*/ 135093 h 467108"/>
                <a:gd name="connsiteX9" fmla="*/ 3100432 w 3100432"/>
                <a:gd name="connsiteY9" fmla="*/ 467108 h 467108"/>
                <a:gd name="connsiteX10" fmla="*/ 1067 w 3100432"/>
                <a:gd name="connsiteY10" fmla="*/ 456680 h 467108"/>
                <a:gd name="connsiteX0" fmla="*/ 1067 w 3100432"/>
                <a:gd name="connsiteY0" fmla="*/ 456680 h 467108"/>
                <a:gd name="connsiteX1" fmla="*/ 0 w 3100432"/>
                <a:gd name="connsiteY1" fmla="*/ 140578 h 467108"/>
                <a:gd name="connsiteX2" fmla="*/ 289627 w 3100432"/>
                <a:gd name="connsiteY2" fmla="*/ 140428 h 467108"/>
                <a:gd name="connsiteX3" fmla="*/ 848931 w 3100432"/>
                <a:gd name="connsiteY3" fmla="*/ 140684 h 467108"/>
                <a:gd name="connsiteX4" fmla="*/ 985978 w 3100432"/>
                <a:gd name="connsiteY4" fmla="*/ 0 h 467108"/>
                <a:gd name="connsiteX5" fmla="*/ 1176322 w 3100432"/>
                <a:gd name="connsiteY5" fmla="*/ 143710 h 467108"/>
                <a:gd name="connsiteX6" fmla="*/ 2109765 w 3100432"/>
                <a:gd name="connsiteY6" fmla="*/ 142197 h 467108"/>
                <a:gd name="connsiteX7" fmla="*/ 2188947 w 3100432"/>
                <a:gd name="connsiteY7" fmla="*/ 140684 h 467108"/>
                <a:gd name="connsiteX8" fmla="*/ 2828289 w 3100432"/>
                <a:gd name="connsiteY8" fmla="*/ 135093 h 467108"/>
                <a:gd name="connsiteX9" fmla="*/ 3084103 w 3100432"/>
                <a:gd name="connsiteY9" fmla="*/ 135093 h 467108"/>
                <a:gd name="connsiteX10" fmla="*/ 3100432 w 3100432"/>
                <a:gd name="connsiteY10" fmla="*/ 467108 h 467108"/>
                <a:gd name="connsiteX11" fmla="*/ 1067 w 3100432"/>
                <a:gd name="connsiteY11" fmla="*/ 456680 h 467108"/>
                <a:gd name="connsiteX0" fmla="*/ 1067 w 3100432"/>
                <a:gd name="connsiteY0" fmla="*/ 456680 h 467108"/>
                <a:gd name="connsiteX1" fmla="*/ 0 w 3100432"/>
                <a:gd name="connsiteY1" fmla="*/ 140578 h 467108"/>
                <a:gd name="connsiteX2" fmla="*/ 289627 w 3100432"/>
                <a:gd name="connsiteY2" fmla="*/ 140428 h 467108"/>
                <a:gd name="connsiteX3" fmla="*/ 848931 w 3100432"/>
                <a:gd name="connsiteY3" fmla="*/ 140684 h 467108"/>
                <a:gd name="connsiteX4" fmla="*/ 985978 w 3100432"/>
                <a:gd name="connsiteY4" fmla="*/ 0 h 467108"/>
                <a:gd name="connsiteX5" fmla="*/ 1176322 w 3100432"/>
                <a:gd name="connsiteY5" fmla="*/ 143710 h 467108"/>
                <a:gd name="connsiteX6" fmla="*/ 2109765 w 3100432"/>
                <a:gd name="connsiteY6" fmla="*/ 142197 h 467108"/>
                <a:gd name="connsiteX7" fmla="*/ 2188947 w 3100432"/>
                <a:gd name="connsiteY7" fmla="*/ 140684 h 467108"/>
                <a:gd name="connsiteX8" fmla="*/ 2325995 w 3100432"/>
                <a:gd name="connsiteY8" fmla="*/ 140684 h 467108"/>
                <a:gd name="connsiteX9" fmla="*/ 2828289 w 3100432"/>
                <a:gd name="connsiteY9" fmla="*/ 135093 h 467108"/>
                <a:gd name="connsiteX10" fmla="*/ 3084103 w 3100432"/>
                <a:gd name="connsiteY10" fmla="*/ 135093 h 467108"/>
                <a:gd name="connsiteX11" fmla="*/ 3100432 w 3100432"/>
                <a:gd name="connsiteY11" fmla="*/ 467108 h 467108"/>
                <a:gd name="connsiteX12" fmla="*/ 1067 w 3100432"/>
                <a:gd name="connsiteY12" fmla="*/ 456680 h 467108"/>
                <a:gd name="connsiteX0" fmla="*/ 1067 w 3100432"/>
                <a:gd name="connsiteY0" fmla="*/ 456680 h 467108"/>
                <a:gd name="connsiteX1" fmla="*/ 0 w 3100432"/>
                <a:gd name="connsiteY1" fmla="*/ 140578 h 467108"/>
                <a:gd name="connsiteX2" fmla="*/ 289627 w 3100432"/>
                <a:gd name="connsiteY2" fmla="*/ 140428 h 467108"/>
                <a:gd name="connsiteX3" fmla="*/ 848931 w 3100432"/>
                <a:gd name="connsiteY3" fmla="*/ 140684 h 467108"/>
                <a:gd name="connsiteX4" fmla="*/ 985978 w 3100432"/>
                <a:gd name="connsiteY4" fmla="*/ 0 h 467108"/>
                <a:gd name="connsiteX5" fmla="*/ 1176322 w 3100432"/>
                <a:gd name="connsiteY5" fmla="*/ 143710 h 467108"/>
                <a:gd name="connsiteX6" fmla="*/ 2109765 w 3100432"/>
                <a:gd name="connsiteY6" fmla="*/ 142197 h 467108"/>
                <a:gd name="connsiteX7" fmla="*/ 2163060 w 3100432"/>
                <a:gd name="connsiteY7" fmla="*/ 16640 h 467108"/>
                <a:gd name="connsiteX8" fmla="*/ 2325995 w 3100432"/>
                <a:gd name="connsiteY8" fmla="*/ 140684 h 467108"/>
                <a:gd name="connsiteX9" fmla="*/ 2828289 w 3100432"/>
                <a:gd name="connsiteY9" fmla="*/ 135093 h 467108"/>
                <a:gd name="connsiteX10" fmla="*/ 3084103 w 3100432"/>
                <a:gd name="connsiteY10" fmla="*/ 135093 h 467108"/>
                <a:gd name="connsiteX11" fmla="*/ 3100432 w 3100432"/>
                <a:gd name="connsiteY11" fmla="*/ 467108 h 467108"/>
                <a:gd name="connsiteX12" fmla="*/ 1067 w 3100432"/>
                <a:gd name="connsiteY12" fmla="*/ 456680 h 467108"/>
                <a:gd name="connsiteX0" fmla="*/ 1067 w 3100432"/>
                <a:gd name="connsiteY0" fmla="*/ 456680 h 467108"/>
                <a:gd name="connsiteX1" fmla="*/ 0 w 3100432"/>
                <a:gd name="connsiteY1" fmla="*/ 140578 h 467108"/>
                <a:gd name="connsiteX2" fmla="*/ 289627 w 3100432"/>
                <a:gd name="connsiteY2" fmla="*/ 140428 h 467108"/>
                <a:gd name="connsiteX3" fmla="*/ 848931 w 3100432"/>
                <a:gd name="connsiteY3" fmla="*/ 140684 h 467108"/>
                <a:gd name="connsiteX4" fmla="*/ 985978 w 3100432"/>
                <a:gd name="connsiteY4" fmla="*/ 0 h 467108"/>
                <a:gd name="connsiteX5" fmla="*/ 1176322 w 3100432"/>
                <a:gd name="connsiteY5" fmla="*/ 143710 h 467108"/>
                <a:gd name="connsiteX6" fmla="*/ 2061037 w 3100432"/>
                <a:gd name="connsiteY6" fmla="*/ 142197 h 467108"/>
                <a:gd name="connsiteX7" fmla="*/ 2163060 w 3100432"/>
                <a:gd name="connsiteY7" fmla="*/ 16640 h 467108"/>
                <a:gd name="connsiteX8" fmla="*/ 2325995 w 3100432"/>
                <a:gd name="connsiteY8" fmla="*/ 140684 h 467108"/>
                <a:gd name="connsiteX9" fmla="*/ 2828289 w 3100432"/>
                <a:gd name="connsiteY9" fmla="*/ 135093 h 467108"/>
                <a:gd name="connsiteX10" fmla="*/ 3084103 w 3100432"/>
                <a:gd name="connsiteY10" fmla="*/ 135093 h 467108"/>
                <a:gd name="connsiteX11" fmla="*/ 3100432 w 3100432"/>
                <a:gd name="connsiteY11" fmla="*/ 467108 h 467108"/>
                <a:gd name="connsiteX12" fmla="*/ 1067 w 3100432"/>
                <a:gd name="connsiteY12" fmla="*/ 456680 h 467108"/>
                <a:gd name="connsiteX0" fmla="*/ 1067 w 3100432"/>
                <a:gd name="connsiteY0" fmla="*/ 456680 h 467108"/>
                <a:gd name="connsiteX1" fmla="*/ 0 w 3100432"/>
                <a:gd name="connsiteY1" fmla="*/ 140578 h 467108"/>
                <a:gd name="connsiteX2" fmla="*/ 289627 w 3100432"/>
                <a:gd name="connsiteY2" fmla="*/ 140428 h 467108"/>
                <a:gd name="connsiteX3" fmla="*/ 848931 w 3100432"/>
                <a:gd name="connsiteY3" fmla="*/ 140684 h 467108"/>
                <a:gd name="connsiteX4" fmla="*/ 985978 w 3100432"/>
                <a:gd name="connsiteY4" fmla="*/ 0 h 467108"/>
                <a:gd name="connsiteX5" fmla="*/ 1176322 w 3100432"/>
                <a:gd name="connsiteY5" fmla="*/ 143710 h 467108"/>
                <a:gd name="connsiteX6" fmla="*/ 2061037 w 3100432"/>
                <a:gd name="connsiteY6" fmla="*/ 142197 h 467108"/>
                <a:gd name="connsiteX7" fmla="*/ 2163060 w 3100432"/>
                <a:gd name="connsiteY7" fmla="*/ 16640 h 467108"/>
                <a:gd name="connsiteX8" fmla="*/ 2338177 w 3100432"/>
                <a:gd name="connsiteY8" fmla="*/ 140684 h 467108"/>
                <a:gd name="connsiteX9" fmla="*/ 2828289 w 3100432"/>
                <a:gd name="connsiteY9" fmla="*/ 135093 h 467108"/>
                <a:gd name="connsiteX10" fmla="*/ 3084103 w 3100432"/>
                <a:gd name="connsiteY10" fmla="*/ 135093 h 467108"/>
                <a:gd name="connsiteX11" fmla="*/ 3100432 w 3100432"/>
                <a:gd name="connsiteY11" fmla="*/ 467108 h 467108"/>
                <a:gd name="connsiteX12" fmla="*/ 1067 w 3100432"/>
                <a:gd name="connsiteY12" fmla="*/ 456680 h 46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00432" h="467108">
                  <a:moveTo>
                    <a:pt x="1067" y="456680"/>
                  </a:moveTo>
                  <a:cubicBezTo>
                    <a:pt x="711" y="359621"/>
                    <a:pt x="356" y="237637"/>
                    <a:pt x="0" y="140578"/>
                  </a:cubicBezTo>
                  <a:lnTo>
                    <a:pt x="289627" y="140428"/>
                  </a:lnTo>
                  <a:lnTo>
                    <a:pt x="848931" y="140684"/>
                  </a:lnTo>
                  <a:lnTo>
                    <a:pt x="985978" y="0"/>
                  </a:lnTo>
                  <a:lnTo>
                    <a:pt x="1176322" y="143710"/>
                  </a:lnTo>
                  <a:lnTo>
                    <a:pt x="2061037" y="142197"/>
                  </a:lnTo>
                  <a:lnTo>
                    <a:pt x="2163060" y="16640"/>
                  </a:lnTo>
                  <a:lnTo>
                    <a:pt x="2338177" y="140684"/>
                  </a:lnTo>
                  <a:lnTo>
                    <a:pt x="2828289" y="135093"/>
                  </a:lnTo>
                  <a:lnTo>
                    <a:pt x="3084103" y="135093"/>
                  </a:lnTo>
                  <a:lnTo>
                    <a:pt x="3100432" y="467108"/>
                  </a:lnTo>
                  <a:lnTo>
                    <a:pt x="1067" y="45668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43000"/>
              </a:schemeClr>
            </a:solidFill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0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Phase 1</a:t>
              </a:r>
              <a:endParaRPr lang="en-US" sz="24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 Box 16">
              <a:extLst>
                <a:ext uri="{FF2B5EF4-FFF2-40B4-BE49-F238E27FC236}">
                  <a16:creationId xmlns:a16="http://schemas.microsoft.com/office/drawing/2014/main" id="{0D40DDD9-BA5B-42BD-8CFA-AFF12EB3A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10" y="2704977"/>
              <a:ext cx="12110603" cy="56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B0F0"/>
                  </a:solidFill>
                  <a:latin typeface="Graphein Pro Book"/>
                  <a:ea typeface="Calibri" panose="020F0502020204030204" pitchFamily="34" charset="0"/>
                  <a:cs typeface="Arial"/>
                </a:rPr>
                <a:t> </a:t>
              </a:r>
              <a:r>
                <a:rPr kumimoji="0" lang="en-US" altLang="en-US" sz="1600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Graphein Pro Book"/>
                  <a:ea typeface="Calibri" panose="020F0502020204030204" pitchFamily="34" charset="0"/>
                  <a:cs typeface="Arial"/>
                </a:rPr>
                <a:t>8</a:t>
              </a:r>
              <a:r>
                <a:rPr kumimoji="0" lang="en-US" altLang="en-US" sz="1600" i="0" u="none" strike="noStrike" cap="none" normalizeH="0" baseline="30000">
                  <a:ln>
                    <a:noFill/>
                  </a:ln>
                  <a:solidFill>
                    <a:srgbClr val="00B0F0"/>
                  </a:solidFill>
                  <a:effectLst/>
                  <a:latin typeface="Graphein Pro Book"/>
                  <a:ea typeface="Calibri" panose="020F0502020204030204" pitchFamily="34" charset="0"/>
                  <a:cs typeface="Arial"/>
                </a:rPr>
                <a:t>th</a:t>
              </a:r>
              <a:r>
                <a:rPr lang="en-US" altLang="en-US" sz="1600">
                  <a:solidFill>
                    <a:srgbClr val="00B0F0"/>
                  </a:solidFill>
                  <a:latin typeface="Graphein Pro Book"/>
                  <a:ea typeface="Calibri" panose="020F0502020204030204" pitchFamily="34" charset="0"/>
                  <a:cs typeface="Arial"/>
                </a:rPr>
                <a:t>                   </a:t>
              </a:r>
              <a:r>
                <a:rPr kumimoji="0" lang="en-US" altLang="en-US" sz="1600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Graphein Pro Book"/>
                  <a:ea typeface="Calibri" panose="020F0502020204030204" pitchFamily="34" charset="0"/>
                  <a:cs typeface="Arial"/>
                </a:rPr>
                <a:t> </a:t>
              </a:r>
              <a:r>
                <a:rPr lang="en-US" altLang="en-US" sz="1600">
                  <a:solidFill>
                    <a:srgbClr val="00B0F0"/>
                  </a:solidFill>
                  <a:latin typeface="Graphein Pro Book"/>
                  <a:ea typeface="Calibri" panose="020F0502020204030204" pitchFamily="34" charset="0"/>
                  <a:cs typeface="Arial"/>
                </a:rPr>
                <a:t>  </a:t>
              </a:r>
              <a:r>
                <a:rPr kumimoji="0" lang="en-US" altLang="en-US" sz="1600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Graphein Pro Book"/>
                  <a:ea typeface="Calibri" panose="020F0502020204030204" pitchFamily="34" charset="0"/>
                  <a:cs typeface="Arial"/>
                </a:rPr>
                <a:t>UN Plaza</a:t>
              </a:r>
              <a:r>
                <a:rPr lang="en-US" altLang="en-US" sz="1600">
                  <a:solidFill>
                    <a:srgbClr val="00B0F0"/>
                  </a:solidFill>
                  <a:latin typeface="Graphein Pro Book"/>
                  <a:ea typeface="Calibri" panose="020F0502020204030204" pitchFamily="34" charset="0"/>
                  <a:cs typeface="Arial"/>
                </a:rPr>
                <a:t>                                </a:t>
              </a:r>
              <a:r>
                <a:rPr kumimoji="0" lang="en-US" altLang="en-US" sz="1600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Graphein Pro Book"/>
                  <a:ea typeface="Calibri" panose="020F0502020204030204" pitchFamily="34" charset="0"/>
                  <a:cs typeface="Arial"/>
                </a:rPr>
                <a:t>7</a:t>
              </a:r>
              <a:r>
                <a:rPr kumimoji="0" lang="en-US" altLang="en-US" sz="1600" i="0" u="none" strike="noStrike" cap="none" normalizeH="0" baseline="30000">
                  <a:ln>
                    <a:noFill/>
                  </a:ln>
                  <a:solidFill>
                    <a:srgbClr val="00B0F0"/>
                  </a:solidFill>
                  <a:effectLst/>
                  <a:latin typeface="Graphein Pro Book"/>
                  <a:ea typeface="Calibri" panose="020F0502020204030204" pitchFamily="34" charset="0"/>
                  <a:cs typeface="Arial"/>
                </a:rPr>
                <a:t>th</a:t>
              </a:r>
              <a:r>
                <a:rPr lang="en-US" altLang="en-US" sz="1600">
                  <a:solidFill>
                    <a:srgbClr val="00B0F0"/>
                  </a:solidFill>
                  <a:latin typeface="Graphein Pro Book"/>
                  <a:ea typeface="Calibri" panose="020F0502020204030204" pitchFamily="34" charset="0"/>
                  <a:cs typeface="Arial"/>
                </a:rPr>
                <a:t>       </a:t>
              </a:r>
              <a:r>
                <a:rPr kumimoji="0" lang="en-US" altLang="en-US" sz="1600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Graphein Pro Book"/>
                  <a:ea typeface="Calibri" panose="020F0502020204030204" pitchFamily="34" charset="0"/>
                  <a:cs typeface="Arial"/>
                </a:rPr>
                <a:t>   Jones/McAllister</a:t>
              </a:r>
              <a:r>
                <a:rPr lang="en-US" altLang="en-US" sz="1600">
                  <a:solidFill>
                    <a:srgbClr val="00B0F0"/>
                  </a:solidFill>
                  <a:latin typeface="Graphein Pro Book"/>
                  <a:ea typeface="Calibri" panose="020F0502020204030204" pitchFamily="34" charset="0"/>
                  <a:cs typeface="Arial"/>
                </a:rPr>
                <a:t>                                </a:t>
              </a:r>
              <a:r>
                <a:rPr kumimoji="0" lang="en-US" altLang="en-US" sz="1600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Graphein Pro Book"/>
                  <a:ea typeface="Calibri" panose="020F0502020204030204" pitchFamily="34" charset="0"/>
                  <a:cs typeface="Arial"/>
                </a:rPr>
                <a:t>6</a:t>
              </a:r>
              <a:r>
                <a:rPr kumimoji="0" lang="en-US" altLang="en-US" sz="1600" i="0" u="none" strike="noStrike" cap="none" normalizeH="0" baseline="30000">
                  <a:ln>
                    <a:noFill/>
                  </a:ln>
                  <a:solidFill>
                    <a:srgbClr val="00B0F0"/>
                  </a:solidFill>
                  <a:effectLst/>
                  <a:latin typeface="Graphein Pro Book"/>
                  <a:ea typeface="Calibri" panose="020F0502020204030204" pitchFamily="34" charset="0"/>
                  <a:cs typeface="Arial"/>
                </a:rPr>
                <a:t>th</a:t>
              </a:r>
              <a:r>
                <a:rPr lang="en-US" altLang="en-US" sz="1600">
                  <a:solidFill>
                    <a:srgbClr val="00B0F0"/>
                  </a:solidFill>
                  <a:latin typeface="Graphein Pro Book"/>
                  <a:ea typeface="Calibri" panose="020F0502020204030204" pitchFamily="34" charset="0"/>
                  <a:cs typeface="Arial"/>
                </a:rPr>
                <a:t>                     </a:t>
              </a:r>
              <a:r>
                <a:rPr kumimoji="0" lang="en-US" altLang="en-US" sz="1600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Graphein Pro Book"/>
                  <a:ea typeface="Calibri" panose="020F0502020204030204" pitchFamily="34" charset="0"/>
                  <a:cs typeface="Arial"/>
                </a:rPr>
                <a:t> </a:t>
              </a:r>
              <a:r>
                <a:rPr lang="en-US" altLang="en-US" sz="1600">
                  <a:solidFill>
                    <a:srgbClr val="00B0F0"/>
                  </a:solidFill>
                  <a:latin typeface="Graphein Pro Book"/>
                  <a:ea typeface="Calibri" panose="020F0502020204030204" pitchFamily="34" charset="0"/>
                  <a:cs typeface="Arial"/>
                </a:rPr>
                <a:t>          </a:t>
              </a:r>
              <a:r>
                <a:rPr kumimoji="0" lang="en-US" altLang="en-US" sz="1600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Graphein Pro Book"/>
                  <a:ea typeface="Calibri" panose="020F0502020204030204" pitchFamily="34" charset="0"/>
                  <a:cs typeface="Arial"/>
                </a:rPr>
                <a:t>Mason/Turk</a:t>
              </a:r>
              <a:r>
                <a:rPr lang="en-US" altLang="en-US" sz="1600">
                  <a:solidFill>
                    <a:srgbClr val="00B0F0"/>
                  </a:solidFill>
                  <a:latin typeface="Graphein Pro Book"/>
                  <a:ea typeface="Calibri" panose="020F0502020204030204" pitchFamily="34" charset="0"/>
                  <a:cs typeface="Arial"/>
                </a:rPr>
                <a:t>                </a:t>
              </a:r>
              <a:r>
                <a:rPr kumimoji="0" lang="en-US" altLang="en-US" sz="1600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Graphein Pro Book"/>
                  <a:ea typeface="Calibri" panose="020F0502020204030204" pitchFamily="34" charset="0"/>
                  <a:cs typeface="Arial"/>
                </a:rPr>
                <a:t>5th</a:t>
              </a:r>
              <a:endParaRPr kumimoji="0" lang="en-US" altLang="en-US" sz="240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Graphein Pro Book"/>
                <a:cs typeface="Arial"/>
              </a:endParaRPr>
            </a:p>
          </p:txBody>
        </p:sp>
        <p:sp>
          <p:nvSpPr>
            <p:cNvPr id="34" name="Rectangle: Rounded Corners 2">
              <a:extLst>
                <a:ext uri="{FF2B5EF4-FFF2-40B4-BE49-F238E27FC236}">
                  <a16:creationId xmlns:a16="http://schemas.microsoft.com/office/drawing/2014/main" id="{CB919827-427F-4696-892A-83746FFD326E}"/>
                </a:ext>
              </a:extLst>
            </p:cNvPr>
            <p:cNvSpPr/>
            <p:nvPr/>
          </p:nvSpPr>
          <p:spPr>
            <a:xfrm>
              <a:off x="25239" y="1392849"/>
              <a:ext cx="3130162" cy="1044108"/>
            </a:xfrm>
            <a:custGeom>
              <a:avLst/>
              <a:gdLst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3957315 w 4229100"/>
                <a:gd name="connsiteY2" fmla="*/ 0 h 1630680"/>
                <a:gd name="connsiteX3" fmla="*/ 4229100 w 4229100"/>
                <a:gd name="connsiteY3" fmla="*/ 271785 h 1630680"/>
                <a:gd name="connsiteX4" fmla="*/ 4229100 w 4229100"/>
                <a:gd name="connsiteY4" fmla="*/ 1358895 h 1630680"/>
                <a:gd name="connsiteX5" fmla="*/ 3957315 w 4229100"/>
                <a:gd name="connsiteY5" fmla="*/ 1630680 h 1630680"/>
                <a:gd name="connsiteX6" fmla="*/ 271785 w 4229100"/>
                <a:gd name="connsiteY6" fmla="*/ 1630680 h 1630680"/>
                <a:gd name="connsiteX7" fmla="*/ 0 w 4229100"/>
                <a:gd name="connsiteY7" fmla="*/ 1358895 h 1630680"/>
                <a:gd name="connsiteX8" fmla="*/ 0 w 4229100"/>
                <a:gd name="connsiteY8" fmla="*/ 271785 h 1630680"/>
                <a:gd name="connsiteX0" fmla="*/ 0 w 4229100"/>
                <a:gd name="connsiteY0" fmla="*/ 287025 h 1645920"/>
                <a:gd name="connsiteX1" fmla="*/ 271785 w 4229100"/>
                <a:gd name="connsiteY1" fmla="*/ 15240 h 1645920"/>
                <a:gd name="connsiteX2" fmla="*/ 1219200 w 4229100"/>
                <a:gd name="connsiteY2" fmla="*/ 0 h 1645920"/>
                <a:gd name="connsiteX3" fmla="*/ 3957315 w 4229100"/>
                <a:gd name="connsiteY3" fmla="*/ 15240 h 1645920"/>
                <a:gd name="connsiteX4" fmla="*/ 4229100 w 4229100"/>
                <a:gd name="connsiteY4" fmla="*/ 287025 h 1645920"/>
                <a:gd name="connsiteX5" fmla="*/ 4229100 w 4229100"/>
                <a:gd name="connsiteY5" fmla="*/ 1374135 h 1645920"/>
                <a:gd name="connsiteX6" fmla="*/ 3957315 w 4229100"/>
                <a:gd name="connsiteY6" fmla="*/ 1645920 h 1645920"/>
                <a:gd name="connsiteX7" fmla="*/ 271785 w 4229100"/>
                <a:gd name="connsiteY7" fmla="*/ 1645920 h 1645920"/>
                <a:gd name="connsiteX8" fmla="*/ 0 w 4229100"/>
                <a:gd name="connsiteY8" fmla="*/ 1374135 h 1645920"/>
                <a:gd name="connsiteX9" fmla="*/ 0 w 4229100"/>
                <a:gd name="connsiteY9" fmla="*/ 287025 h 1645920"/>
                <a:gd name="connsiteX0" fmla="*/ 0 w 4229100"/>
                <a:gd name="connsiteY0" fmla="*/ 303845 h 1662740"/>
                <a:gd name="connsiteX1" fmla="*/ 271785 w 4229100"/>
                <a:gd name="connsiteY1" fmla="*/ 32060 h 1662740"/>
                <a:gd name="connsiteX2" fmla="*/ 1219200 w 4229100"/>
                <a:gd name="connsiteY2" fmla="*/ 16820 h 1662740"/>
                <a:gd name="connsiteX3" fmla="*/ 3957315 w 4229100"/>
                <a:gd name="connsiteY3" fmla="*/ 32060 h 1662740"/>
                <a:gd name="connsiteX4" fmla="*/ 2118360 w 4229100"/>
                <a:gd name="connsiteY4" fmla="*/ 16820 h 1662740"/>
                <a:gd name="connsiteX5" fmla="*/ 4229100 w 4229100"/>
                <a:gd name="connsiteY5" fmla="*/ 303845 h 1662740"/>
                <a:gd name="connsiteX6" fmla="*/ 4229100 w 4229100"/>
                <a:gd name="connsiteY6" fmla="*/ 1390955 h 1662740"/>
                <a:gd name="connsiteX7" fmla="*/ 3957315 w 4229100"/>
                <a:gd name="connsiteY7" fmla="*/ 1662740 h 1662740"/>
                <a:gd name="connsiteX8" fmla="*/ 271785 w 4229100"/>
                <a:gd name="connsiteY8" fmla="*/ 1662740 h 1662740"/>
                <a:gd name="connsiteX9" fmla="*/ 0 w 4229100"/>
                <a:gd name="connsiteY9" fmla="*/ 1390955 h 1662740"/>
                <a:gd name="connsiteX10" fmla="*/ 0 w 4229100"/>
                <a:gd name="connsiteY10" fmla="*/ 303845 h 1662740"/>
                <a:gd name="connsiteX0" fmla="*/ 0 w 4229100"/>
                <a:gd name="connsiteY0" fmla="*/ 287025 h 1645920"/>
                <a:gd name="connsiteX1" fmla="*/ 271785 w 4229100"/>
                <a:gd name="connsiteY1" fmla="*/ 15240 h 1645920"/>
                <a:gd name="connsiteX2" fmla="*/ 1219200 w 4229100"/>
                <a:gd name="connsiteY2" fmla="*/ 0 h 1645920"/>
                <a:gd name="connsiteX3" fmla="*/ 3957315 w 4229100"/>
                <a:gd name="connsiteY3" fmla="*/ 15240 h 1645920"/>
                <a:gd name="connsiteX4" fmla="*/ 1203960 w 4229100"/>
                <a:gd name="connsiteY4" fmla="*/ 830735 h 1645920"/>
                <a:gd name="connsiteX5" fmla="*/ 4229100 w 4229100"/>
                <a:gd name="connsiteY5" fmla="*/ 287025 h 1645920"/>
                <a:gd name="connsiteX6" fmla="*/ 4229100 w 4229100"/>
                <a:gd name="connsiteY6" fmla="*/ 1374135 h 1645920"/>
                <a:gd name="connsiteX7" fmla="*/ 3957315 w 4229100"/>
                <a:gd name="connsiteY7" fmla="*/ 1645920 h 1645920"/>
                <a:gd name="connsiteX8" fmla="*/ 271785 w 4229100"/>
                <a:gd name="connsiteY8" fmla="*/ 1645920 h 1645920"/>
                <a:gd name="connsiteX9" fmla="*/ 0 w 4229100"/>
                <a:gd name="connsiteY9" fmla="*/ 1374135 h 1645920"/>
                <a:gd name="connsiteX10" fmla="*/ 0 w 4229100"/>
                <a:gd name="connsiteY10" fmla="*/ 287025 h 1645920"/>
                <a:gd name="connsiteX0" fmla="*/ 0 w 4229100"/>
                <a:gd name="connsiteY0" fmla="*/ 287025 h 1645920"/>
                <a:gd name="connsiteX1" fmla="*/ 271785 w 4229100"/>
                <a:gd name="connsiteY1" fmla="*/ 15240 h 1645920"/>
                <a:gd name="connsiteX2" fmla="*/ 1219200 w 4229100"/>
                <a:gd name="connsiteY2" fmla="*/ 0 h 1645920"/>
                <a:gd name="connsiteX3" fmla="*/ 749295 w 4229100"/>
                <a:gd name="connsiteY3" fmla="*/ 365760 h 1645920"/>
                <a:gd name="connsiteX4" fmla="*/ 1203960 w 4229100"/>
                <a:gd name="connsiteY4" fmla="*/ 830735 h 1645920"/>
                <a:gd name="connsiteX5" fmla="*/ 4229100 w 4229100"/>
                <a:gd name="connsiteY5" fmla="*/ 287025 h 1645920"/>
                <a:gd name="connsiteX6" fmla="*/ 4229100 w 4229100"/>
                <a:gd name="connsiteY6" fmla="*/ 1374135 h 1645920"/>
                <a:gd name="connsiteX7" fmla="*/ 3957315 w 4229100"/>
                <a:gd name="connsiteY7" fmla="*/ 1645920 h 1645920"/>
                <a:gd name="connsiteX8" fmla="*/ 271785 w 4229100"/>
                <a:gd name="connsiteY8" fmla="*/ 1645920 h 1645920"/>
                <a:gd name="connsiteX9" fmla="*/ 0 w 4229100"/>
                <a:gd name="connsiteY9" fmla="*/ 1374135 h 1645920"/>
                <a:gd name="connsiteX10" fmla="*/ 0 w 4229100"/>
                <a:gd name="connsiteY10" fmla="*/ 287025 h 164592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556260 w 4229100"/>
                <a:gd name="connsiteY2" fmla="*/ 190500 h 1630680"/>
                <a:gd name="connsiteX3" fmla="*/ 749295 w 4229100"/>
                <a:gd name="connsiteY3" fmla="*/ 350520 h 1630680"/>
                <a:gd name="connsiteX4" fmla="*/ 1203960 w 4229100"/>
                <a:gd name="connsiteY4" fmla="*/ 815495 h 1630680"/>
                <a:gd name="connsiteX5" fmla="*/ 4229100 w 4229100"/>
                <a:gd name="connsiteY5" fmla="*/ 271785 h 1630680"/>
                <a:gd name="connsiteX6" fmla="*/ 4229100 w 4229100"/>
                <a:gd name="connsiteY6" fmla="*/ 1358895 h 1630680"/>
                <a:gd name="connsiteX7" fmla="*/ 3957315 w 4229100"/>
                <a:gd name="connsiteY7" fmla="*/ 1630680 h 1630680"/>
                <a:gd name="connsiteX8" fmla="*/ 271785 w 4229100"/>
                <a:gd name="connsiteY8" fmla="*/ 1630680 h 1630680"/>
                <a:gd name="connsiteX9" fmla="*/ 0 w 4229100"/>
                <a:gd name="connsiteY9" fmla="*/ 1358895 h 1630680"/>
                <a:gd name="connsiteX10" fmla="*/ 0 w 4229100"/>
                <a:gd name="connsiteY10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556260 w 4229100"/>
                <a:gd name="connsiteY2" fmla="*/ 190500 h 1630680"/>
                <a:gd name="connsiteX3" fmla="*/ 749295 w 4229100"/>
                <a:gd name="connsiteY3" fmla="*/ 350520 h 1630680"/>
                <a:gd name="connsiteX4" fmla="*/ 1203960 w 4229100"/>
                <a:gd name="connsiteY4" fmla="*/ 815495 h 1630680"/>
                <a:gd name="connsiteX5" fmla="*/ 4229100 w 4229100"/>
                <a:gd name="connsiteY5" fmla="*/ 934725 h 1630680"/>
                <a:gd name="connsiteX6" fmla="*/ 4229100 w 4229100"/>
                <a:gd name="connsiteY6" fmla="*/ 1358895 h 1630680"/>
                <a:gd name="connsiteX7" fmla="*/ 3957315 w 4229100"/>
                <a:gd name="connsiteY7" fmla="*/ 1630680 h 1630680"/>
                <a:gd name="connsiteX8" fmla="*/ 271785 w 4229100"/>
                <a:gd name="connsiteY8" fmla="*/ 1630680 h 1630680"/>
                <a:gd name="connsiteX9" fmla="*/ 0 w 4229100"/>
                <a:gd name="connsiteY9" fmla="*/ 1358895 h 1630680"/>
                <a:gd name="connsiteX10" fmla="*/ 0 w 4229100"/>
                <a:gd name="connsiteY10" fmla="*/ 271785 h 1630680"/>
                <a:gd name="connsiteX0" fmla="*/ 0 w 4248001"/>
                <a:gd name="connsiteY0" fmla="*/ 271785 h 1630680"/>
                <a:gd name="connsiteX1" fmla="*/ 271785 w 4248001"/>
                <a:gd name="connsiteY1" fmla="*/ 0 h 1630680"/>
                <a:gd name="connsiteX2" fmla="*/ 556260 w 4248001"/>
                <a:gd name="connsiteY2" fmla="*/ 190500 h 1630680"/>
                <a:gd name="connsiteX3" fmla="*/ 749295 w 4248001"/>
                <a:gd name="connsiteY3" fmla="*/ 350520 h 1630680"/>
                <a:gd name="connsiteX4" fmla="*/ 1203960 w 4248001"/>
                <a:gd name="connsiteY4" fmla="*/ 815495 h 1630680"/>
                <a:gd name="connsiteX5" fmla="*/ 4229100 w 4248001"/>
                <a:gd name="connsiteY5" fmla="*/ 934725 h 1630680"/>
                <a:gd name="connsiteX6" fmla="*/ 4229100 w 4248001"/>
                <a:gd name="connsiteY6" fmla="*/ 1358895 h 1630680"/>
                <a:gd name="connsiteX7" fmla="*/ 3957315 w 4248001"/>
                <a:gd name="connsiteY7" fmla="*/ 1630680 h 1630680"/>
                <a:gd name="connsiteX8" fmla="*/ 271785 w 4248001"/>
                <a:gd name="connsiteY8" fmla="*/ 1630680 h 1630680"/>
                <a:gd name="connsiteX9" fmla="*/ 0 w 4248001"/>
                <a:gd name="connsiteY9" fmla="*/ 1358895 h 1630680"/>
                <a:gd name="connsiteX10" fmla="*/ 0 w 4248001"/>
                <a:gd name="connsiteY10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556260 w 4229100"/>
                <a:gd name="connsiteY2" fmla="*/ 190500 h 1630680"/>
                <a:gd name="connsiteX3" fmla="*/ 749295 w 4229100"/>
                <a:gd name="connsiteY3" fmla="*/ 350520 h 1630680"/>
                <a:gd name="connsiteX4" fmla="*/ 1203960 w 4229100"/>
                <a:gd name="connsiteY4" fmla="*/ 815495 h 1630680"/>
                <a:gd name="connsiteX5" fmla="*/ 4206237 w 4229100"/>
                <a:gd name="connsiteY5" fmla="*/ 797565 h 1630680"/>
                <a:gd name="connsiteX6" fmla="*/ 4229100 w 4229100"/>
                <a:gd name="connsiteY6" fmla="*/ 1358895 h 1630680"/>
                <a:gd name="connsiteX7" fmla="*/ 3957315 w 4229100"/>
                <a:gd name="connsiteY7" fmla="*/ 1630680 h 1630680"/>
                <a:gd name="connsiteX8" fmla="*/ 271785 w 4229100"/>
                <a:gd name="connsiteY8" fmla="*/ 1630680 h 1630680"/>
                <a:gd name="connsiteX9" fmla="*/ 0 w 4229100"/>
                <a:gd name="connsiteY9" fmla="*/ 1358895 h 1630680"/>
                <a:gd name="connsiteX10" fmla="*/ 0 w 4229100"/>
                <a:gd name="connsiteY10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556260 w 4229100"/>
                <a:gd name="connsiteY2" fmla="*/ 190500 h 1630680"/>
                <a:gd name="connsiteX3" fmla="*/ 749295 w 4229100"/>
                <a:gd name="connsiteY3" fmla="*/ 350520 h 1630680"/>
                <a:gd name="connsiteX4" fmla="*/ 1165860 w 4229100"/>
                <a:gd name="connsiteY4" fmla="*/ 663095 h 1630680"/>
                <a:gd name="connsiteX5" fmla="*/ 4206237 w 4229100"/>
                <a:gd name="connsiteY5" fmla="*/ 797565 h 1630680"/>
                <a:gd name="connsiteX6" fmla="*/ 4229100 w 4229100"/>
                <a:gd name="connsiteY6" fmla="*/ 1358895 h 1630680"/>
                <a:gd name="connsiteX7" fmla="*/ 3957315 w 4229100"/>
                <a:gd name="connsiteY7" fmla="*/ 1630680 h 1630680"/>
                <a:gd name="connsiteX8" fmla="*/ 271785 w 4229100"/>
                <a:gd name="connsiteY8" fmla="*/ 1630680 h 1630680"/>
                <a:gd name="connsiteX9" fmla="*/ 0 w 4229100"/>
                <a:gd name="connsiteY9" fmla="*/ 1358895 h 1630680"/>
                <a:gd name="connsiteX10" fmla="*/ 0 w 4229100"/>
                <a:gd name="connsiteY10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23900 w 4229100"/>
                <a:gd name="connsiteY2" fmla="*/ 289560 h 1630680"/>
                <a:gd name="connsiteX3" fmla="*/ 749295 w 4229100"/>
                <a:gd name="connsiteY3" fmla="*/ 350520 h 1630680"/>
                <a:gd name="connsiteX4" fmla="*/ 1165860 w 4229100"/>
                <a:gd name="connsiteY4" fmla="*/ 663095 h 1630680"/>
                <a:gd name="connsiteX5" fmla="*/ 4206237 w 4229100"/>
                <a:gd name="connsiteY5" fmla="*/ 797565 h 1630680"/>
                <a:gd name="connsiteX6" fmla="*/ 4229100 w 4229100"/>
                <a:gd name="connsiteY6" fmla="*/ 1358895 h 1630680"/>
                <a:gd name="connsiteX7" fmla="*/ 3957315 w 4229100"/>
                <a:gd name="connsiteY7" fmla="*/ 1630680 h 1630680"/>
                <a:gd name="connsiteX8" fmla="*/ 271785 w 4229100"/>
                <a:gd name="connsiteY8" fmla="*/ 1630680 h 1630680"/>
                <a:gd name="connsiteX9" fmla="*/ 0 w 4229100"/>
                <a:gd name="connsiteY9" fmla="*/ 1358895 h 1630680"/>
                <a:gd name="connsiteX10" fmla="*/ 0 w 4229100"/>
                <a:gd name="connsiteY10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23900 w 4229100"/>
                <a:gd name="connsiteY2" fmla="*/ 289560 h 1630680"/>
                <a:gd name="connsiteX3" fmla="*/ 741675 w 4229100"/>
                <a:gd name="connsiteY3" fmla="*/ 609600 h 1630680"/>
                <a:gd name="connsiteX4" fmla="*/ 1165860 w 4229100"/>
                <a:gd name="connsiteY4" fmla="*/ 663095 h 1630680"/>
                <a:gd name="connsiteX5" fmla="*/ 4206237 w 4229100"/>
                <a:gd name="connsiteY5" fmla="*/ 797565 h 1630680"/>
                <a:gd name="connsiteX6" fmla="*/ 4229100 w 4229100"/>
                <a:gd name="connsiteY6" fmla="*/ 1358895 h 1630680"/>
                <a:gd name="connsiteX7" fmla="*/ 3957315 w 4229100"/>
                <a:gd name="connsiteY7" fmla="*/ 1630680 h 1630680"/>
                <a:gd name="connsiteX8" fmla="*/ 271785 w 4229100"/>
                <a:gd name="connsiteY8" fmla="*/ 1630680 h 1630680"/>
                <a:gd name="connsiteX9" fmla="*/ 0 w 4229100"/>
                <a:gd name="connsiteY9" fmla="*/ 1358895 h 1630680"/>
                <a:gd name="connsiteX10" fmla="*/ 0 w 4229100"/>
                <a:gd name="connsiteY10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845820 w 4229100"/>
                <a:gd name="connsiteY2" fmla="*/ 373380 h 1630680"/>
                <a:gd name="connsiteX3" fmla="*/ 741675 w 4229100"/>
                <a:gd name="connsiteY3" fmla="*/ 609600 h 1630680"/>
                <a:gd name="connsiteX4" fmla="*/ 1165860 w 4229100"/>
                <a:gd name="connsiteY4" fmla="*/ 663095 h 1630680"/>
                <a:gd name="connsiteX5" fmla="*/ 4206237 w 4229100"/>
                <a:gd name="connsiteY5" fmla="*/ 797565 h 1630680"/>
                <a:gd name="connsiteX6" fmla="*/ 4229100 w 4229100"/>
                <a:gd name="connsiteY6" fmla="*/ 1358895 h 1630680"/>
                <a:gd name="connsiteX7" fmla="*/ 3957315 w 4229100"/>
                <a:gd name="connsiteY7" fmla="*/ 1630680 h 1630680"/>
                <a:gd name="connsiteX8" fmla="*/ 271785 w 4229100"/>
                <a:gd name="connsiteY8" fmla="*/ 1630680 h 1630680"/>
                <a:gd name="connsiteX9" fmla="*/ 0 w 4229100"/>
                <a:gd name="connsiteY9" fmla="*/ 1358895 h 1630680"/>
                <a:gd name="connsiteX10" fmla="*/ 0 w 4229100"/>
                <a:gd name="connsiteY10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845820 w 4229100"/>
                <a:gd name="connsiteY2" fmla="*/ 373380 h 1630680"/>
                <a:gd name="connsiteX3" fmla="*/ 796104 w 4229100"/>
                <a:gd name="connsiteY3" fmla="*/ 457200 h 1630680"/>
                <a:gd name="connsiteX4" fmla="*/ 1165860 w 4229100"/>
                <a:gd name="connsiteY4" fmla="*/ 663095 h 1630680"/>
                <a:gd name="connsiteX5" fmla="*/ 4206237 w 4229100"/>
                <a:gd name="connsiteY5" fmla="*/ 797565 h 1630680"/>
                <a:gd name="connsiteX6" fmla="*/ 4229100 w 4229100"/>
                <a:gd name="connsiteY6" fmla="*/ 1358895 h 1630680"/>
                <a:gd name="connsiteX7" fmla="*/ 3957315 w 4229100"/>
                <a:gd name="connsiteY7" fmla="*/ 1630680 h 1630680"/>
                <a:gd name="connsiteX8" fmla="*/ 271785 w 4229100"/>
                <a:gd name="connsiteY8" fmla="*/ 1630680 h 1630680"/>
                <a:gd name="connsiteX9" fmla="*/ 0 w 4229100"/>
                <a:gd name="connsiteY9" fmla="*/ 1358895 h 1630680"/>
                <a:gd name="connsiteX10" fmla="*/ 0 w 4229100"/>
                <a:gd name="connsiteY10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595449 w 4229100"/>
                <a:gd name="connsiteY2" fmla="*/ 210095 h 1630680"/>
                <a:gd name="connsiteX3" fmla="*/ 796104 w 4229100"/>
                <a:gd name="connsiteY3" fmla="*/ 457200 h 1630680"/>
                <a:gd name="connsiteX4" fmla="*/ 1165860 w 4229100"/>
                <a:gd name="connsiteY4" fmla="*/ 663095 h 1630680"/>
                <a:gd name="connsiteX5" fmla="*/ 4206237 w 4229100"/>
                <a:gd name="connsiteY5" fmla="*/ 797565 h 1630680"/>
                <a:gd name="connsiteX6" fmla="*/ 4229100 w 4229100"/>
                <a:gd name="connsiteY6" fmla="*/ 1358895 h 1630680"/>
                <a:gd name="connsiteX7" fmla="*/ 3957315 w 4229100"/>
                <a:gd name="connsiteY7" fmla="*/ 1630680 h 1630680"/>
                <a:gd name="connsiteX8" fmla="*/ 271785 w 4229100"/>
                <a:gd name="connsiteY8" fmla="*/ 1630680 h 1630680"/>
                <a:gd name="connsiteX9" fmla="*/ 0 w 4229100"/>
                <a:gd name="connsiteY9" fmla="*/ 1358895 h 1630680"/>
                <a:gd name="connsiteX10" fmla="*/ 0 w 4229100"/>
                <a:gd name="connsiteY10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595449 w 4229100"/>
                <a:gd name="connsiteY2" fmla="*/ 210095 h 1630680"/>
                <a:gd name="connsiteX3" fmla="*/ 785218 w 4229100"/>
                <a:gd name="connsiteY3" fmla="*/ 364671 h 1630680"/>
                <a:gd name="connsiteX4" fmla="*/ 1165860 w 4229100"/>
                <a:gd name="connsiteY4" fmla="*/ 663095 h 1630680"/>
                <a:gd name="connsiteX5" fmla="*/ 4206237 w 4229100"/>
                <a:gd name="connsiteY5" fmla="*/ 797565 h 1630680"/>
                <a:gd name="connsiteX6" fmla="*/ 4229100 w 4229100"/>
                <a:gd name="connsiteY6" fmla="*/ 1358895 h 1630680"/>
                <a:gd name="connsiteX7" fmla="*/ 3957315 w 4229100"/>
                <a:gd name="connsiteY7" fmla="*/ 1630680 h 1630680"/>
                <a:gd name="connsiteX8" fmla="*/ 271785 w 4229100"/>
                <a:gd name="connsiteY8" fmla="*/ 1630680 h 1630680"/>
                <a:gd name="connsiteX9" fmla="*/ 0 w 4229100"/>
                <a:gd name="connsiteY9" fmla="*/ 1358895 h 1630680"/>
                <a:gd name="connsiteX10" fmla="*/ 0 w 4229100"/>
                <a:gd name="connsiteY10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595449 w 4229100"/>
                <a:gd name="connsiteY2" fmla="*/ 210095 h 1630680"/>
                <a:gd name="connsiteX3" fmla="*/ 785218 w 4229100"/>
                <a:gd name="connsiteY3" fmla="*/ 364671 h 1630680"/>
                <a:gd name="connsiteX4" fmla="*/ 990600 w 4229100"/>
                <a:gd name="connsiteY4" fmla="*/ 468086 h 1630680"/>
                <a:gd name="connsiteX5" fmla="*/ 1165860 w 4229100"/>
                <a:gd name="connsiteY5" fmla="*/ 663095 h 1630680"/>
                <a:gd name="connsiteX6" fmla="*/ 4206237 w 4229100"/>
                <a:gd name="connsiteY6" fmla="*/ 797565 h 1630680"/>
                <a:gd name="connsiteX7" fmla="*/ 4229100 w 4229100"/>
                <a:gd name="connsiteY7" fmla="*/ 1358895 h 1630680"/>
                <a:gd name="connsiteX8" fmla="*/ 3957315 w 4229100"/>
                <a:gd name="connsiteY8" fmla="*/ 1630680 h 1630680"/>
                <a:gd name="connsiteX9" fmla="*/ 271785 w 4229100"/>
                <a:gd name="connsiteY9" fmla="*/ 1630680 h 1630680"/>
                <a:gd name="connsiteX10" fmla="*/ 0 w 4229100"/>
                <a:gd name="connsiteY10" fmla="*/ 1358895 h 1630680"/>
                <a:gd name="connsiteX11" fmla="*/ 0 w 4229100"/>
                <a:gd name="connsiteY11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595449 w 4229100"/>
                <a:gd name="connsiteY2" fmla="*/ 210095 h 1630680"/>
                <a:gd name="connsiteX3" fmla="*/ 785218 w 4229100"/>
                <a:gd name="connsiteY3" fmla="*/ 364671 h 1630680"/>
                <a:gd name="connsiteX4" fmla="*/ 832757 w 4229100"/>
                <a:gd name="connsiteY4" fmla="*/ 625929 h 1630680"/>
                <a:gd name="connsiteX5" fmla="*/ 1165860 w 4229100"/>
                <a:gd name="connsiteY5" fmla="*/ 663095 h 1630680"/>
                <a:gd name="connsiteX6" fmla="*/ 4206237 w 4229100"/>
                <a:gd name="connsiteY6" fmla="*/ 797565 h 1630680"/>
                <a:gd name="connsiteX7" fmla="*/ 4229100 w 4229100"/>
                <a:gd name="connsiteY7" fmla="*/ 1358895 h 1630680"/>
                <a:gd name="connsiteX8" fmla="*/ 3957315 w 4229100"/>
                <a:gd name="connsiteY8" fmla="*/ 1630680 h 1630680"/>
                <a:gd name="connsiteX9" fmla="*/ 271785 w 4229100"/>
                <a:gd name="connsiteY9" fmla="*/ 1630680 h 1630680"/>
                <a:gd name="connsiteX10" fmla="*/ 0 w 4229100"/>
                <a:gd name="connsiteY10" fmla="*/ 1358895 h 1630680"/>
                <a:gd name="connsiteX11" fmla="*/ 0 w 4229100"/>
                <a:gd name="connsiteY11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595449 w 4229100"/>
                <a:gd name="connsiteY2" fmla="*/ 210095 h 1630680"/>
                <a:gd name="connsiteX3" fmla="*/ 785218 w 4229100"/>
                <a:gd name="connsiteY3" fmla="*/ 364671 h 1630680"/>
                <a:gd name="connsiteX4" fmla="*/ 832757 w 4229100"/>
                <a:gd name="connsiteY4" fmla="*/ 625929 h 1630680"/>
                <a:gd name="connsiteX5" fmla="*/ 1165860 w 4229100"/>
                <a:gd name="connsiteY5" fmla="*/ 663095 h 1630680"/>
                <a:gd name="connsiteX6" fmla="*/ 4206237 w 4229100"/>
                <a:gd name="connsiteY6" fmla="*/ 797565 h 1630680"/>
                <a:gd name="connsiteX7" fmla="*/ 4229100 w 4229100"/>
                <a:gd name="connsiteY7" fmla="*/ 1358895 h 1630680"/>
                <a:gd name="connsiteX8" fmla="*/ 3957315 w 4229100"/>
                <a:gd name="connsiteY8" fmla="*/ 1630680 h 1630680"/>
                <a:gd name="connsiteX9" fmla="*/ 271785 w 4229100"/>
                <a:gd name="connsiteY9" fmla="*/ 1630680 h 1630680"/>
                <a:gd name="connsiteX10" fmla="*/ 0 w 4229100"/>
                <a:gd name="connsiteY10" fmla="*/ 1358895 h 1630680"/>
                <a:gd name="connsiteX11" fmla="*/ 0 w 4229100"/>
                <a:gd name="connsiteY11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595449 w 4229100"/>
                <a:gd name="connsiteY2" fmla="*/ 210095 h 1630680"/>
                <a:gd name="connsiteX3" fmla="*/ 785218 w 4229100"/>
                <a:gd name="connsiteY3" fmla="*/ 364671 h 1630680"/>
                <a:gd name="connsiteX4" fmla="*/ 832757 w 4229100"/>
                <a:gd name="connsiteY4" fmla="*/ 625929 h 1630680"/>
                <a:gd name="connsiteX5" fmla="*/ 1165860 w 4229100"/>
                <a:gd name="connsiteY5" fmla="*/ 663095 h 1630680"/>
                <a:gd name="connsiteX6" fmla="*/ 4206237 w 4229100"/>
                <a:gd name="connsiteY6" fmla="*/ 797565 h 1630680"/>
                <a:gd name="connsiteX7" fmla="*/ 4229100 w 4229100"/>
                <a:gd name="connsiteY7" fmla="*/ 1358895 h 1630680"/>
                <a:gd name="connsiteX8" fmla="*/ 3957315 w 4229100"/>
                <a:gd name="connsiteY8" fmla="*/ 1630680 h 1630680"/>
                <a:gd name="connsiteX9" fmla="*/ 271785 w 4229100"/>
                <a:gd name="connsiteY9" fmla="*/ 1630680 h 1630680"/>
                <a:gd name="connsiteX10" fmla="*/ 0 w 4229100"/>
                <a:gd name="connsiteY10" fmla="*/ 1358895 h 1630680"/>
                <a:gd name="connsiteX11" fmla="*/ 0 w 4229100"/>
                <a:gd name="connsiteY11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595449 w 4229100"/>
                <a:gd name="connsiteY2" fmla="*/ 210095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4206237 w 4229100"/>
                <a:gd name="connsiteY6" fmla="*/ 797565 h 1630680"/>
                <a:gd name="connsiteX7" fmla="*/ 4229100 w 4229100"/>
                <a:gd name="connsiteY7" fmla="*/ 1358895 h 1630680"/>
                <a:gd name="connsiteX8" fmla="*/ 3957315 w 4229100"/>
                <a:gd name="connsiteY8" fmla="*/ 1630680 h 1630680"/>
                <a:gd name="connsiteX9" fmla="*/ 271785 w 4229100"/>
                <a:gd name="connsiteY9" fmla="*/ 1630680 h 1630680"/>
                <a:gd name="connsiteX10" fmla="*/ 0 w 4229100"/>
                <a:gd name="connsiteY10" fmla="*/ 1358895 h 1630680"/>
                <a:gd name="connsiteX11" fmla="*/ 0 w 4229100"/>
                <a:gd name="connsiteY11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595449 w 4229100"/>
                <a:gd name="connsiteY2" fmla="*/ 210095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4206237 w 4229100"/>
                <a:gd name="connsiteY6" fmla="*/ 797565 h 1630680"/>
                <a:gd name="connsiteX7" fmla="*/ 4229100 w 4229100"/>
                <a:gd name="connsiteY7" fmla="*/ 1358895 h 1630680"/>
                <a:gd name="connsiteX8" fmla="*/ 3957315 w 4229100"/>
                <a:gd name="connsiteY8" fmla="*/ 1630680 h 1630680"/>
                <a:gd name="connsiteX9" fmla="*/ 271785 w 4229100"/>
                <a:gd name="connsiteY9" fmla="*/ 1630680 h 1630680"/>
                <a:gd name="connsiteX10" fmla="*/ 0 w 4229100"/>
                <a:gd name="connsiteY10" fmla="*/ 1358895 h 1630680"/>
                <a:gd name="connsiteX11" fmla="*/ 0 w 4229100"/>
                <a:gd name="connsiteY11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595449 w 4229100"/>
                <a:gd name="connsiteY2" fmla="*/ 210095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4206237 w 4229100"/>
                <a:gd name="connsiteY6" fmla="*/ 797565 h 1630680"/>
                <a:gd name="connsiteX7" fmla="*/ 4229100 w 4229100"/>
                <a:gd name="connsiteY7" fmla="*/ 1358895 h 1630680"/>
                <a:gd name="connsiteX8" fmla="*/ 3957315 w 4229100"/>
                <a:gd name="connsiteY8" fmla="*/ 1630680 h 1630680"/>
                <a:gd name="connsiteX9" fmla="*/ 271785 w 4229100"/>
                <a:gd name="connsiteY9" fmla="*/ 1630680 h 1630680"/>
                <a:gd name="connsiteX10" fmla="*/ 0 w 4229100"/>
                <a:gd name="connsiteY10" fmla="*/ 1358895 h 1630680"/>
                <a:gd name="connsiteX11" fmla="*/ 0 w 4229100"/>
                <a:gd name="connsiteY11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4206237 w 4229100"/>
                <a:gd name="connsiteY6" fmla="*/ 797565 h 1630680"/>
                <a:gd name="connsiteX7" fmla="*/ 4229100 w 4229100"/>
                <a:gd name="connsiteY7" fmla="*/ 1358895 h 1630680"/>
                <a:gd name="connsiteX8" fmla="*/ 3957315 w 4229100"/>
                <a:gd name="connsiteY8" fmla="*/ 1630680 h 1630680"/>
                <a:gd name="connsiteX9" fmla="*/ 271785 w 4229100"/>
                <a:gd name="connsiteY9" fmla="*/ 1630680 h 1630680"/>
                <a:gd name="connsiteX10" fmla="*/ 0 w 4229100"/>
                <a:gd name="connsiteY10" fmla="*/ 1358895 h 1630680"/>
                <a:gd name="connsiteX11" fmla="*/ 0 w 4229100"/>
                <a:gd name="connsiteY11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4206237 w 4229100"/>
                <a:gd name="connsiteY6" fmla="*/ 797565 h 1630680"/>
                <a:gd name="connsiteX7" fmla="*/ 4229100 w 4229100"/>
                <a:gd name="connsiteY7" fmla="*/ 1358895 h 1630680"/>
                <a:gd name="connsiteX8" fmla="*/ 3957315 w 4229100"/>
                <a:gd name="connsiteY8" fmla="*/ 1630680 h 1630680"/>
                <a:gd name="connsiteX9" fmla="*/ 271785 w 4229100"/>
                <a:gd name="connsiteY9" fmla="*/ 1630680 h 1630680"/>
                <a:gd name="connsiteX10" fmla="*/ 0 w 4229100"/>
                <a:gd name="connsiteY10" fmla="*/ 1358895 h 1630680"/>
                <a:gd name="connsiteX11" fmla="*/ 0 w 4229100"/>
                <a:gd name="connsiteY11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4206237 w 4229100"/>
                <a:gd name="connsiteY6" fmla="*/ 797565 h 1630680"/>
                <a:gd name="connsiteX7" fmla="*/ 4229100 w 4229100"/>
                <a:gd name="connsiteY7" fmla="*/ 1358895 h 1630680"/>
                <a:gd name="connsiteX8" fmla="*/ 3957315 w 4229100"/>
                <a:gd name="connsiteY8" fmla="*/ 1630680 h 1630680"/>
                <a:gd name="connsiteX9" fmla="*/ 271785 w 4229100"/>
                <a:gd name="connsiteY9" fmla="*/ 1630680 h 1630680"/>
                <a:gd name="connsiteX10" fmla="*/ 0 w 4229100"/>
                <a:gd name="connsiteY10" fmla="*/ 1358895 h 1630680"/>
                <a:gd name="connsiteX11" fmla="*/ 0 w 4229100"/>
                <a:gd name="connsiteY11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3641272 w 4229100"/>
                <a:gd name="connsiteY6" fmla="*/ 595993 h 1630680"/>
                <a:gd name="connsiteX7" fmla="*/ 4206237 w 4229100"/>
                <a:gd name="connsiteY7" fmla="*/ 797565 h 1630680"/>
                <a:gd name="connsiteX8" fmla="*/ 4229100 w 4229100"/>
                <a:gd name="connsiteY8" fmla="*/ 1358895 h 1630680"/>
                <a:gd name="connsiteX9" fmla="*/ 3957315 w 4229100"/>
                <a:gd name="connsiteY9" fmla="*/ 1630680 h 1630680"/>
                <a:gd name="connsiteX10" fmla="*/ 271785 w 4229100"/>
                <a:gd name="connsiteY10" fmla="*/ 1630680 h 1630680"/>
                <a:gd name="connsiteX11" fmla="*/ 0 w 4229100"/>
                <a:gd name="connsiteY11" fmla="*/ 1358895 h 1630680"/>
                <a:gd name="connsiteX12" fmla="*/ 0 w 4229100"/>
                <a:gd name="connsiteY12" fmla="*/ 271785 h 1630680"/>
                <a:gd name="connsiteX0" fmla="*/ 0 w 4253502"/>
                <a:gd name="connsiteY0" fmla="*/ 271785 h 1630680"/>
                <a:gd name="connsiteX1" fmla="*/ 271785 w 4253502"/>
                <a:gd name="connsiteY1" fmla="*/ 0 h 1630680"/>
                <a:gd name="connsiteX2" fmla="*/ 709749 w 4253502"/>
                <a:gd name="connsiteY2" fmla="*/ 259080 h 1630680"/>
                <a:gd name="connsiteX3" fmla="*/ 785218 w 4253502"/>
                <a:gd name="connsiteY3" fmla="*/ 364671 h 1630680"/>
                <a:gd name="connsiteX4" fmla="*/ 892628 w 4253502"/>
                <a:gd name="connsiteY4" fmla="*/ 636814 h 1630680"/>
                <a:gd name="connsiteX5" fmla="*/ 1165860 w 4253502"/>
                <a:gd name="connsiteY5" fmla="*/ 663095 h 1630680"/>
                <a:gd name="connsiteX6" fmla="*/ 3984172 w 4253502"/>
                <a:gd name="connsiteY6" fmla="*/ 650422 h 1630680"/>
                <a:gd name="connsiteX7" fmla="*/ 4206237 w 4253502"/>
                <a:gd name="connsiteY7" fmla="*/ 797565 h 1630680"/>
                <a:gd name="connsiteX8" fmla="*/ 4229100 w 4253502"/>
                <a:gd name="connsiteY8" fmla="*/ 1358895 h 1630680"/>
                <a:gd name="connsiteX9" fmla="*/ 3957315 w 4253502"/>
                <a:gd name="connsiteY9" fmla="*/ 1630680 h 1630680"/>
                <a:gd name="connsiteX10" fmla="*/ 271785 w 4253502"/>
                <a:gd name="connsiteY10" fmla="*/ 1630680 h 1630680"/>
                <a:gd name="connsiteX11" fmla="*/ 0 w 4253502"/>
                <a:gd name="connsiteY11" fmla="*/ 1358895 h 1630680"/>
                <a:gd name="connsiteX12" fmla="*/ 0 w 4253502"/>
                <a:gd name="connsiteY12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3984172 w 4229100"/>
                <a:gd name="connsiteY6" fmla="*/ 650422 h 1630680"/>
                <a:gd name="connsiteX7" fmla="*/ 4206237 w 4229100"/>
                <a:gd name="connsiteY7" fmla="*/ 797565 h 1630680"/>
                <a:gd name="connsiteX8" fmla="*/ 4229100 w 4229100"/>
                <a:gd name="connsiteY8" fmla="*/ 1358895 h 1630680"/>
                <a:gd name="connsiteX9" fmla="*/ 3957315 w 4229100"/>
                <a:gd name="connsiteY9" fmla="*/ 1630680 h 1630680"/>
                <a:gd name="connsiteX10" fmla="*/ 271785 w 4229100"/>
                <a:gd name="connsiteY10" fmla="*/ 1630680 h 1630680"/>
                <a:gd name="connsiteX11" fmla="*/ 0 w 4229100"/>
                <a:gd name="connsiteY11" fmla="*/ 1358895 h 1630680"/>
                <a:gd name="connsiteX12" fmla="*/ 0 w 4229100"/>
                <a:gd name="connsiteY12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3984172 w 4229100"/>
                <a:gd name="connsiteY6" fmla="*/ 650422 h 1630680"/>
                <a:gd name="connsiteX7" fmla="*/ 4206237 w 4229100"/>
                <a:gd name="connsiteY7" fmla="*/ 797565 h 1630680"/>
                <a:gd name="connsiteX8" fmla="*/ 4229100 w 4229100"/>
                <a:gd name="connsiteY8" fmla="*/ 1358895 h 1630680"/>
                <a:gd name="connsiteX9" fmla="*/ 3957315 w 4229100"/>
                <a:gd name="connsiteY9" fmla="*/ 1630680 h 1630680"/>
                <a:gd name="connsiteX10" fmla="*/ 271785 w 4229100"/>
                <a:gd name="connsiteY10" fmla="*/ 1630680 h 1630680"/>
                <a:gd name="connsiteX11" fmla="*/ 0 w 4229100"/>
                <a:gd name="connsiteY11" fmla="*/ 1358895 h 1630680"/>
                <a:gd name="connsiteX12" fmla="*/ 0 w 4229100"/>
                <a:gd name="connsiteY12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3984172 w 4229100"/>
                <a:gd name="connsiteY6" fmla="*/ 650422 h 1630680"/>
                <a:gd name="connsiteX7" fmla="*/ 4206237 w 4229100"/>
                <a:gd name="connsiteY7" fmla="*/ 797565 h 1630680"/>
                <a:gd name="connsiteX8" fmla="*/ 4229100 w 4229100"/>
                <a:gd name="connsiteY8" fmla="*/ 1358895 h 1630680"/>
                <a:gd name="connsiteX9" fmla="*/ 3957315 w 4229100"/>
                <a:gd name="connsiteY9" fmla="*/ 1630680 h 1630680"/>
                <a:gd name="connsiteX10" fmla="*/ 271785 w 4229100"/>
                <a:gd name="connsiteY10" fmla="*/ 1630680 h 1630680"/>
                <a:gd name="connsiteX11" fmla="*/ 0 w 4229100"/>
                <a:gd name="connsiteY11" fmla="*/ 1358895 h 1630680"/>
                <a:gd name="connsiteX12" fmla="*/ 0 w 4229100"/>
                <a:gd name="connsiteY12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3984172 w 4229100"/>
                <a:gd name="connsiteY6" fmla="*/ 650422 h 1630680"/>
                <a:gd name="connsiteX7" fmla="*/ 4229100 w 4229100"/>
                <a:gd name="connsiteY7" fmla="*/ 900980 h 1630680"/>
                <a:gd name="connsiteX8" fmla="*/ 4229100 w 4229100"/>
                <a:gd name="connsiteY8" fmla="*/ 1358895 h 1630680"/>
                <a:gd name="connsiteX9" fmla="*/ 3957315 w 4229100"/>
                <a:gd name="connsiteY9" fmla="*/ 1630680 h 1630680"/>
                <a:gd name="connsiteX10" fmla="*/ 271785 w 4229100"/>
                <a:gd name="connsiteY10" fmla="*/ 1630680 h 1630680"/>
                <a:gd name="connsiteX11" fmla="*/ 0 w 4229100"/>
                <a:gd name="connsiteY11" fmla="*/ 1358895 h 1630680"/>
                <a:gd name="connsiteX12" fmla="*/ 0 w 4229100"/>
                <a:gd name="connsiteY12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3875314 w 4229100"/>
                <a:gd name="connsiteY6" fmla="*/ 644979 h 1630680"/>
                <a:gd name="connsiteX7" fmla="*/ 4229100 w 4229100"/>
                <a:gd name="connsiteY7" fmla="*/ 900980 h 1630680"/>
                <a:gd name="connsiteX8" fmla="*/ 4229100 w 4229100"/>
                <a:gd name="connsiteY8" fmla="*/ 1358895 h 1630680"/>
                <a:gd name="connsiteX9" fmla="*/ 3957315 w 4229100"/>
                <a:gd name="connsiteY9" fmla="*/ 1630680 h 1630680"/>
                <a:gd name="connsiteX10" fmla="*/ 271785 w 4229100"/>
                <a:gd name="connsiteY10" fmla="*/ 1630680 h 1630680"/>
                <a:gd name="connsiteX11" fmla="*/ 0 w 4229100"/>
                <a:gd name="connsiteY11" fmla="*/ 1358895 h 1630680"/>
                <a:gd name="connsiteX12" fmla="*/ 0 w 4229100"/>
                <a:gd name="connsiteY12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3875314 w 4229100"/>
                <a:gd name="connsiteY6" fmla="*/ 644979 h 1630680"/>
                <a:gd name="connsiteX7" fmla="*/ 4229100 w 4229100"/>
                <a:gd name="connsiteY7" fmla="*/ 775794 h 1630680"/>
                <a:gd name="connsiteX8" fmla="*/ 4229100 w 4229100"/>
                <a:gd name="connsiteY8" fmla="*/ 1358895 h 1630680"/>
                <a:gd name="connsiteX9" fmla="*/ 3957315 w 4229100"/>
                <a:gd name="connsiteY9" fmla="*/ 1630680 h 1630680"/>
                <a:gd name="connsiteX10" fmla="*/ 271785 w 4229100"/>
                <a:gd name="connsiteY10" fmla="*/ 1630680 h 1630680"/>
                <a:gd name="connsiteX11" fmla="*/ 0 w 4229100"/>
                <a:gd name="connsiteY11" fmla="*/ 1358895 h 1630680"/>
                <a:gd name="connsiteX12" fmla="*/ 0 w 4229100"/>
                <a:gd name="connsiteY12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3875314 w 4229100"/>
                <a:gd name="connsiteY6" fmla="*/ 644979 h 1630680"/>
                <a:gd name="connsiteX7" fmla="*/ 4229100 w 4229100"/>
                <a:gd name="connsiteY7" fmla="*/ 775794 h 1630680"/>
                <a:gd name="connsiteX8" fmla="*/ 4229100 w 4229100"/>
                <a:gd name="connsiteY8" fmla="*/ 1358895 h 1630680"/>
                <a:gd name="connsiteX9" fmla="*/ 4066173 w 4229100"/>
                <a:gd name="connsiteY9" fmla="*/ 1630680 h 1630680"/>
                <a:gd name="connsiteX10" fmla="*/ 271785 w 4229100"/>
                <a:gd name="connsiteY10" fmla="*/ 1630680 h 1630680"/>
                <a:gd name="connsiteX11" fmla="*/ 0 w 4229100"/>
                <a:gd name="connsiteY11" fmla="*/ 1358895 h 1630680"/>
                <a:gd name="connsiteX12" fmla="*/ 0 w 4229100"/>
                <a:gd name="connsiteY12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3875314 w 4229100"/>
                <a:gd name="connsiteY6" fmla="*/ 644979 h 1630680"/>
                <a:gd name="connsiteX7" fmla="*/ 4229100 w 4229100"/>
                <a:gd name="connsiteY7" fmla="*/ 775794 h 1630680"/>
                <a:gd name="connsiteX8" fmla="*/ 4229100 w 4229100"/>
                <a:gd name="connsiteY8" fmla="*/ 1358895 h 1630680"/>
                <a:gd name="connsiteX9" fmla="*/ 4066173 w 4229100"/>
                <a:gd name="connsiteY9" fmla="*/ 1630680 h 1630680"/>
                <a:gd name="connsiteX10" fmla="*/ 179256 w 4229100"/>
                <a:gd name="connsiteY10" fmla="*/ 1630680 h 1630680"/>
                <a:gd name="connsiteX11" fmla="*/ 0 w 4229100"/>
                <a:gd name="connsiteY11" fmla="*/ 1358895 h 1630680"/>
                <a:gd name="connsiteX12" fmla="*/ 0 w 4229100"/>
                <a:gd name="connsiteY12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3875314 w 4229100"/>
                <a:gd name="connsiteY6" fmla="*/ 644979 h 1630680"/>
                <a:gd name="connsiteX7" fmla="*/ 4229100 w 4229100"/>
                <a:gd name="connsiteY7" fmla="*/ 775794 h 1630680"/>
                <a:gd name="connsiteX8" fmla="*/ 4229100 w 4229100"/>
                <a:gd name="connsiteY8" fmla="*/ 1358895 h 1630680"/>
                <a:gd name="connsiteX9" fmla="*/ 4066173 w 4229100"/>
                <a:gd name="connsiteY9" fmla="*/ 1630680 h 1630680"/>
                <a:gd name="connsiteX10" fmla="*/ 179256 w 4229100"/>
                <a:gd name="connsiteY10" fmla="*/ 1630680 h 1630680"/>
                <a:gd name="connsiteX11" fmla="*/ 0 w 4229100"/>
                <a:gd name="connsiteY11" fmla="*/ 1358895 h 1630680"/>
                <a:gd name="connsiteX12" fmla="*/ 0 w 4229100"/>
                <a:gd name="connsiteY12" fmla="*/ 271785 h 1630680"/>
                <a:gd name="connsiteX0" fmla="*/ 0 w 4229100"/>
                <a:gd name="connsiteY0" fmla="*/ 271785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3875314 w 4229100"/>
                <a:gd name="connsiteY6" fmla="*/ 644979 h 1630680"/>
                <a:gd name="connsiteX7" fmla="*/ 4229100 w 4229100"/>
                <a:gd name="connsiteY7" fmla="*/ 775794 h 1630680"/>
                <a:gd name="connsiteX8" fmla="*/ 4229100 w 4229100"/>
                <a:gd name="connsiteY8" fmla="*/ 1358895 h 1630680"/>
                <a:gd name="connsiteX9" fmla="*/ 4066173 w 4229100"/>
                <a:gd name="connsiteY9" fmla="*/ 1630680 h 1630680"/>
                <a:gd name="connsiteX10" fmla="*/ 179256 w 4229100"/>
                <a:gd name="connsiteY10" fmla="*/ 1630680 h 1630680"/>
                <a:gd name="connsiteX11" fmla="*/ 0 w 4229100"/>
                <a:gd name="connsiteY11" fmla="*/ 1358895 h 1630680"/>
                <a:gd name="connsiteX12" fmla="*/ 0 w 4229100"/>
                <a:gd name="connsiteY12" fmla="*/ 271785 h 1630680"/>
                <a:gd name="connsiteX0" fmla="*/ 0 w 4229100"/>
                <a:gd name="connsiteY0" fmla="*/ 201028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3875314 w 4229100"/>
                <a:gd name="connsiteY6" fmla="*/ 644979 h 1630680"/>
                <a:gd name="connsiteX7" fmla="*/ 4229100 w 4229100"/>
                <a:gd name="connsiteY7" fmla="*/ 775794 h 1630680"/>
                <a:gd name="connsiteX8" fmla="*/ 4229100 w 4229100"/>
                <a:gd name="connsiteY8" fmla="*/ 1358895 h 1630680"/>
                <a:gd name="connsiteX9" fmla="*/ 4066173 w 4229100"/>
                <a:gd name="connsiteY9" fmla="*/ 1630680 h 1630680"/>
                <a:gd name="connsiteX10" fmla="*/ 179256 w 4229100"/>
                <a:gd name="connsiteY10" fmla="*/ 1630680 h 1630680"/>
                <a:gd name="connsiteX11" fmla="*/ 0 w 4229100"/>
                <a:gd name="connsiteY11" fmla="*/ 1358895 h 1630680"/>
                <a:gd name="connsiteX12" fmla="*/ 0 w 4229100"/>
                <a:gd name="connsiteY12" fmla="*/ 201028 h 1630680"/>
                <a:gd name="connsiteX0" fmla="*/ 0 w 4229100"/>
                <a:gd name="connsiteY0" fmla="*/ 201028 h 1630680"/>
                <a:gd name="connsiteX1" fmla="*/ 271785 w 4229100"/>
                <a:gd name="connsiteY1" fmla="*/ 0 h 1630680"/>
                <a:gd name="connsiteX2" fmla="*/ 709749 w 4229100"/>
                <a:gd name="connsiteY2" fmla="*/ 259080 h 1630680"/>
                <a:gd name="connsiteX3" fmla="*/ 785218 w 4229100"/>
                <a:gd name="connsiteY3" fmla="*/ 364671 h 1630680"/>
                <a:gd name="connsiteX4" fmla="*/ 892628 w 4229100"/>
                <a:gd name="connsiteY4" fmla="*/ 636814 h 1630680"/>
                <a:gd name="connsiteX5" fmla="*/ 1165860 w 4229100"/>
                <a:gd name="connsiteY5" fmla="*/ 663095 h 1630680"/>
                <a:gd name="connsiteX6" fmla="*/ 3875314 w 4229100"/>
                <a:gd name="connsiteY6" fmla="*/ 644979 h 1630680"/>
                <a:gd name="connsiteX7" fmla="*/ 4229100 w 4229100"/>
                <a:gd name="connsiteY7" fmla="*/ 775794 h 1630680"/>
                <a:gd name="connsiteX8" fmla="*/ 4229100 w 4229100"/>
                <a:gd name="connsiteY8" fmla="*/ 1358895 h 1630680"/>
                <a:gd name="connsiteX9" fmla="*/ 4066173 w 4229100"/>
                <a:gd name="connsiteY9" fmla="*/ 1630680 h 1630680"/>
                <a:gd name="connsiteX10" fmla="*/ 179256 w 4229100"/>
                <a:gd name="connsiteY10" fmla="*/ 1630680 h 1630680"/>
                <a:gd name="connsiteX11" fmla="*/ 0 w 4229100"/>
                <a:gd name="connsiteY11" fmla="*/ 1358895 h 1630680"/>
                <a:gd name="connsiteX12" fmla="*/ 0 w 4229100"/>
                <a:gd name="connsiteY12" fmla="*/ 201028 h 1630680"/>
                <a:gd name="connsiteX0" fmla="*/ 0 w 4229100"/>
                <a:gd name="connsiteY0" fmla="*/ 173814 h 1603466"/>
                <a:gd name="connsiteX1" fmla="*/ 418742 w 4229100"/>
                <a:gd name="connsiteY1" fmla="*/ 0 h 1603466"/>
                <a:gd name="connsiteX2" fmla="*/ 709749 w 4229100"/>
                <a:gd name="connsiteY2" fmla="*/ 231866 h 1603466"/>
                <a:gd name="connsiteX3" fmla="*/ 785218 w 4229100"/>
                <a:gd name="connsiteY3" fmla="*/ 337457 h 1603466"/>
                <a:gd name="connsiteX4" fmla="*/ 892628 w 4229100"/>
                <a:gd name="connsiteY4" fmla="*/ 609600 h 1603466"/>
                <a:gd name="connsiteX5" fmla="*/ 1165860 w 4229100"/>
                <a:gd name="connsiteY5" fmla="*/ 635881 h 1603466"/>
                <a:gd name="connsiteX6" fmla="*/ 3875314 w 4229100"/>
                <a:gd name="connsiteY6" fmla="*/ 617765 h 1603466"/>
                <a:gd name="connsiteX7" fmla="*/ 4229100 w 4229100"/>
                <a:gd name="connsiteY7" fmla="*/ 748580 h 1603466"/>
                <a:gd name="connsiteX8" fmla="*/ 4229100 w 4229100"/>
                <a:gd name="connsiteY8" fmla="*/ 1331681 h 1603466"/>
                <a:gd name="connsiteX9" fmla="*/ 4066173 w 4229100"/>
                <a:gd name="connsiteY9" fmla="*/ 1603466 h 1603466"/>
                <a:gd name="connsiteX10" fmla="*/ 179256 w 4229100"/>
                <a:gd name="connsiteY10" fmla="*/ 1603466 h 1603466"/>
                <a:gd name="connsiteX11" fmla="*/ 0 w 4229100"/>
                <a:gd name="connsiteY11" fmla="*/ 1331681 h 1603466"/>
                <a:gd name="connsiteX12" fmla="*/ 0 w 4229100"/>
                <a:gd name="connsiteY12" fmla="*/ 173814 h 1603466"/>
                <a:gd name="connsiteX0" fmla="*/ 0 w 4229100"/>
                <a:gd name="connsiteY0" fmla="*/ 173814 h 1603466"/>
                <a:gd name="connsiteX1" fmla="*/ 418742 w 4229100"/>
                <a:gd name="connsiteY1" fmla="*/ 0 h 1603466"/>
                <a:gd name="connsiteX2" fmla="*/ 709749 w 4229100"/>
                <a:gd name="connsiteY2" fmla="*/ 231866 h 1603466"/>
                <a:gd name="connsiteX3" fmla="*/ 785218 w 4229100"/>
                <a:gd name="connsiteY3" fmla="*/ 337457 h 1603466"/>
                <a:gd name="connsiteX4" fmla="*/ 892628 w 4229100"/>
                <a:gd name="connsiteY4" fmla="*/ 609600 h 1603466"/>
                <a:gd name="connsiteX5" fmla="*/ 1165860 w 4229100"/>
                <a:gd name="connsiteY5" fmla="*/ 635881 h 1603466"/>
                <a:gd name="connsiteX6" fmla="*/ 3875314 w 4229100"/>
                <a:gd name="connsiteY6" fmla="*/ 617765 h 1603466"/>
                <a:gd name="connsiteX7" fmla="*/ 4229100 w 4229100"/>
                <a:gd name="connsiteY7" fmla="*/ 748580 h 1603466"/>
                <a:gd name="connsiteX8" fmla="*/ 4229100 w 4229100"/>
                <a:gd name="connsiteY8" fmla="*/ 1331681 h 1603466"/>
                <a:gd name="connsiteX9" fmla="*/ 4066173 w 4229100"/>
                <a:gd name="connsiteY9" fmla="*/ 1603466 h 1603466"/>
                <a:gd name="connsiteX10" fmla="*/ 179256 w 4229100"/>
                <a:gd name="connsiteY10" fmla="*/ 1603466 h 1603466"/>
                <a:gd name="connsiteX11" fmla="*/ 0 w 4229100"/>
                <a:gd name="connsiteY11" fmla="*/ 1331681 h 1603466"/>
                <a:gd name="connsiteX12" fmla="*/ 0 w 4229100"/>
                <a:gd name="connsiteY12" fmla="*/ 173814 h 1603466"/>
                <a:gd name="connsiteX0" fmla="*/ 0 w 4229100"/>
                <a:gd name="connsiteY0" fmla="*/ 173814 h 1603466"/>
                <a:gd name="connsiteX1" fmla="*/ 418742 w 4229100"/>
                <a:gd name="connsiteY1" fmla="*/ 0 h 1603466"/>
                <a:gd name="connsiteX2" fmla="*/ 709749 w 4229100"/>
                <a:gd name="connsiteY2" fmla="*/ 231866 h 1603466"/>
                <a:gd name="connsiteX3" fmla="*/ 892628 w 4229100"/>
                <a:gd name="connsiteY3" fmla="*/ 609600 h 1603466"/>
                <a:gd name="connsiteX4" fmla="*/ 1165860 w 4229100"/>
                <a:gd name="connsiteY4" fmla="*/ 635881 h 1603466"/>
                <a:gd name="connsiteX5" fmla="*/ 3875314 w 4229100"/>
                <a:gd name="connsiteY5" fmla="*/ 617765 h 1603466"/>
                <a:gd name="connsiteX6" fmla="*/ 4229100 w 4229100"/>
                <a:gd name="connsiteY6" fmla="*/ 748580 h 1603466"/>
                <a:gd name="connsiteX7" fmla="*/ 4229100 w 4229100"/>
                <a:gd name="connsiteY7" fmla="*/ 1331681 h 1603466"/>
                <a:gd name="connsiteX8" fmla="*/ 4066173 w 4229100"/>
                <a:gd name="connsiteY8" fmla="*/ 1603466 h 1603466"/>
                <a:gd name="connsiteX9" fmla="*/ 179256 w 4229100"/>
                <a:gd name="connsiteY9" fmla="*/ 1603466 h 1603466"/>
                <a:gd name="connsiteX10" fmla="*/ 0 w 4229100"/>
                <a:gd name="connsiteY10" fmla="*/ 1331681 h 1603466"/>
                <a:gd name="connsiteX11" fmla="*/ 0 w 4229100"/>
                <a:gd name="connsiteY11" fmla="*/ 173814 h 1603466"/>
                <a:gd name="connsiteX0" fmla="*/ 0 w 4229100"/>
                <a:gd name="connsiteY0" fmla="*/ 173814 h 1603466"/>
                <a:gd name="connsiteX1" fmla="*/ 418742 w 4229100"/>
                <a:gd name="connsiteY1" fmla="*/ 0 h 1603466"/>
                <a:gd name="connsiteX2" fmla="*/ 709749 w 4229100"/>
                <a:gd name="connsiteY2" fmla="*/ 231866 h 1603466"/>
                <a:gd name="connsiteX3" fmla="*/ 707571 w 4229100"/>
                <a:gd name="connsiteY3" fmla="*/ 604156 h 1603466"/>
                <a:gd name="connsiteX4" fmla="*/ 1165860 w 4229100"/>
                <a:gd name="connsiteY4" fmla="*/ 635881 h 1603466"/>
                <a:gd name="connsiteX5" fmla="*/ 3875314 w 4229100"/>
                <a:gd name="connsiteY5" fmla="*/ 617765 h 1603466"/>
                <a:gd name="connsiteX6" fmla="*/ 4229100 w 4229100"/>
                <a:gd name="connsiteY6" fmla="*/ 748580 h 1603466"/>
                <a:gd name="connsiteX7" fmla="*/ 4229100 w 4229100"/>
                <a:gd name="connsiteY7" fmla="*/ 1331681 h 1603466"/>
                <a:gd name="connsiteX8" fmla="*/ 4066173 w 4229100"/>
                <a:gd name="connsiteY8" fmla="*/ 1603466 h 1603466"/>
                <a:gd name="connsiteX9" fmla="*/ 179256 w 4229100"/>
                <a:gd name="connsiteY9" fmla="*/ 1603466 h 1603466"/>
                <a:gd name="connsiteX10" fmla="*/ 0 w 4229100"/>
                <a:gd name="connsiteY10" fmla="*/ 1331681 h 1603466"/>
                <a:gd name="connsiteX11" fmla="*/ 0 w 4229100"/>
                <a:gd name="connsiteY11" fmla="*/ 173814 h 1603466"/>
                <a:gd name="connsiteX0" fmla="*/ 0 w 4229100"/>
                <a:gd name="connsiteY0" fmla="*/ 173814 h 1603466"/>
                <a:gd name="connsiteX1" fmla="*/ 418742 w 4229100"/>
                <a:gd name="connsiteY1" fmla="*/ 0 h 1603466"/>
                <a:gd name="connsiteX2" fmla="*/ 709749 w 4229100"/>
                <a:gd name="connsiteY2" fmla="*/ 231866 h 1603466"/>
                <a:gd name="connsiteX3" fmla="*/ 707571 w 4229100"/>
                <a:gd name="connsiteY3" fmla="*/ 604156 h 1603466"/>
                <a:gd name="connsiteX4" fmla="*/ 1127760 w 4229100"/>
                <a:gd name="connsiteY4" fmla="*/ 630438 h 1603466"/>
                <a:gd name="connsiteX5" fmla="*/ 3875314 w 4229100"/>
                <a:gd name="connsiteY5" fmla="*/ 617765 h 1603466"/>
                <a:gd name="connsiteX6" fmla="*/ 4229100 w 4229100"/>
                <a:gd name="connsiteY6" fmla="*/ 748580 h 1603466"/>
                <a:gd name="connsiteX7" fmla="*/ 4229100 w 4229100"/>
                <a:gd name="connsiteY7" fmla="*/ 1331681 h 1603466"/>
                <a:gd name="connsiteX8" fmla="*/ 4066173 w 4229100"/>
                <a:gd name="connsiteY8" fmla="*/ 1603466 h 1603466"/>
                <a:gd name="connsiteX9" fmla="*/ 179256 w 4229100"/>
                <a:gd name="connsiteY9" fmla="*/ 1603466 h 1603466"/>
                <a:gd name="connsiteX10" fmla="*/ 0 w 4229100"/>
                <a:gd name="connsiteY10" fmla="*/ 1331681 h 1603466"/>
                <a:gd name="connsiteX11" fmla="*/ 0 w 4229100"/>
                <a:gd name="connsiteY11" fmla="*/ 173814 h 1603466"/>
                <a:gd name="connsiteX0" fmla="*/ 0 w 4229100"/>
                <a:gd name="connsiteY0" fmla="*/ 173814 h 1603466"/>
                <a:gd name="connsiteX1" fmla="*/ 418742 w 4229100"/>
                <a:gd name="connsiteY1" fmla="*/ 0 h 1603466"/>
                <a:gd name="connsiteX2" fmla="*/ 709749 w 4229100"/>
                <a:gd name="connsiteY2" fmla="*/ 231866 h 1603466"/>
                <a:gd name="connsiteX3" fmla="*/ 707571 w 4229100"/>
                <a:gd name="connsiteY3" fmla="*/ 604156 h 1603466"/>
                <a:gd name="connsiteX4" fmla="*/ 1127760 w 4229100"/>
                <a:gd name="connsiteY4" fmla="*/ 630438 h 1603466"/>
                <a:gd name="connsiteX5" fmla="*/ 3875314 w 4229100"/>
                <a:gd name="connsiteY5" fmla="*/ 617765 h 1603466"/>
                <a:gd name="connsiteX6" fmla="*/ 4229100 w 4229100"/>
                <a:gd name="connsiteY6" fmla="*/ 748580 h 1603466"/>
                <a:gd name="connsiteX7" fmla="*/ 4229100 w 4229100"/>
                <a:gd name="connsiteY7" fmla="*/ 1331681 h 1603466"/>
                <a:gd name="connsiteX8" fmla="*/ 4066173 w 4229100"/>
                <a:gd name="connsiteY8" fmla="*/ 1603466 h 1603466"/>
                <a:gd name="connsiteX9" fmla="*/ 179256 w 4229100"/>
                <a:gd name="connsiteY9" fmla="*/ 1603466 h 1603466"/>
                <a:gd name="connsiteX10" fmla="*/ 0 w 4229100"/>
                <a:gd name="connsiteY10" fmla="*/ 1331681 h 1603466"/>
                <a:gd name="connsiteX11" fmla="*/ 0 w 4229100"/>
                <a:gd name="connsiteY11" fmla="*/ 173814 h 1603466"/>
                <a:gd name="connsiteX0" fmla="*/ 0 w 4229100"/>
                <a:gd name="connsiteY0" fmla="*/ 173814 h 1603466"/>
                <a:gd name="connsiteX1" fmla="*/ 418742 w 4229100"/>
                <a:gd name="connsiteY1" fmla="*/ 0 h 1603466"/>
                <a:gd name="connsiteX2" fmla="*/ 709749 w 4229100"/>
                <a:gd name="connsiteY2" fmla="*/ 231866 h 1603466"/>
                <a:gd name="connsiteX3" fmla="*/ 707571 w 4229100"/>
                <a:gd name="connsiteY3" fmla="*/ 604156 h 1603466"/>
                <a:gd name="connsiteX4" fmla="*/ 1127760 w 4229100"/>
                <a:gd name="connsiteY4" fmla="*/ 630438 h 1603466"/>
                <a:gd name="connsiteX5" fmla="*/ 3875314 w 4229100"/>
                <a:gd name="connsiteY5" fmla="*/ 617765 h 1603466"/>
                <a:gd name="connsiteX6" fmla="*/ 4229100 w 4229100"/>
                <a:gd name="connsiteY6" fmla="*/ 748580 h 1603466"/>
                <a:gd name="connsiteX7" fmla="*/ 4229100 w 4229100"/>
                <a:gd name="connsiteY7" fmla="*/ 1331681 h 1603466"/>
                <a:gd name="connsiteX8" fmla="*/ 4066173 w 4229100"/>
                <a:gd name="connsiteY8" fmla="*/ 1603466 h 1603466"/>
                <a:gd name="connsiteX9" fmla="*/ 179256 w 4229100"/>
                <a:gd name="connsiteY9" fmla="*/ 1603466 h 1603466"/>
                <a:gd name="connsiteX10" fmla="*/ 0 w 4229100"/>
                <a:gd name="connsiteY10" fmla="*/ 1331681 h 1603466"/>
                <a:gd name="connsiteX11" fmla="*/ 0 w 4229100"/>
                <a:gd name="connsiteY11" fmla="*/ 173814 h 1603466"/>
                <a:gd name="connsiteX0" fmla="*/ 0 w 4229100"/>
                <a:gd name="connsiteY0" fmla="*/ 173814 h 1603466"/>
                <a:gd name="connsiteX1" fmla="*/ 418742 w 4229100"/>
                <a:gd name="connsiteY1" fmla="*/ 0 h 1603466"/>
                <a:gd name="connsiteX2" fmla="*/ 709749 w 4229100"/>
                <a:gd name="connsiteY2" fmla="*/ 231866 h 1603466"/>
                <a:gd name="connsiteX3" fmla="*/ 707571 w 4229100"/>
                <a:gd name="connsiteY3" fmla="*/ 604156 h 1603466"/>
                <a:gd name="connsiteX4" fmla="*/ 1127760 w 4229100"/>
                <a:gd name="connsiteY4" fmla="*/ 630438 h 1603466"/>
                <a:gd name="connsiteX5" fmla="*/ 3875314 w 4229100"/>
                <a:gd name="connsiteY5" fmla="*/ 617765 h 1603466"/>
                <a:gd name="connsiteX6" fmla="*/ 4229100 w 4229100"/>
                <a:gd name="connsiteY6" fmla="*/ 748580 h 1603466"/>
                <a:gd name="connsiteX7" fmla="*/ 4229100 w 4229100"/>
                <a:gd name="connsiteY7" fmla="*/ 1331681 h 1603466"/>
                <a:gd name="connsiteX8" fmla="*/ 4066173 w 4229100"/>
                <a:gd name="connsiteY8" fmla="*/ 1603466 h 1603466"/>
                <a:gd name="connsiteX9" fmla="*/ 179256 w 4229100"/>
                <a:gd name="connsiteY9" fmla="*/ 1603466 h 1603466"/>
                <a:gd name="connsiteX10" fmla="*/ 0 w 4229100"/>
                <a:gd name="connsiteY10" fmla="*/ 1331681 h 1603466"/>
                <a:gd name="connsiteX11" fmla="*/ 0 w 4229100"/>
                <a:gd name="connsiteY11" fmla="*/ 173814 h 1603466"/>
                <a:gd name="connsiteX0" fmla="*/ 0 w 4229100"/>
                <a:gd name="connsiteY0" fmla="*/ 173814 h 1603466"/>
                <a:gd name="connsiteX1" fmla="*/ 418742 w 4229100"/>
                <a:gd name="connsiteY1" fmla="*/ 0 h 1603466"/>
                <a:gd name="connsiteX2" fmla="*/ 709749 w 4229100"/>
                <a:gd name="connsiteY2" fmla="*/ 231866 h 1603466"/>
                <a:gd name="connsiteX3" fmla="*/ 707571 w 4229100"/>
                <a:gd name="connsiteY3" fmla="*/ 604156 h 1603466"/>
                <a:gd name="connsiteX4" fmla="*/ 1127760 w 4229100"/>
                <a:gd name="connsiteY4" fmla="*/ 630438 h 1603466"/>
                <a:gd name="connsiteX5" fmla="*/ 3875314 w 4229100"/>
                <a:gd name="connsiteY5" fmla="*/ 617765 h 1603466"/>
                <a:gd name="connsiteX6" fmla="*/ 4229100 w 4229100"/>
                <a:gd name="connsiteY6" fmla="*/ 748580 h 1603466"/>
                <a:gd name="connsiteX7" fmla="*/ 4229100 w 4229100"/>
                <a:gd name="connsiteY7" fmla="*/ 1331681 h 1603466"/>
                <a:gd name="connsiteX8" fmla="*/ 4066173 w 4229100"/>
                <a:gd name="connsiteY8" fmla="*/ 1603466 h 1603466"/>
                <a:gd name="connsiteX9" fmla="*/ 179256 w 4229100"/>
                <a:gd name="connsiteY9" fmla="*/ 1603466 h 1603466"/>
                <a:gd name="connsiteX10" fmla="*/ 0 w 4229100"/>
                <a:gd name="connsiteY10" fmla="*/ 1331681 h 1603466"/>
                <a:gd name="connsiteX11" fmla="*/ 0 w 4229100"/>
                <a:gd name="connsiteY11" fmla="*/ 173814 h 1603466"/>
                <a:gd name="connsiteX0" fmla="*/ 0 w 4229100"/>
                <a:gd name="connsiteY0" fmla="*/ 173814 h 1603466"/>
                <a:gd name="connsiteX1" fmla="*/ 418742 w 4229100"/>
                <a:gd name="connsiteY1" fmla="*/ 0 h 1603466"/>
                <a:gd name="connsiteX2" fmla="*/ 709749 w 4229100"/>
                <a:gd name="connsiteY2" fmla="*/ 231866 h 1603466"/>
                <a:gd name="connsiteX3" fmla="*/ 1127760 w 4229100"/>
                <a:gd name="connsiteY3" fmla="*/ 630438 h 1603466"/>
                <a:gd name="connsiteX4" fmla="*/ 3875314 w 4229100"/>
                <a:gd name="connsiteY4" fmla="*/ 617765 h 1603466"/>
                <a:gd name="connsiteX5" fmla="*/ 4229100 w 4229100"/>
                <a:gd name="connsiteY5" fmla="*/ 748580 h 1603466"/>
                <a:gd name="connsiteX6" fmla="*/ 4229100 w 4229100"/>
                <a:gd name="connsiteY6" fmla="*/ 1331681 h 1603466"/>
                <a:gd name="connsiteX7" fmla="*/ 4066173 w 4229100"/>
                <a:gd name="connsiteY7" fmla="*/ 1603466 h 1603466"/>
                <a:gd name="connsiteX8" fmla="*/ 179256 w 4229100"/>
                <a:gd name="connsiteY8" fmla="*/ 1603466 h 1603466"/>
                <a:gd name="connsiteX9" fmla="*/ 0 w 4229100"/>
                <a:gd name="connsiteY9" fmla="*/ 1331681 h 1603466"/>
                <a:gd name="connsiteX10" fmla="*/ 0 w 4229100"/>
                <a:gd name="connsiteY10" fmla="*/ 173814 h 1603466"/>
                <a:gd name="connsiteX0" fmla="*/ 0 w 4229100"/>
                <a:gd name="connsiteY0" fmla="*/ 72182 h 1501834"/>
                <a:gd name="connsiteX1" fmla="*/ 611088 w 4229100"/>
                <a:gd name="connsiteY1" fmla="*/ 37980 h 1501834"/>
                <a:gd name="connsiteX2" fmla="*/ 709749 w 4229100"/>
                <a:gd name="connsiteY2" fmla="*/ 130234 h 1501834"/>
                <a:gd name="connsiteX3" fmla="*/ 1127760 w 4229100"/>
                <a:gd name="connsiteY3" fmla="*/ 528806 h 1501834"/>
                <a:gd name="connsiteX4" fmla="*/ 3875314 w 4229100"/>
                <a:gd name="connsiteY4" fmla="*/ 516133 h 1501834"/>
                <a:gd name="connsiteX5" fmla="*/ 4229100 w 4229100"/>
                <a:gd name="connsiteY5" fmla="*/ 646948 h 1501834"/>
                <a:gd name="connsiteX6" fmla="*/ 4229100 w 4229100"/>
                <a:gd name="connsiteY6" fmla="*/ 1230049 h 1501834"/>
                <a:gd name="connsiteX7" fmla="*/ 4066173 w 4229100"/>
                <a:gd name="connsiteY7" fmla="*/ 1501834 h 1501834"/>
                <a:gd name="connsiteX8" fmla="*/ 179256 w 4229100"/>
                <a:gd name="connsiteY8" fmla="*/ 1501834 h 1501834"/>
                <a:gd name="connsiteX9" fmla="*/ 0 w 4229100"/>
                <a:gd name="connsiteY9" fmla="*/ 1230049 h 1501834"/>
                <a:gd name="connsiteX10" fmla="*/ 0 w 4229100"/>
                <a:gd name="connsiteY10" fmla="*/ 72182 h 1501834"/>
                <a:gd name="connsiteX0" fmla="*/ 0 w 4229100"/>
                <a:gd name="connsiteY0" fmla="*/ 119356 h 1549008"/>
                <a:gd name="connsiteX1" fmla="*/ 611088 w 4229100"/>
                <a:gd name="connsiteY1" fmla="*/ 85154 h 1549008"/>
                <a:gd name="connsiteX2" fmla="*/ 709749 w 4229100"/>
                <a:gd name="connsiteY2" fmla="*/ 177408 h 1549008"/>
                <a:gd name="connsiteX3" fmla="*/ 1127760 w 4229100"/>
                <a:gd name="connsiteY3" fmla="*/ 575980 h 1549008"/>
                <a:gd name="connsiteX4" fmla="*/ 3875314 w 4229100"/>
                <a:gd name="connsiteY4" fmla="*/ 563307 h 1549008"/>
                <a:gd name="connsiteX5" fmla="*/ 4229100 w 4229100"/>
                <a:gd name="connsiteY5" fmla="*/ 694122 h 1549008"/>
                <a:gd name="connsiteX6" fmla="*/ 4229100 w 4229100"/>
                <a:gd name="connsiteY6" fmla="*/ 1277223 h 1549008"/>
                <a:gd name="connsiteX7" fmla="*/ 4066173 w 4229100"/>
                <a:gd name="connsiteY7" fmla="*/ 1549008 h 1549008"/>
                <a:gd name="connsiteX8" fmla="*/ 179256 w 4229100"/>
                <a:gd name="connsiteY8" fmla="*/ 1549008 h 1549008"/>
                <a:gd name="connsiteX9" fmla="*/ 0 w 4229100"/>
                <a:gd name="connsiteY9" fmla="*/ 1277223 h 1549008"/>
                <a:gd name="connsiteX10" fmla="*/ 0 w 4229100"/>
                <a:gd name="connsiteY10" fmla="*/ 119356 h 1549008"/>
                <a:gd name="connsiteX0" fmla="*/ 0 w 4229100"/>
                <a:gd name="connsiteY0" fmla="*/ 58337 h 1487989"/>
                <a:gd name="connsiteX1" fmla="*/ 611088 w 4229100"/>
                <a:gd name="connsiteY1" fmla="*/ 24135 h 1487989"/>
                <a:gd name="connsiteX2" fmla="*/ 709749 w 4229100"/>
                <a:gd name="connsiteY2" fmla="*/ 116389 h 1487989"/>
                <a:gd name="connsiteX3" fmla="*/ 1127760 w 4229100"/>
                <a:gd name="connsiteY3" fmla="*/ 514961 h 1487989"/>
                <a:gd name="connsiteX4" fmla="*/ 3875314 w 4229100"/>
                <a:gd name="connsiteY4" fmla="*/ 502288 h 1487989"/>
                <a:gd name="connsiteX5" fmla="*/ 4229100 w 4229100"/>
                <a:gd name="connsiteY5" fmla="*/ 633103 h 1487989"/>
                <a:gd name="connsiteX6" fmla="*/ 4229100 w 4229100"/>
                <a:gd name="connsiteY6" fmla="*/ 1216204 h 1487989"/>
                <a:gd name="connsiteX7" fmla="*/ 4066173 w 4229100"/>
                <a:gd name="connsiteY7" fmla="*/ 1487989 h 1487989"/>
                <a:gd name="connsiteX8" fmla="*/ 179256 w 4229100"/>
                <a:gd name="connsiteY8" fmla="*/ 1487989 h 1487989"/>
                <a:gd name="connsiteX9" fmla="*/ 0 w 4229100"/>
                <a:gd name="connsiteY9" fmla="*/ 1216204 h 1487989"/>
                <a:gd name="connsiteX10" fmla="*/ 0 w 4229100"/>
                <a:gd name="connsiteY10" fmla="*/ 58337 h 1487989"/>
                <a:gd name="connsiteX0" fmla="*/ 0 w 4229100"/>
                <a:gd name="connsiteY0" fmla="*/ 35681 h 1465333"/>
                <a:gd name="connsiteX1" fmla="*/ 611088 w 4229100"/>
                <a:gd name="connsiteY1" fmla="*/ 1479 h 1465333"/>
                <a:gd name="connsiteX2" fmla="*/ 709749 w 4229100"/>
                <a:gd name="connsiteY2" fmla="*/ 93733 h 1465333"/>
                <a:gd name="connsiteX3" fmla="*/ 1127760 w 4229100"/>
                <a:gd name="connsiteY3" fmla="*/ 492305 h 1465333"/>
                <a:gd name="connsiteX4" fmla="*/ 3875314 w 4229100"/>
                <a:gd name="connsiteY4" fmla="*/ 479632 h 1465333"/>
                <a:gd name="connsiteX5" fmla="*/ 4229100 w 4229100"/>
                <a:gd name="connsiteY5" fmla="*/ 610447 h 1465333"/>
                <a:gd name="connsiteX6" fmla="*/ 4229100 w 4229100"/>
                <a:gd name="connsiteY6" fmla="*/ 1193548 h 1465333"/>
                <a:gd name="connsiteX7" fmla="*/ 4066173 w 4229100"/>
                <a:gd name="connsiteY7" fmla="*/ 1465333 h 1465333"/>
                <a:gd name="connsiteX8" fmla="*/ 179256 w 4229100"/>
                <a:gd name="connsiteY8" fmla="*/ 1465333 h 1465333"/>
                <a:gd name="connsiteX9" fmla="*/ 0 w 4229100"/>
                <a:gd name="connsiteY9" fmla="*/ 1193548 h 1465333"/>
                <a:gd name="connsiteX10" fmla="*/ 0 w 4229100"/>
                <a:gd name="connsiteY10" fmla="*/ 35681 h 1465333"/>
                <a:gd name="connsiteX0" fmla="*/ 0 w 4229100"/>
                <a:gd name="connsiteY0" fmla="*/ 100483 h 1530135"/>
                <a:gd name="connsiteX1" fmla="*/ 611088 w 4229100"/>
                <a:gd name="connsiteY1" fmla="*/ 66281 h 1530135"/>
                <a:gd name="connsiteX2" fmla="*/ 709749 w 4229100"/>
                <a:gd name="connsiteY2" fmla="*/ 158535 h 1530135"/>
                <a:gd name="connsiteX3" fmla="*/ 1127760 w 4229100"/>
                <a:gd name="connsiteY3" fmla="*/ 557107 h 1530135"/>
                <a:gd name="connsiteX4" fmla="*/ 3875314 w 4229100"/>
                <a:gd name="connsiteY4" fmla="*/ 544434 h 1530135"/>
                <a:gd name="connsiteX5" fmla="*/ 4229100 w 4229100"/>
                <a:gd name="connsiteY5" fmla="*/ 675249 h 1530135"/>
                <a:gd name="connsiteX6" fmla="*/ 4229100 w 4229100"/>
                <a:gd name="connsiteY6" fmla="*/ 1258350 h 1530135"/>
                <a:gd name="connsiteX7" fmla="*/ 4066173 w 4229100"/>
                <a:gd name="connsiteY7" fmla="*/ 1530135 h 1530135"/>
                <a:gd name="connsiteX8" fmla="*/ 179256 w 4229100"/>
                <a:gd name="connsiteY8" fmla="*/ 1530135 h 1530135"/>
                <a:gd name="connsiteX9" fmla="*/ 0 w 4229100"/>
                <a:gd name="connsiteY9" fmla="*/ 1258350 h 1530135"/>
                <a:gd name="connsiteX10" fmla="*/ 0 w 4229100"/>
                <a:gd name="connsiteY10" fmla="*/ 100483 h 1530135"/>
                <a:gd name="connsiteX0" fmla="*/ 0 w 4229100"/>
                <a:gd name="connsiteY0" fmla="*/ 100483 h 1530135"/>
                <a:gd name="connsiteX1" fmla="*/ 611088 w 4229100"/>
                <a:gd name="connsiteY1" fmla="*/ 66281 h 1530135"/>
                <a:gd name="connsiteX2" fmla="*/ 709749 w 4229100"/>
                <a:gd name="connsiteY2" fmla="*/ 158535 h 1530135"/>
                <a:gd name="connsiteX3" fmla="*/ 1127760 w 4229100"/>
                <a:gd name="connsiteY3" fmla="*/ 557107 h 1530135"/>
                <a:gd name="connsiteX4" fmla="*/ 3875314 w 4229100"/>
                <a:gd name="connsiteY4" fmla="*/ 544434 h 1530135"/>
                <a:gd name="connsiteX5" fmla="*/ 4229100 w 4229100"/>
                <a:gd name="connsiteY5" fmla="*/ 675249 h 1530135"/>
                <a:gd name="connsiteX6" fmla="*/ 4229100 w 4229100"/>
                <a:gd name="connsiteY6" fmla="*/ 1258350 h 1530135"/>
                <a:gd name="connsiteX7" fmla="*/ 4066173 w 4229100"/>
                <a:gd name="connsiteY7" fmla="*/ 1530135 h 1530135"/>
                <a:gd name="connsiteX8" fmla="*/ 179256 w 4229100"/>
                <a:gd name="connsiteY8" fmla="*/ 1530135 h 1530135"/>
                <a:gd name="connsiteX9" fmla="*/ 0 w 4229100"/>
                <a:gd name="connsiteY9" fmla="*/ 1258350 h 1530135"/>
                <a:gd name="connsiteX10" fmla="*/ 0 w 4229100"/>
                <a:gd name="connsiteY10" fmla="*/ 100483 h 1530135"/>
                <a:gd name="connsiteX0" fmla="*/ 0 w 4229100"/>
                <a:gd name="connsiteY0" fmla="*/ 34202 h 1463854"/>
                <a:gd name="connsiteX1" fmla="*/ 611088 w 4229100"/>
                <a:gd name="connsiteY1" fmla="*/ 0 h 1463854"/>
                <a:gd name="connsiteX2" fmla="*/ 709749 w 4229100"/>
                <a:gd name="connsiteY2" fmla="*/ 92254 h 1463854"/>
                <a:gd name="connsiteX3" fmla="*/ 1127760 w 4229100"/>
                <a:gd name="connsiteY3" fmla="*/ 490826 h 1463854"/>
                <a:gd name="connsiteX4" fmla="*/ 3875314 w 4229100"/>
                <a:gd name="connsiteY4" fmla="*/ 478153 h 1463854"/>
                <a:gd name="connsiteX5" fmla="*/ 4229100 w 4229100"/>
                <a:gd name="connsiteY5" fmla="*/ 608968 h 1463854"/>
                <a:gd name="connsiteX6" fmla="*/ 4229100 w 4229100"/>
                <a:gd name="connsiteY6" fmla="*/ 1192069 h 1463854"/>
                <a:gd name="connsiteX7" fmla="*/ 4066173 w 4229100"/>
                <a:gd name="connsiteY7" fmla="*/ 1463854 h 1463854"/>
                <a:gd name="connsiteX8" fmla="*/ 179256 w 4229100"/>
                <a:gd name="connsiteY8" fmla="*/ 1463854 h 1463854"/>
                <a:gd name="connsiteX9" fmla="*/ 0 w 4229100"/>
                <a:gd name="connsiteY9" fmla="*/ 1192069 h 1463854"/>
                <a:gd name="connsiteX10" fmla="*/ 0 w 4229100"/>
                <a:gd name="connsiteY10" fmla="*/ 34202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713792 w 4233143"/>
                <a:gd name="connsiteY2" fmla="*/ 92254 h 1463854"/>
                <a:gd name="connsiteX3" fmla="*/ 1131803 w 4233143"/>
                <a:gd name="connsiteY3" fmla="*/ 490826 h 1463854"/>
                <a:gd name="connsiteX4" fmla="*/ 3879357 w 4233143"/>
                <a:gd name="connsiteY4" fmla="*/ 478153 h 1463854"/>
                <a:gd name="connsiteX5" fmla="*/ 4233143 w 4233143"/>
                <a:gd name="connsiteY5" fmla="*/ 608968 h 1463854"/>
                <a:gd name="connsiteX6" fmla="*/ 4233143 w 4233143"/>
                <a:gd name="connsiteY6" fmla="*/ 1192069 h 1463854"/>
                <a:gd name="connsiteX7" fmla="*/ 4070216 w 4233143"/>
                <a:gd name="connsiteY7" fmla="*/ 1463854 h 1463854"/>
                <a:gd name="connsiteX8" fmla="*/ 183299 w 4233143"/>
                <a:gd name="connsiteY8" fmla="*/ 1463854 h 1463854"/>
                <a:gd name="connsiteX9" fmla="*/ 4043 w 4233143"/>
                <a:gd name="connsiteY9" fmla="*/ 1192069 h 1463854"/>
                <a:gd name="connsiteX10" fmla="*/ 0 w 4233143"/>
                <a:gd name="connsiteY10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717835 w 4233143"/>
                <a:gd name="connsiteY2" fmla="*/ 104322 h 1463854"/>
                <a:gd name="connsiteX3" fmla="*/ 1131803 w 4233143"/>
                <a:gd name="connsiteY3" fmla="*/ 490826 h 1463854"/>
                <a:gd name="connsiteX4" fmla="*/ 3879357 w 4233143"/>
                <a:gd name="connsiteY4" fmla="*/ 478153 h 1463854"/>
                <a:gd name="connsiteX5" fmla="*/ 4233143 w 4233143"/>
                <a:gd name="connsiteY5" fmla="*/ 608968 h 1463854"/>
                <a:gd name="connsiteX6" fmla="*/ 4233143 w 4233143"/>
                <a:gd name="connsiteY6" fmla="*/ 1192069 h 1463854"/>
                <a:gd name="connsiteX7" fmla="*/ 4070216 w 4233143"/>
                <a:gd name="connsiteY7" fmla="*/ 1463854 h 1463854"/>
                <a:gd name="connsiteX8" fmla="*/ 183299 w 4233143"/>
                <a:gd name="connsiteY8" fmla="*/ 1463854 h 1463854"/>
                <a:gd name="connsiteX9" fmla="*/ 4043 w 4233143"/>
                <a:gd name="connsiteY9" fmla="*/ 1192069 h 1463854"/>
                <a:gd name="connsiteX10" fmla="*/ 0 w 4233143"/>
                <a:gd name="connsiteY10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1131803 w 4233143"/>
                <a:gd name="connsiteY2" fmla="*/ 490826 h 1463854"/>
                <a:gd name="connsiteX3" fmla="*/ 3879357 w 4233143"/>
                <a:gd name="connsiteY3" fmla="*/ 478153 h 1463854"/>
                <a:gd name="connsiteX4" fmla="*/ 4233143 w 4233143"/>
                <a:gd name="connsiteY4" fmla="*/ 608968 h 1463854"/>
                <a:gd name="connsiteX5" fmla="*/ 4233143 w 4233143"/>
                <a:gd name="connsiteY5" fmla="*/ 1192069 h 1463854"/>
                <a:gd name="connsiteX6" fmla="*/ 4070216 w 4233143"/>
                <a:gd name="connsiteY6" fmla="*/ 1463854 h 1463854"/>
                <a:gd name="connsiteX7" fmla="*/ 183299 w 4233143"/>
                <a:gd name="connsiteY7" fmla="*/ 1463854 h 1463854"/>
                <a:gd name="connsiteX8" fmla="*/ 4043 w 4233143"/>
                <a:gd name="connsiteY8" fmla="*/ 1192069 h 1463854"/>
                <a:gd name="connsiteX9" fmla="*/ 0 w 4233143"/>
                <a:gd name="connsiteY9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1131803 w 4233143"/>
                <a:gd name="connsiteY2" fmla="*/ 490826 h 1463854"/>
                <a:gd name="connsiteX3" fmla="*/ 3879357 w 4233143"/>
                <a:gd name="connsiteY3" fmla="*/ 478153 h 1463854"/>
                <a:gd name="connsiteX4" fmla="*/ 4233143 w 4233143"/>
                <a:gd name="connsiteY4" fmla="*/ 608968 h 1463854"/>
                <a:gd name="connsiteX5" fmla="*/ 4233143 w 4233143"/>
                <a:gd name="connsiteY5" fmla="*/ 1192069 h 1463854"/>
                <a:gd name="connsiteX6" fmla="*/ 4070216 w 4233143"/>
                <a:gd name="connsiteY6" fmla="*/ 1463854 h 1463854"/>
                <a:gd name="connsiteX7" fmla="*/ 183299 w 4233143"/>
                <a:gd name="connsiteY7" fmla="*/ 1463854 h 1463854"/>
                <a:gd name="connsiteX8" fmla="*/ 4043 w 4233143"/>
                <a:gd name="connsiteY8" fmla="*/ 1192069 h 1463854"/>
                <a:gd name="connsiteX9" fmla="*/ 0 w 4233143"/>
                <a:gd name="connsiteY9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1131803 w 4233143"/>
                <a:gd name="connsiteY2" fmla="*/ 490826 h 1463854"/>
                <a:gd name="connsiteX3" fmla="*/ 3879357 w 4233143"/>
                <a:gd name="connsiteY3" fmla="*/ 478153 h 1463854"/>
                <a:gd name="connsiteX4" fmla="*/ 4233143 w 4233143"/>
                <a:gd name="connsiteY4" fmla="*/ 608968 h 1463854"/>
                <a:gd name="connsiteX5" fmla="*/ 4233143 w 4233143"/>
                <a:gd name="connsiteY5" fmla="*/ 1192069 h 1463854"/>
                <a:gd name="connsiteX6" fmla="*/ 4070216 w 4233143"/>
                <a:gd name="connsiteY6" fmla="*/ 1463854 h 1463854"/>
                <a:gd name="connsiteX7" fmla="*/ 183299 w 4233143"/>
                <a:gd name="connsiteY7" fmla="*/ 1463854 h 1463854"/>
                <a:gd name="connsiteX8" fmla="*/ 4043 w 4233143"/>
                <a:gd name="connsiteY8" fmla="*/ 1192069 h 1463854"/>
                <a:gd name="connsiteX9" fmla="*/ 0 w 4233143"/>
                <a:gd name="connsiteY9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1131803 w 4233143"/>
                <a:gd name="connsiteY2" fmla="*/ 490826 h 1463854"/>
                <a:gd name="connsiteX3" fmla="*/ 3879357 w 4233143"/>
                <a:gd name="connsiteY3" fmla="*/ 478153 h 1463854"/>
                <a:gd name="connsiteX4" fmla="*/ 4233143 w 4233143"/>
                <a:gd name="connsiteY4" fmla="*/ 608968 h 1463854"/>
                <a:gd name="connsiteX5" fmla="*/ 4233143 w 4233143"/>
                <a:gd name="connsiteY5" fmla="*/ 1192069 h 1463854"/>
                <a:gd name="connsiteX6" fmla="*/ 4070216 w 4233143"/>
                <a:gd name="connsiteY6" fmla="*/ 1463854 h 1463854"/>
                <a:gd name="connsiteX7" fmla="*/ 183299 w 4233143"/>
                <a:gd name="connsiteY7" fmla="*/ 1463854 h 1463854"/>
                <a:gd name="connsiteX8" fmla="*/ 4043 w 4233143"/>
                <a:gd name="connsiteY8" fmla="*/ 1192069 h 1463854"/>
                <a:gd name="connsiteX9" fmla="*/ 0 w 4233143"/>
                <a:gd name="connsiteY9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1131803 w 4233143"/>
                <a:gd name="connsiteY2" fmla="*/ 490826 h 1463854"/>
                <a:gd name="connsiteX3" fmla="*/ 3879357 w 4233143"/>
                <a:gd name="connsiteY3" fmla="*/ 478153 h 1463854"/>
                <a:gd name="connsiteX4" fmla="*/ 4233143 w 4233143"/>
                <a:gd name="connsiteY4" fmla="*/ 608968 h 1463854"/>
                <a:gd name="connsiteX5" fmla="*/ 4233143 w 4233143"/>
                <a:gd name="connsiteY5" fmla="*/ 1192069 h 1463854"/>
                <a:gd name="connsiteX6" fmla="*/ 4070216 w 4233143"/>
                <a:gd name="connsiteY6" fmla="*/ 1463854 h 1463854"/>
                <a:gd name="connsiteX7" fmla="*/ 183299 w 4233143"/>
                <a:gd name="connsiteY7" fmla="*/ 1463854 h 1463854"/>
                <a:gd name="connsiteX8" fmla="*/ 4043 w 4233143"/>
                <a:gd name="connsiteY8" fmla="*/ 1192069 h 1463854"/>
                <a:gd name="connsiteX9" fmla="*/ 0 w 4233143"/>
                <a:gd name="connsiteY9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1131803 w 4233143"/>
                <a:gd name="connsiteY2" fmla="*/ 490826 h 1463854"/>
                <a:gd name="connsiteX3" fmla="*/ 3879357 w 4233143"/>
                <a:gd name="connsiteY3" fmla="*/ 602387 h 1463854"/>
                <a:gd name="connsiteX4" fmla="*/ 4233143 w 4233143"/>
                <a:gd name="connsiteY4" fmla="*/ 608968 h 1463854"/>
                <a:gd name="connsiteX5" fmla="*/ 4233143 w 4233143"/>
                <a:gd name="connsiteY5" fmla="*/ 1192069 h 1463854"/>
                <a:gd name="connsiteX6" fmla="*/ 4070216 w 4233143"/>
                <a:gd name="connsiteY6" fmla="*/ 1463854 h 1463854"/>
                <a:gd name="connsiteX7" fmla="*/ 183299 w 4233143"/>
                <a:gd name="connsiteY7" fmla="*/ 1463854 h 1463854"/>
                <a:gd name="connsiteX8" fmla="*/ 4043 w 4233143"/>
                <a:gd name="connsiteY8" fmla="*/ 1192069 h 1463854"/>
                <a:gd name="connsiteX9" fmla="*/ 0 w 4233143"/>
                <a:gd name="connsiteY9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954881 w 4233143"/>
                <a:gd name="connsiteY2" fmla="*/ 656471 h 1463854"/>
                <a:gd name="connsiteX3" fmla="*/ 3879357 w 4233143"/>
                <a:gd name="connsiteY3" fmla="*/ 602387 h 1463854"/>
                <a:gd name="connsiteX4" fmla="*/ 4233143 w 4233143"/>
                <a:gd name="connsiteY4" fmla="*/ 608968 h 1463854"/>
                <a:gd name="connsiteX5" fmla="*/ 4233143 w 4233143"/>
                <a:gd name="connsiteY5" fmla="*/ 1192069 h 1463854"/>
                <a:gd name="connsiteX6" fmla="*/ 4070216 w 4233143"/>
                <a:gd name="connsiteY6" fmla="*/ 1463854 h 1463854"/>
                <a:gd name="connsiteX7" fmla="*/ 183299 w 4233143"/>
                <a:gd name="connsiteY7" fmla="*/ 1463854 h 1463854"/>
                <a:gd name="connsiteX8" fmla="*/ 4043 w 4233143"/>
                <a:gd name="connsiteY8" fmla="*/ 1192069 h 1463854"/>
                <a:gd name="connsiteX9" fmla="*/ 0 w 4233143"/>
                <a:gd name="connsiteY9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954881 w 4233143"/>
                <a:gd name="connsiteY2" fmla="*/ 656471 h 1463854"/>
                <a:gd name="connsiteX3" fmla="*/ 3879357 w 4233143"/>
                <a:gd name="connsiteY3" fmla="*/ 602387 h 1463854"/>
                <a:gd name="connsiteX4" fmla="*/ 4233143 w 4233143"/>
                <a:gd name="connsiteY4" fmla="*/ 608968 h 1463854"/>
                <a:gd name="connsiteX5" fmla="*/ 4233143 w 4233143"/>
                <a:gd name="connsiteY5" fmla="*/ 1192069 h 1463854"/>
                <a:gd name="connsiteX6" fmla="*/ 4070216 w 4233143"/>
                <a:gd name="connsiteY6" fmla="*/ 1463854 h 1463854"/>
                <a:gd name="connsiteX7" fmla="*/ 183299 w 4233143"/>
                <a:gd name="connsiteY7" fmla="*/ 1463854 h 1463854"/>
                <a:gd name="connsiteX8" fmla="*/ 4043 w 4233143"/>
                <a:gd name="connsiteY8" fmla="*/ 1192069 h 1463854"/>
                <a:gd name="connsiteX9" fmla="*/ 0 w 4233143"/>
                <a:gd name="connsiteY9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954881 w 4233143"/>
                <a:gd name="connsiteY2" fmla="*/ 656471 h 1463854"/>
                <a:gd name="connsiteX3" fmla="*/ 3879357 w 4233143"/>
                <a:gd name="connsiteY3" fmla="*/ 602387 h 1463854"/>
                <a:gd name="connsiteX4" fmla="*/ 4233143 w 4233143"/>
                <a:gd name="connsiteY4" fmla="*/ 608968 h 1463854"/>
                <a:gd name="connsiteX5" fmla="*/ 4233143 w 4233143"/>
                <a:gd name="connsiteY5" fmla="*/ 1192069 h 1463854"/>
                <a:gd name="connsiteX6" fmla="*/ 4070216 w 4233143"/>
                <a:gd name="connsiteY6" fmla="*/ 1463854 h 1463854"/>
                <a:gd name="connsiteX7" fmla="*/ 183299 w 4233143"/>
                <a:gd name="connsiteY7" fmla="*/ 1463854 h 1463854"/>
                <a:gd name="connsiteX8" fmla="*/ 4043 w 4233143"/>
                <a:gd name="connsiteY8" fmla="*/ 1192069 h 1463854"/>
                <a:gd name="connsiteX9" fmla="*/ 0 w 4233143"/>
                <a:gd name="connsiteY9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954881 w 4233143"/>
                <a:gd name="connsiteY2" fmla="*/ 656471 h 1463854"/>
                <a:gd name="connsiteX3" fmla="*/ 3879357 w 4233143"/>
                <a:gd name="connsiteY3" fmla="*/ 602387 h 1463854"/>
                <a:gd name="connsiteX4" fmla="*/ 4233143 w 4233143"/>
                <a:gd name="connsiteY4" fmla="*/ 608968 h 1463854"/>
                <a:gd name="connsiteX5" fmla="*/ 4233143 w 4233143"/>
                <a:gd name="connsiteY5" fmla="*/ 1192069 h 1463854"/>
                <a:gd name="connsiteX6" fmla="*/ 4070216 w 4233143"/>
                <a:gd name="connsiteY6" fmla="*/ 1463854 h 1463854"/>
                <a:gd name="connsiteX7" fmla="*/ 183299 w 4233143"/>
                <a:gd name="connsiteY7" fmla="*/ 1463854 h 1463854"/>
                <a:gd name="connsiteX8" fmla="*/ 4043 w 4233143"/>
                <a:gd name="connsiteY8" fmla="*/ 1192069 h 1463854"/>
                <a:gd name="connsiteX9" fmla="*/ 0 w 4233143"/>
                <a:gd name="connsiteY9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963322 w 4233143"/>
                <a:gd name="connsiteY2" fmla="*/ 490710 h 1463854"/>
                <a:gd name="connsiteX3" fmla="*/ 954881 w 4233143"/>
                <a:gd name="connsiteY3" fmla="*/ 656471 h 1463854"/>
                <a:gd name="connsiteX4" fmla="*/ 3879357 w 4233143"/>
                <a:gd name="connsiteY4" fmla="*/ 602387 h 1463854"/>
                <a:gd name="connsiteX5" fmla="*/ 4233143 w 4233143"/>
                <a:gd name="connsiteY5" fmla="*/ 608968 h 1463854"/>
                <a:gd name="connsiteX6" fmla="*/ 4233143 w 4233143"/>
                <a:gd name="connsiteY6" fmla="*/ 1192069 h 1463854"/>
                <a:gd name="connsiteX7" fmla="*/ 4070216 w 4233143"/>
                <a:gd name="connsiteY7" fmla="*/ 1463854 h 1463854"/>
                <a:gd name="connsiteX8" fmla="*/ 183299 w 4233143"/>
                <a:gd name="connsiteY8" fmla="*/ 1463854 h 1463854"/>
                <a:gd name="connsiteX9" fmla="*/ 4043 w 4233143"/>
                <a:gd name="connsiteY9" fmla="*/ 1192069 h 1463854"/>
                <a:gd name="connsiteX10" fmla="*/ 0 w 4233143"/>
                <a:gd name="connsiteY10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838436 w 4233143"/>
                <a:gd name="connsiteY2" fmla="*/ 314712 h 1463854"/>
                <a:gd name="connsiteX3" fmla="*/ 954881 w 4233143"/>
                <a:gd name="connsiteY3" fmla="*/ 656471 h 1463854"/>
                <a:gd name="connsiteX4" fmla="*/ 3879357 w 4233143"/>
                <a:gd name="connsiteY4" fmla="*/ 602387 h 1463854"/>
                <a:gd name="connsiteX5" fmla="*/ 4233143 w 4233143"/>
                <a:gd name="connsiteY5" fmla="*/ 608968 h 1463854"/>
                <a:gd name="connsiteX6" fmla="*/ 4233143 w 4233143"/>
                <a:gd name="connsiteY6" fmla="*/ 1192069 h 1463854"/>
                <a:gd name="connsiteX7" fmla="*/ 4070216 w 4233143"/>
                <a:gd name="connsiteY7" fmla="*/ 1463854 h 1463854"/>
                <a:gd name="connsiteX8" fmla="*/ 183299 w 4233143"/>
                <a:gd name="connsiteY8" fmla="*/ 1463854 h 1463854"/>
                <a:gd name="connsiteX9" fmla="*/ 4043 w 4233143"/>
                <a:gd name="connsiteY9" fmla="*/ 1192069 h 1463854"/>
                <a:gd name="connsiteX10" fmla="*/ 0 w 4233143"/>
                <a:gd name="connsiteY10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890472 w 4233143"/>
                <a:gd name="connsiteY2" fmla="*/ 221537 h 1463854"/>
                <a:gd name="connsiteX3" fmla="*/ 954881 w 4233143"/>
                <a:gd name="connsiteY3" fmla="*/ 656471 h 1463854"/>
                <a:gd name="connsiteX4" fmla="*/ 3879357 w 4233143"/>
                <a:gd name="connsiteY4" fmla="*/ 602387 h 1463854"/>
                <a:gd name="connsiteX5" fmla="*/ 4233143 w 4233143"/>
                <a:gd name="connsiteY5" fmla="*/ 608968 h 1463854"/>
                <a:gd name="connsiteX6" fmla="*/ 4233143 w 4233143"/>
                <a:gd name="connsiteY6" fmla="*/ 1192069 h 1463854"/>
                <a:gd name="connsiteX7" fmla="*/ 4070216 w 4233143"/>
                <a:gd name="connsiteY7" fmla="*/ 1463854 h 1463854"/>
                <a:gd name="connsiteX8" fmla="*/ 183299 w 4233143"/>
                <a:gd name="connsiteY8" fmla="*/ 1463854 h 1463854"/>
                <a:gd name="connsiteX9" fmla="*/ 4043 w 4233143"/>
                <a:gd name="connsiteY9" fmla="*/ 1192069 h 1463854"/>
                <a:gd name="connsiteX10" fmla="*/ 0 w 4233143"/>
                <a:gd name="connsiteY10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890472 w 4233143"/>
                <a:gd name="connsiteY2" fmla="*/ 221537 h 1463854"/>
                <a:gd name="connsiteX3" fmla="*/ 734363 w 4233143"/>
                <a:gd name="connsiteY3" fmla="*/ 532121 h 1463854"/>
                <a:gd name="connsiteX4" fmla="*/ 954881 w 4233143"/>
                <a:gd name="connsiteY4" fmla="*/ 656471 h 1463854"/>
                <a:gd name="connsiteX5" fmla="*/ 3879357 w 4233143"/>
                <a:gd name="connsiteY5" fmla="*/ 602387 h 1463854"/>
                <a:gd name="connsiteX6" fmla="*/ 4233143 w 4233143"/>
                <a:gd name="connsiteY6" fmla="*/ 608968 h 1463854"/>
                <a:gd name="connsiteX7" fmla="*/ 4233143 w 4233143"/>
                <a:gd name="connsiteY7" fmla="*/ 1192069 h 1463854"/>
                <a:gd name="connsiteX8" fmla="*/ 4070216 w 4233143"/>
                <a:gd name="connsiteY8" fmla="*/ 1463854 h 1463854"/>
                <a:gd name="connsiteX9" fmla="*/ 183299 w 4233143"/>
                <a:gd name="connsiteY9" fmla="*/ 1463854 h 1463854"/>
                <a:gd name="connsiteX10" fmla="*/ 4043 w 4233143"/>
                <a:gd name="connsiteY10" fmla="*/ 1192069 h 1463854"/>
                <a:gd name="connsiteX11" fmla="*/ 0 w 4233143"/>
                <a:gd name="connsiteY11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890472 w 4233143"/>
                <a:gd name="connsiteY2" fmla="*/ 221537 h 1463854"/>
                <a:gd name="connsiteX3" fmla="*/ 734363 w 4233143"/>
                <a:gd name="connsiteY3" fmla="*/ 532121 h 1463854"/>
                <a:gd name="connsiteX4" fmla="*/ 954881 w 4233143"/>
                <a:gd name="connsiteY4" fmla="*/ 656471 h 1463854"/>
                <a:gd name="connsiteX5" fmla="*/ 3879357 w 4233143"/>
                <a:gd name="connsiteY5" fmla="*/ 602387 h 1463854"/>
                <a:gd name="connsiteX6" fmla="*/ 4233143 w 4233143"/>
                <a:gd name="connsiteY6" fmla="*/ 608968 h 1463854"/>
                <a:gd name="connsiteX7" fmla="*/ 4233143 w 4233143"/>
                <a:gd name="connsiteY7" fmla="*/ 1192069 h 1463854"/>
                <a:gd name="connsiteX8" fmla="*/ 4070216 w 4233143"/>
                <a:gd name="connsiteY8" fmla="*/ 1463854 h 1463854"/>
                <a:gd name="connsiteX9" fmla="*/ 183299 w 4233143"/>
                <a:gd name="connsiteY9" fmla="*/ 1463854 h 1463854"/>
                <a:gd name="connsiteX10" fmla="*/ 4043 w 4233143"/>
                <a:gd name="connsiteY10" fmla="*/ 1192069 h 1463854"/>
                <a:gd name="connsiteX11" fmla="*/ 0 w 4233143"/>
                <a:gd name="connsiteY11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890472 w 4233143"/>
                <a:gd name="connsiteY2" fmla="*/ 221537 h 1463854"/>
                <a:gd name="connsiteX3" fmla="*/ 734363 w 4233143"/>
                <a:gd name="connsiteY3" fmla="*/ 532121 h 1463854"/>
                <a:gd name="connsiteX4" fmla="*/ 954881 w 4233143"/>
                <a:gd name="connsiteY4" fmla="*/ 656471 h 1463854"/>
                <a:gd name="connsiteX5" fmla="*/ 3879357 w 4233143"/>
                <a:gd name="connsiteY5" fmla="*/ 602387 h 1463854"/>
                <a:gd name="connsiteX6" fmla="*/ 4233143 w 4233143"/>
                <a:gd name="connsiteY6" fmla="*/ 608968 h 1463854"/>
                <a:gd name="connsiteX7" fmla="*/ 4233143 w 4233143"/>
                <a:gd name="connsiteY7" fmla="*/ 1192069 h 1463854"/>
                <a:gd name="connsiteX8" fmla="*/ 4070216 w 4233143"/>
                <a:gd name="connsiteY8" fmla="*/ 1463854 h 1463854"/>
                <a:gd name="connsiteX9" fmla="*/ 183299 w 4233143"/>
                <a:gd name="connsiteY9" fmla="*/ 1463854 h 1463854"/>
                <a:gd name="connsiteX10" fmla="*/ 4043 w 4233143"/>
                <a:gd name="connsiteY10" fmla="*/ 1192069 h 1463854"/>
                <a:gd name="connsiteX11" fmla="*/ 0 w 4233143"/>
                <a:gd name="connsiteY11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890472 w 4233143"/>
                <a:gd name="connsiteY2" fmla="*/ 221537 h 1463854"/>
                <a:gd name="connsiteX3" fmla="*/ 734363 w 4233143"/>
                <a:gd name="connsiteY3" fmla="*/ 532121 h 1463854"/>
                <a:gd name="connsiteX4" fmla="*/ 954881 w 4233143"/>
                <a:gd name="connsiteY4" fmla="*/ 656471 h 1463854"/>
                <a:gd name="connsiteX5" fmla="*/ 3879357 w 4233143"/>
                <a:gd name="connsiteY5" fmla="*/ 602387 h 1463854"/>
                <a:gd name="connsiteX6" fmla="*/ 4233143 w 4233143"/>
                <a:gd name="connsiteY6" fmla="*/ 608968 h 1463854"/>
                <a:gd name="connsiteX7" fmla="*/ 4233143 w 4233143"/>
                <a:gd name="connsiteY7" fmla="*/ 1192069 h 1463854"/>
                <a:gd name="connsiteX8" fmla="*/ 4070216 w 4233143"/>
                <a:gd name="connsiteY8" fmla="*/ 1463854 h 1463854"/>
                <a:gd name="connsiteX9" fmla="*/ 183299 w 4233143"/>
                <a:gd name="connsiteY9" fmla="*/ 1463854 h 1463854"/>
                <a:gd name="connsiteX10" fmla="*/ 4043 w 4233143"/>
                <a:gd name="connsiteY10" fmla="*/ 1192069 h 1463854"/>
                <a:gd name="connsiteX11" fmla="*/ 0 w 4233143"/>
                <a:gd name="connsiteY11" fmla="*/ 0 h 1463854"/>
                <a:gd name="connsiteX0" fmla="*/ 0 w 4233143"/>
                <a:gd name="connsiteY0" fmla="*/ 0 h 1463854"/>
                <a:gd name="connsiteX1" fmla="*/ 615131 w 4233143"/>
                <a:gd name="connsiteY1" fmla="*/ 0 h 1463854"/>
                <a:gd name="connsiteX2" fmla="*/ 890472 w 4233143"/>
                <a:gd name="connsiteY2" fmla="*/ 221537 h 1463854"/>
                <a:gd name="connsiteX3" fmla="*/ 734363 w 4233143"/>
                <a:gd name="connsiteY3" fmla="*/ 532121 h 1463854"/>
                <a:gd name="connsiteX4" fmla="*/ 954881 w 4233143"/>
                <a:gd name="connsiteY4" fmla="*/ 656471 h 1463854"/>
                <a:gd name="connsiteX5" fmla="*/ 3879357 w 4233143"/>
                <a:gd name="connsiteY5" fmla="*/ 602387 h 1463854"/>
                <a:gd name="connsiteX6" fmla="*/ 4233143 w 4233143"/>
                <a:gd name="connsiteY6" fmla="*/ 608968 h 1463854"/>
                <a:gd name="connsiteX7" fmla="*/ 4233143 w 4233143"/>
                <a:gd name="connsiteY7" fmla="*/ 1192069 h 1463854"/>
                <a:gd name="connsiteX8" fmla="*/ 4070216 w 4233143"/>
                <a:gd name="connsiteY8" fmla="*/ 1463854 h 1463854"/>
                <a:gd name="connsiteX9" fmla="*/ 183299 w 4233143"/>
                <a:gd name="connsiteY9" fmla="*/ 1463854 h 1463854"/>
                <a:gd name="connsiteX10" fmla="*/ 4043 w 4233143"/>
                <a:gd name="connsiteY10" fmla="*/ 1192069 h 1463854"/>
                <a:gd name="connsiteX11" fmla="*/ 0 w 4233143"/>
                <a:gd name="connsiteY11" fmla="*/ 0 h 1463854"/>
                <a:gd name="connsiteX0" fmla="*/ 0 w 4233143"/>
                <a:gd name="connsiteY0" fmla="*/ 86938 h 1550792"/>
                <a:gd name="connsiteX1" fmla="*/ 359703 w 4233143"/>
                <a:gd name="connsiteY1" fmla="*/ 91067 h 1550792"/>
                <a:gd name="connsiteX2" fmla="*/ 615131 w 4233143"/>
                <a:gd name="connsiteY2" fmla="*/ 86938 h 1550792"/>
                <a:gd name="connsiteX3" fmla="*/ 890472 w 4233143"/>
                <a:gd name="connsiteY3" fmla="*/ 308475 h 1550792"/>
                <a:gd name="connsiteX4" fmla="*/ 734363 w 4233143"/>
                <a:gd name="connsiteY4" fmla="*/ 619059 h 1550792"/>
                <a:gd name="connsiteX5" fmla="*/ 954881 w 4233143"/>
                <a:gd name="connsiteY5" fmla="*/ 743409 h 1550792"/>
                <a:gd name="connsiteX6" fmla="*/ 3879357 w 4233143"/>
                <a:gd name="connsiteY6" fmla="*/ 689325 h 1550792"/>
                <a:gd name="connsiteX7" fmla="*/ 4233143 w 4233143"/>
                <a:gd name="connsiteY7" fmla="*/ 695906 h 1550792"/>
                <a:gd name="connsiteX8" fmla="*/ 4233143 w 4233143"/>
                <a:gd name="connsiteY8" fmla="*/ 1279007 h 1550792"/>
                <a:gd name="connsiteX9" fmla="*/ 4070216 w 4233143"/>
                <a:gd name="connsiteY9" fmla="*/ 1550792 h 1550792"/>
                <a:gd name="connsiteX10" fmla="*/ 183299 w 4233143"/>
                <a:gd name="connsiteY10" fmla="*/ 1550792 h 1550792"/>
                <a:gd name="connsiteX11" fmla="*/ 4043 w 4233143"/>
                <a:gd name="connsiteY11" fmla="*/ 1279007 h 1550792"/>
                <a:gd name="connsiteX12" fmla="*/ 0 w 4233143"/>
                <a:gd name="connsiteY12" fmla="*/ 86938 h 1550792"/>
                <a:gd name="connsiteX0" fmla="*/ 0 w 4233143"/>
                <a:gd name="connsiteY0" fmla="*/ 53092 h 1516946"/>
                <a:gd name="connsiteX1" fmla="*/ 349295 w 4233143"/>
                <a:gd name="connsiteY1" fmla="*/ 274629 h 1516946"/>
                <a:gd name="connsiteX2" fmla="*/ 615131 w 4233143"/>
                <a:gd name="connsiteY2" fmla="*/ 53092 h 1516946"/>
                <a:gd name="connsiteX3" fmla="*/ 890472 w 4233143"/>
                <a:gd name="connsiteY3" fmla="*/ 274629 h 1516946"/>
                <a:gd name="connsiteX4" fmla="*/ 734363 w 4233143"/>
                <a:gd name="connsiteY4" fmla="*/ 585213 h 1516946"/>
                <a:gd name="connsiteX5" fmla="*/ 954881 w 4233143"/>
                <a:gd name="connsiteY5" fmla="*/ 709563 h 1516946"/>
                <a:gd name="connsiteX6" fmla="*/ 3879357 w 4233143"/>
                <a:gd name="connsiteY6" fmla="*/ 655479 h 1516946"/>
                <a:gd name="connsiteX7" fmla="*/ 4233143 w 4233143"/>
                <a:gd name="connsiteY7" fmla="*/ 662060 h 1516946"/>
                <a:gd name="connsiteX8" fmla="*/ 4233143 w 4233143"/>
                <a:gd name="connsiteY8" fmla="*/ 1245161 h 1516946"/>
                <a:gd name="connsiteX9" fmla="*/ 4070216 w 4233143"/>
                <a:gd name="connsiteY9" fmla="*/ 1516946 h 1516946"/>
                <a:gd name="connsiteX10" fmla="*/ 183299 w 4233143"/>
                <a:gd name="connsiteY10" fmla="*/ 1516946 h 1516946"/>
                <a:gd name="connsiteX11" fmla="*/ 4043 w 4233143"/>
                <a:gd name="connsiteY11" fmla="*/ 1245161 h 1516946"/>
                <a:gd name="connsiteX12" fmla="*/ 0 w 4233143"/>
                <a:gd name="connsiteY12" fmla="*/ 53092 h 1516946"/>
                <a:gd name="connsiteX0" fmla="*/ 0 w 4233143"/>
                <a:gd name="connsiteY0" fmla="*/ 3492 h 1467346"/>
                <a:gd name="connsiteX1" fmla="*/ 349295 w 4233143"/>
                <a:gd name="connsiteY1" fmla="*/ 225029 h 1467346"/>
                <a:gd name="connsiteX2" fmla="*/ 615131 w 4233143"/>
                <a:gd name="connsiteY2" fmla="*/ 3492 h 1467346"/>
                <a:gd name="connsiteX3" fmla="*/ 890472 w 4233143"/>
                <a:gd name="connsiteY3" fmla="*/ 225029 h 1467346"/>
                <a:gd name="connsiteX4" fmla="*/ 734363 w 4233143"/>
                <a:gd name="connsiteY4" fmla="*/ 535613 h 1467346"/>
                <a:gd name="connsiteX5" fmla="*/ 954881 w 4233143"/>
                <a:gd name="connsiteY5" fmla="*/ 659963 h 1467346"/>
                <a:gd name="connsiteX6" fmla="*/ 3879357 w 4233143"/>
                <a:gd name="connsiteY6" fmla="*/ 605879 h 1467346"/>
                <a:gd name="connsiteX7" fmla="*/ 4233143 w 4233143"/>
                <a:gd name="connsiteY7" fmla="*/ 612460 h 1467346"/>
                <a:gd name="connsiteX8" fmla="*/ 4233143 w 4233143"/>
                <a:gd name="connsiteY8" fmla="*/ 1195561 h 1467346"/>
                <a:gd name="connsiteX9" fmla="*/ 4070216 w 4233143"/>
                <a:gd name="connsiteY9" fmla="*/ 1467346 h 1467346"/>
                <a:gd name="connsiteX10" fmla="*/ 183299 w 4233143"/>
                <a:gd name="connsiteY10" fmla="*/ 1467346 h 1467346"/>
                <a:gd name="connsiteX11" fmla="*/ 4043 w 4233143"/>
                <a:gd name="connsiteY11" fmla="*/ 1195561 h 1467346"/>
                <a:gd name="connsiteX12" fmla="*/ 0 w 4233143"/>
                <a:gd name="connsiteY12" fmla="*/ 3492 h 1467346"/>
                <a:gd name="connsiteX0" fmla="*/ 0 w 4233143"/>
                <a:gd name="connsiteY0" fmla="*/ 0 h 1463854"/>
                <a:gd name="connsiteX1" fmla="*/ 349295 w 4233143"/>
                <a:gd name="connsiteY1" fmla="*/ 221537 h 1463854"/>
                <a:gd name="connsiteX2" fmla="*/ 615131 w 4233143"/>
                <a:gd name="connsiteY2" fmla="*/ 0 h 1463854"/>
                <a:gd name="connsiteX3" fmla="*/ 890472 w 4233143"/>
                <a:gd name="connsiteY3" fmla="*/ 221537 h 1463854"/>
                <a:gd name="connsiteX4" fmla="*/ 734363 w 4233143"/>
                <a:gd name="connsiteY4" fmla="*/ 532121 h 1463854"/>
                <a:gd name="connsiteX5" fmla="*/ 954881 w 4233143"/>
                <a:gd name="connsiteY5" fmla="*/ 656471 h 1463854"/>
                <a:gd name="connsiteX6" fmla="*/ 3879357 w 4233143"/>
                <a:gd name="connsiteY6" fmla="*/ 602387 h 1463854"/>
                <a:gd name="connsiteX7" fmla="*/ 4233143 w 4233143"/>
                <a:gd name="connsiteY7" fmla="*/ 608968 h 1463854"/>
                <a:gd name="connsiteX8" fmla="*/ 4233143 w 4233143"/>
                <a:gd name="connsiteY8" fmla="*/ 1192069 h 1463854"/>
                <a:gd name="connsiteX9" fmla="*/ 4070216 w 4233143"/>
                <a:gd name="connsiteY9" fmla="*/ 1463854 h 1463854"/>
                <a:gd name="connsiteX10" fmla="*/ 183299 w 4233143"/>
                <a:gd name="connsiteY10" fmla="*/ 1463854 h 1463854"/>
                <a:gd name="connsiteX11" fmla="*/ 4043 w 4233143"/>
                <a:gd name="connsiteY11" fmla="*/ 1192069 h 1463854"/>
                <a:gd name="connsiteX12" fmla="*/ 0 w 4233143"/>
                <a:gd name="connsiteY12" fmla="*/ 0 h 1463854"/>
                <a:gd name="connsiteX0" fmla="*/ 0 w 4233143"/>
                <a:gd name="connsiteY0" fmla="*/ 0 h 1463854"/>
                <a:gd name="connsiteX1" fmla="*/ 349295 w 4233143"/>
                <a:gd name="connsiteY1" fmla="*/ 221537 h 1463854"/>
                <a:gd name="connsiteX2" fmla="*/ 615131 w 4233143"/>
                <a:gd name="connsiteY2" fmla="*/ 0 h 1463854"/>
                <a:gd name="connsiteX3" fmla="*/ 890472 w 4233143"/>
                <a:gd name="connsiteY3" fmla="*/ 221537 h 1463854"/>
                <a:gd name="connsiteX4" fmla="*/ 734363 w 4233143"/>
                <a:gd name="connsiteY4" fmla="*/ 532121 h 1463854"/>
                <a:gd name="connsiteX5" fmla="*/ 954881 w 4233143"/>
                <a:gd name="connsiteY5" fmla="*/ 656471 h 1463854"/>
                <a:gd name="connsiteX6" fmla="*/ 3879357 w 4233143"/>
                <a:gd name="connsiteY6" fmla="*/ 602387 h 1463854"/>
                <a:gd name="connsiteX7" fmla="*/ 4233143 w 4233143"/>
                <a:gd name="connsiteY7" fmla="*/ 608968 h 1463854"/>
                <a:gd name="connsiteX8" fmla="*/ 4233143 w 4233143"/>
                <a:gd name="connsiteY8" fmla="*/ 1192069 h 1463854"/>
                <a:gd name="connsiteX9" fmla="*/ 4070216 w 4233143"/>
                <a:gd name="connsiteY9" fmla="*/ 1463854 h 1463854"/>
                <a:gd name="connsiteX10" fmla="*/ 183299 w 4233143"/>
                <a:gd name="connsiteY10" fmla="*/ 1463854 h 1463854"/>
                <a:gd name="connsiteX11" fmla="*/ 4043 w 4233143"/>
                <a:gd name="connsiteY11" fmla="*/ 1192069 h 1463854"/>
                <a:gd name="connsiteX12" fmla="*/ 0 w 4233143"/>
                <a:gd name="connsiteY12" fmla="*/ 0 h 1463854"/>
                <a:gd name="connsiteX0" fmla="*/ 0 w 4233143"/>
                <a:gd name="connsiteY0" fmla="*/ 0 h 1463854"/>
                <a:gd name="connsiteX1" fmla="*/ 349295 w 4233143"/>
                <a:gd name="connsiteY1" fmla="*/ 221537 h 1463854"/>
                <a:gd name="connsiteX2" fmla="*/ 615131 w 4233143"/>
                <a:gd name="connsiteY2" fmla="*/ 0 h 1463854"/>
                <a:gd name="connsiteX3" fmla="*/ 890472 w 4233143"/>
                <a:gd name="connsiteY3" fmla="*/ 221537 h 1463854"/>
                <a:gd name="connsiteX4" fmla="*/ 734363 w 4233143"/>
                <a:gd name="connsiteY4" fmla="*/ 532121 h 1463854"/>
                <a:gd name="connsiteX5" fmla="*/ 954881 w 4233143"/>
                <a:gd name="connsiteY5" fmla="*/ 656471 h 1463854"/>
                <a:gd name="connsiteX6" fmla="*/ 3842226 w 4233143"/>
                <a:gd name="connsiteY6" fmla="*/ 618178 h 1463854"/>
                <a:gd name="connsiteX7" fmla="*/ 3879357 w 4233143"/>
                <a:gd name="connsiteY7" fmla="*/ 602387 h 1463854"/>
                <a:gd name="connsiteX8" fmla="*/ 4233143 w 4233143"/>
                <a:gd name="connsiteY8" fmla="*/ 608968 h 1463854"/>
                <a:gd name="connsiteX9" fmla="*/ 4233143 w 4233143"/>
                <a:gd name="connsiteY9" fmla="*/ 1192069 h 1463854"/>
                <a:gd name="connsiteX10" fmla="*/ 4070216 w 4233143"/>
                <a:gd name="connsiteY10" fmla="*/ 1463854 h 1463854"/>
                <a:gd name="connsiteX11" fmla="*/ 183299 w 4233143"/>
                <a:gd name="connsiteY11" fmla="*/ 1463854 h 1463854"/>
                <a:gd name="connsiteX12" fmla="*/ 4043 w 4233143"/>
                <a:gd name="connsiteY12" fmla="*/ 1192069 h 1463854"/>
                <a:gd name="connsiteX13" fmla="*/ 0 w 4233143"/>
                <a:gd name="connsiteY13" fmla="*/ 0 h 1463854"/>
                <a:gd name="connsiteX0" fmla="*/ 0 w 4233143"/>
                <a:gd name="connsiteY0" fmla="*/ 0 h 1463854"/>
                <a:gd name="connsiteX1" fmla="*/ 349295 w 4233143"/>
                <a:gd name="connsiteY1" fmla="*/ 221537 h 1463854"/>
                <a:gd name="connsiteX2" fmla="*/ 615131 w 4233143"/>
                <a:gd name="connsiteY2" fmla="*/ 0 h 1463854"/>
                <a:gd name="connsiteX3" fmla="*/ 890472 w 4233143"/>
                <a:gd name="connsiteY3" fmla="*/ 221537 h 1463854"/>
                <a:gd name="connsiteX4" fmla="*/ 734363 w 4233143"/>
                <a:gd name="connsiteY4" fmla="*/ 532121 h 1463854"/>
                <a:gd name="connsiteX5" fmla="*/ 954881 w 4233143"/>
                <a:gd name="connsiteY5" fmla="*/ 656471 h 1463854"/>
                <a:gd name="connsiteX6" fmla="*/ 3842226 w 4233143"/>
                <a:gd name="connsiteY6" fmla="*/ 618178 h 1463854"/>
                <a:gd name="connsiteX7" fmla="*/ 4012699 w 4233143"/>
                <a:gd name="connsiteY7" fmla="*/ 608858 h 1463854"/>
                <a:gd name="connsiteX8" fmla="*/ 4233143 w 4233143"/>
                <a:gd name="connsiteY8" fmla="*/ 608968 h 1463854"/>
                <a:gd name="connsiteX9" fmla="*/ 4233143 w 4233143"/>
                <a:gd name="connsiteY9" fmla="*/ 1192069 h 1463854"/>
                <a:gd name="connsiteX10" fmla="*/ 4070216 w 4233143"/>
                <a:gd name="connsiteY10" fmla="*/ 1463854 h 1463854"/>
                <a:gd name="connsiteX11" fmla="*/ 183299 w 4233143"/>
                <a:gd name="connsiteY11" fmla="*/ 1463854 h 1463854"/>
                <a:gd name="connsiteX12" fmla="*/ 4043 w 4233143"/>
                <a:gd name="connsiteY12" fmla="*/ 1192069 h 1463854"/>
                <a:gd name="connsiteX13" fmla="*/ 0 w 4233143"/>
                <a:gd name="connsiteY13" fmla="*/ 0 h 1463854"/>
                <a:gd name="connsiteX0" fmla="*/ 0 w 4233143"/>
                <a:gd name="connsiteY0" fmla="*/ 0 h 1463854"/>
                <a:gd name="connsiteX1" fmla="*/ 349295 w 4233143"/>
                <a:gd name="connsiteY1" fmla="*/ 221537 h 1463854"/>
                <a:gd name="connsiteX2" fmla="*/ 615131 w 4233143"/>
                <a:gd name="connsiteY2" fmla="*/ 0 h 1463854"/>
                <a:gd name="connsiteX3" fmla="*/ 890472 w 4233143"/>
                <a:gd name="connsiteY3" fmla="*/ 221537 h 1463854"/>
                <a:gd name="connsiteX4" fmla="*/ 734363 w 4233143"/>
                <a:gd name="connsiteY4" fmla="*/ 532121 h 1463854"/>
                <a:gd name="connsiteX5" fmla="*/ 954881 w 4233143"/>
                <a:gd name="connsiteY5" fmla="*/ 656471 h 1463854"/>
                <a:gd name="connsiteX6" fmla="*/ 3842226 w 4233143"/>
                <a:gd name="connsiteY6" fmla="*/ 618178 h 1463854"/>
                <a:gd name="connsiteX7" fmla="*/ 4233143 w 4233143"/>
                <a:gd name="connsiteY7" fmla="*/ 608968 h 1463854"/>
                <a:gd name="connsiteX8" fmla="*/ 4233143 w 4233143"/>
                <a:gd name="connsiteY8" fmla="*/ 1192069 h 1463854"/>
                <a:gd name="connsiteX9" fmla="*/ 4070216 w 4233143"/>
                <a:gd name="connsiteY9" fmla="*/ 1463854 h 1463854"/>
                <a:gd name="connsiteX10" fmla="*/ 183299 w 4233143"/>
                <a:gd name="connsiteY10" fmla="*/ 1463854 h 1463854"/>
                <a:gd name="connsiteX11" fmla="*/ 4043 w 4233143"/>
                <a:gd name="connsiteY11" fmla="*/ 1192069 h 1463854"/>
                <a:gd name="connsiteX12" fmla="*/ 0 w 4233143"/>
                <a:gd name="connsiteY12" fmla="*/ 0 h 1463854"/>
                <a:gd name="connsiteX0" fmla="*/ 0 w 4233143"/>
                <a:gd name="connsiteY0" fmla="*/ 0 h 1463854"/>
                <a:gd name="connsiteX1" fmla="*/ 349295 w 4233143"/>
                <a:gd name="connsiteY1" fmla="*/ 221537 h 1463854"/>
                <a:gd name="connsiteX2" fmla="*/ 615131 w 4233143"/>
                <a:gd name="connsiteY2" fmla="*/ 0 h 1463854"/>
                <a:gd name="connsiteX3" fmla="*/ 890472 w 4233143"/>
                <a:gd name="connsiteY3" fmla="*/ 221537 h 1463854"/>
                <a:gd name="connsiteX4" fmla="*/ 734363 w 4233143"/>
                <a:gd name="connsiteY4" fmla="*/ 532121 h 1463854"/>
                <a:gd name="connsiteX5" fmla="*/ 954881 w 4233143"/>
                <a:gd name="connsiteY5" fmla="*/ 656471 h 1463854"/>
                <a:gd name="connsiteX6" fmla="*/ 3842226 w 4233143"/>
                <a:gd name="connsiteY6" fmla="*/ 618178 h 1463854"/>
                <a:gd name="connsiteX7" fmla="*/ 4233143 w 4233143"/>
                <a:gd name="connsiteY7" fmla="*/ 608968 h 1463854"/>
                <a:gd name="connsiteX8" fmla="*/ 4233143 w 4233143"/>
                <a:gd name="connsiteY8" fmla="*/ 1192069 h 1463854"/>
                <a:gd name="connsiteX9" fmla="*/ 4070216 w 4233143"/>
                <a:gd name="connsiteY9" fmla="*/ 1463854 h 1463854"/>
                <a:gd name="connsiteX10" fmla="*/ 183299 w 4233143"/>
                <a:gd name="connsiteY10" fmla="*/ 1463854 h 1463854"/>
                <a:gd name="connsiteX11" fmla="*/ 4043 w 4233143"/>
                <a:gd name="connsiteY11" fmla="*/ 1192069 h 1463854"/>
                <a:gd name="connsiteX12" fmla="*/ 0 w 4233143"/>
                <a:gd name="connsiteY12" fmla="*/ 0 h 1463854"/>
                <a:gd name="connsiteX0" fmla="*/ 0 w 4233143"/>
                <a:gd name="connsiteY0" fmla="*/ 0 h 1463854"/>
                <a:gd name="connsiteX1" fmla="*/ 349295 w 4233143"/>
                <a:gd name="connsiteY1" fmla="*/ 221537 h 1463854"/>
                <a:gd name="connsiteX2" fmla="*/ 615131 w 4233143"/>
                <a:gd name="connsiteY2" fmla="*/ 0 h 1463854"/>
                <a:gd name="connsiteX3" fmla="*/ 890472 w 4233143"/>
                <a:gd name="connsiteY3" fmla="*/ 221537 h 1463854"/>
                <a:gd name="connsiteX4" fmla="*/ 734363 w 4233143"/>
                <a:gd name="connsiteY4" fmla="*/ 532121 h 1463854"/>
                <a:gd name="connsiteX5" fmla="*/ 954881 w 4233143"/>
                <a:gd name="connsiteY5" fmla="*/ 656471 h 1463854"/>
                <a:gd name="connsiteX6" fmla="*/ 3842226 w 4233143"/>
                <a:gd name="connsiteY6" fmla="*/ 618178 h 1463854"/>
                <a:gd name="connsiteX7" fmla="*/ 4233143 w 4233143"/>
                <a:gd name="connsiteY7" fmla="*/ 608968 h 1463854"/>
                <a:gd name="connsiteX8" fmla="*/ 4233143 w 4233143"/>
                <a:gd name="connsiteY8" fmla="*/ 1192069 h 1463854"/>
                <a:gd name="connsiteX9" fmla="*/ 4070216 w 4233143"/>
                <a:gd name="connsiteY9" fmla="*/ 1450913 h 1463854"/>
                <a:gd name="connsiteX10" fmla="*/ 183299 w 4233143"/>
                <a:gd name="connsiteY10" fmla="*/ 1463854 h 1463854"/>
                <a:gd name="connsiteX11" fmla="*/ 4043 w 4233143"/>
                <a:gd name="connsiteY11" fmla="*/ 1192069 h 1463854"/>
                <a:gd name="connsiteX12" fmla="*/ 0 w 4233143"/>
                <a:gd name="connsiteY12" fmla="*/ 0 h 1463854"/>
                <a:gd name="connsiteX0" fmla="*/ 0 w 4283334"/>
                <a:gd name="connsiteY0" fmla="*/ 0 h 1463854"/>
                <a:gd name="connsiteX1" fmla="*/ 349295 w 4283334"/>
                <a:gd name="connsiteY1" fmla="*/ 221537 h 1463854"/>
                <a:gd name="connsiteX2" fmla="*/ 615131 w 4283334"/>
                <a:gd name="connsiteY2" fmla="*/ 0 h 1463854"/>
                <a:gd name="connsiteX3" fmla="*/ 890472 w 4283334"/>
                <a:gd name="connsiteY3" fmla="*/ 221537 h 1463854"/>
                <a:gd name="connsiteX4" fmla="*/ 734363 w 4283334"/>
                <a:gd name="connsiteY4" fmla="*/ 532121 h 1463854"/>
                <a:gd name="connsiteX5" fmla="*/ 954881 w 4283334"/>
                <a:gd name="connsiteY5" fmla="*/ 656471 h 1463854"/>
                <a:gd name="connsiteX6" fmla="*/ 3842226 w 4283334"/>
                <a:gd name="connsiteY6" fmla="*/ 618178 h 1463854"/>
                <a:gd name="connsiteX7" fmla="*/ 4233143 w 4283334"/>
                <a:gd name="connsiteY7" fmla="*/ 608968 h 1463854"/>
                <a:gd name="connsiteX8" fmla="*/ 4233143 w 4283334"/>
                <a:gd name="connsiteY8" fmla="*/ 1192069 h 1463854"/>
                <a:gd name="connsiteX9" fmla="*/ 4210064 w 4283334"/>
                <a:gd name="connsiteY9" fmla="*/ 1392678 h 1463854"/>
                <a:gd name="connsiteX10" fmla="*/ 183299 w 4283334"/>
                <a:gd name="connsiteY10" fmla="*/ 1463854 h 1463854"/>
                <a:gd name="connsiteX11" fmla="*/ 4043 w 4283334"/>
                <a:gd name="connsiteY11" fmla="*/ 1192069 h 1463854"/>
                <a:gd name="connsiteX12" fmla="*/ 0 w 4283334"/>
                <a:gd name="connsiteY12" fmla="*/ 0 h 1463854"/>
                <a:gd name="connsiteX0" fmla="*/ 0 w 4233143"/>
                <a:gd name="connsiteY0" fmla="*/ 0 h 1463854"/>
                <a:gd name="connsiteX1" fmla="*/ 349295 w 4233143"/>
                <a:gd name="connsiteY1" fmla="*/ 221537 h 1463854"/>
                <a:gd name="connsiteX2" fmla="*/ 615131 w 4233143"/>
                <a:gd name="connsiteY2" fmla="*/ 0 h 1463854"/>
                <a:gd name="connsiteX3" fmla="*/ 890472 w 4233143"/>
                <a:gd name="connsiteY3" fmla="*/ 221537 h 1463854"/>
                <a:gd name="connsiteX4" fmla="*/ 734363 w 4233143"/>
                <a:gd name="connsiteY4" fmla="*/ 532121 h 1463854"/>
                <a:gd name="connsiteX5" fmla="*/ 954881 w 4233143"/>
                <a:gd name="connsiteY5" fmla="*/ 656471 h 1463854"/>
                <a:gd name="connsiteX6" fmla="*/ 3842226 w 4233143"/>
                <a:gd name="connsiteY6" fmla="*/ 618178 h 1463854"/>
                <a:gd name="connsiteX7" fmla="*/ 4233143 w 4233143"/>
                <a:gd name="connsiteY7" fmla="*/ 608968 h 1463854"/>
                <a:gd name="connsiteX8" fmla="*/ 4233143 w 4233143"/>
                <a:gd name="connsiteY8" fmla="*/ 1192069 h 1463854"/>
                <a:gd name="connsiteX9" fmla="*/ 4210064 w 4233143"/>
                <a:gd name="connsiteY9" fmla="*/ 1392678 h 1463854"/>
                <a:gd name="connsiteX10" fmla="*/ 183299 w 4233143"/>
                <a:gd name="connsiteY10" fmla="*/ 1463854 h 1463854"/>
                <a:gd name="connsiteX11" fmla="*/ 4043 w 4233143"/>
                <a:gd name="connsiteY11" fmla="*/ 1192069 h 1463854"/>
                <a:gd name="connsiteX12" fmla="*/ 0 w 4233143"/>
                <a:gd name="connsiteY12" fmla="*/ 0 h 1463854"/>
                <a:gd name="connsiteX0" fmla="*/ 0 w 4244323"/>
                <a:gd name="connsiteY0" fmla="*/ 0 h 1463854"/>
                <a:gd name="connsiteX1" fmla="*/ 349295 w 4244323"/>
                <a:gd name="connsiteY1" fmla="*/ 221537 h 1463854"/>
                <a:gd name="connsiteX2" fmla="*/ 615131 w 4244323"/>
                <a:gd name="connsiteY2" fmla="*/ 0 h 1463854"/>
                <a:gd name="connsiteX3" fmla="*/ 890472 w 4244323"/>
                <a:gd name="connsiteY3" fmla="*/ 221537 h 1463854"/>
                <a:gd name="connsiteX4" fmla="*/ 734363 w 4244323"/>
                <a:gd name="connsiteY4" fmla="*/ 532121 h 1463854"/>
                <a:gd name="connsiteX5" fmla="*/ 954881 w 4244323"/>
                <a:gd name="connsiteY5" fmla="*/ 656471 h 1463854"/>
                <a:gd name="connsiteX6" fmla="*/ 3842226 w 4244323"/>
                <a:gd name="connsiteY6" fmla="*/ 618178 h 1463854"/>
                <a:gd name="connsiteX7" fmla="*/ 4233143 w 4244323"/>
                <a:gd name="connsiteY7" fmla="*/ 608968 h 1463854"/>
                <a:gd name="connsiteX8" fmla="*/ 4233143 w 4244323"/>
                <a:gd name="connsiteY8" fmla="*/ 1192069 h 1463854"/>
                <a:gd name="connsiteX9" fmla="*/ 4242587 w 4244323"/>
                <a:gd name="connsiteY9" fmla="*/ 1389443 h 1463854"/>
                <a:gd name="connsiteX10" fmla="*/ 183299 w 4244323"/>
                <a:gd name="connsiteY10" fmla="*/ 1463854 h 1463854"/>
                <a:gd name="connsiteX11" fmla="*/ 4043 w 4244323"/>
                <a:gd name="connsiteY11" fmla="*/ 1192069 h 1463854"/>
                <a:gd name="connsiteX12" fmla="*/ 0 w 4244323"/>
                <a:gd name="connsiteY12" fmla="*/ 0 h 1463854"/>
                <a:gd name="connsiteX0" fmla="*/ 0 w 4541116"/>
                <a:gd name="connsiteY0" fmla="*/ 0 h 1463854"/>
                <a:gd name="connsiteX1" fmla="*/ 349295 w 4541116"/>
                <a:gd name="connsiteY1" fmla="*/ 221537 h 1463854"/>
                <a:gd name="connsiteX2" fmla="*/ 615131 w 4541116"/>
                <a:gd name="connsiteY2" fmla="*/ 0 h 1463854"/>
                <a:gd name="connsiteX3" fmla="*/ 890472 w 4541116"/>
                <a:gd name="connsiteY3" fmla="*/ 221537 h 1463854"/>
                <a:gd name="connsiteX4" fmla="*/ 734363 w 4541116"/>
                <a:gd name="connsiteY4" fmla="*/ 532121 h 1463854"/>
                <a:gd name="connsiteX5" fmla="*/ 954881 w 4541116"/>
                <a:gd name="connsiteY5" fmla="*/ 656471 h 1463854"/>
                <a:gd name="connsiteX6" fmla="*/ 3842226 w 4541116"/>
                <a:gd name="connsiteY6" fmla="*/ 618178 h 1463854"/>
                <a:gd name="connsiteX7" fmla="*/ 4233143 w 4541116"/>
                <a:gd name="connsiteY7" fmla="*/ 608968 h 1463854"/>
                <a:gd name="connsiteX8" fmla="*/ 4233143 w 4541116"/>
                <a:gd name="connsiteY8" fmla="*/ 1192069 h 1463854"/>
                <a:gd name="connsiteX9" fmla="*/ 4242587 w 4541116"/>
                <a:gd name="connsiteY9" fmla="*/ 1389443 h 1463854"/>
                <a:gd name="connsiteX10" fmla="*/ 183299 w 4541116"/>
                <a:gd name="connsiteY10" fmla="*/ 1463854 h 1463854"/>
                <a:gd name="connsiteX11" fmla="*/ 4043 w 4541116"/>
                <a:gd name="connsiteY11" fmla="*/ 1192069 h 1463854"/>
                <a:gd name="connsiteX12" fmla="*/ 0 w 4541116"/>
                <a:gd name="connsiteY12" fmla="*/ 0 h 1463854"/>
                <a:gd name="connsiteX0" fmla="*/ 0 w 4242587"/>
                <a:gd name="connsiteY0" fmla="*/ 0 h 1463854"/>
                <a:gd name="connsiteX1" fmla="*/ 349295 w 4242587"/>
                <a:gd name="connsiteY1" fmla="*/ 221537 h 1463854"/>
                <a:gd name="connsiteX2" fmla="*/ 615131 w 4242587"/>
                <a:gd name="connsiteY2" fmla="*/ 0 h 1463854"/>
                <a:gd name="connsiteX3" fmla="*/ 890472 w 4242587"/>
                <a:gd name="connsiteY3" fmla="*/ 221537 h 1463854"/>
                <a:gd name="connsiteX4" fmla="*/ 734363 w 4242587"/>
                <a:gd name="connsiteY4" fmla="*/ 532121 h 1463854"/>
                <a:gd name="connsiteX5" fmla="*/ 954881 w 4242587"/>
                <a:gd name="connsiteY5" fmla="*/ 656471 h 1463854"/>
                <a:gd name="connsiteX6" fmla="*/ 3842226 w 4242587"/>
                <a:gd name="connsiteY6" fmla="*/ 618178 h 1463854"/>
                <a:gd name="connsiteX7" fmla="*/ 4233143 w 4242587"/>
                <a:gd name="connsiteY7" fmla="*/ 608968 h 1463854"/>
                <a:gd name="connsiteX8" fmla="*/ 4233143 w 4242587"/>
                <a:gd name="connsiteY8" fmla="*/ 1192069 h 1463854"/>
                <a:gd name="connsiteX9" fmla="*/ 4242587 w 4242587"/>
                <a:gd name="connsiteY9" fmla="*/ 1389443 h 1463854"/>
                <a:gd name="connsiteX10" fmla="*/ 183299 w 4242587"/>
                <a:gd name="connsiteY10" fmla="*/ 1463854 h 1463854"/>
                <a:gd name="connsiteX11" fmla="*/ 4043 w 4242587"/>
                <a:gd name="connsiteY11" fmla="*/ 1192069 h 1463854"/>
                <a:gd name="connsiteX12" fmla="*/ 0 w 4242587"/>
                <a:gd name="connsiteY12" fmla="*/ 0 h 1463854"/>
                <a:gd name="connsiteX0" fmla="*/ 39511 w 4282098"/>
                <a:gd name="connsiteY0" fmla="*/ 0 h 1389443"/>
                <a:gd name="connsiteX1" fmla="*/ 388806 w 4282098"/>
                <a:gd name="connsiteY1" fmla="*/ 221537 h 1389443"/>
                <a:gd name="connsiteX2" fmla="*/ 654642 w 4282098"/>
                <a:gd name="connsiteY2" fmla="*/ 0 h 1389443"/>
                <a:gd name="connsiteX3" fmla="*/ 929983 w 4282098"/>
                <a:gd name="connsiteY3" fmla="*/ 221537 h 1389443"/>
                <a:gd name="connsiteX4" fmla="*/ 773874 w 4282098"/>
                <a:gd name="connsiteY4" fmla="*/ 532121 h 1389443"/>
                <a:gd name="connsiteX5" fmla="*/ 994392 w 4282098"/>
                <a:gd name="connsiteY5" fmla="*/ 656471 h 1389443"/>
                <a:gd name="connsiteX6" fmla="*/ 3881737 w 4282098"/>
                <a:gd name="connsiteY6" fmla="*/ 618178 h 1389443"/>
                <a:gd name="connsiteX7" fmla="*/ 4272654 w 4282098"/>
                <a:gd name="connsiteY7" fmla="*/ 608968 h 1389443"/>
                <a:gd name="connsiteX8" fmla="*/ 4272654 w 4282098"/>
                <a:gd name="connsiteY8" fmla="*/ 1192069 h 1389443"/>
                <a:gd name="connsiteX9" fmla="*/ 4282098 w 4282098"/>
                <a:gd name="connsiteY9" fmla="*/ 1389443 h 1389443"/>
                <a:gd name="connsiteX10" fmla="*/ 76458 w 4282098"/>
                <a:gd name="connsiteY10" fmla="*/ 1379738 h 1389443"/>
                <a:gd name="connsiteX11" fmla="*/ 43554 w 4282098"/>
                <a:gd name="connsiteY11" fmla="*/ 1192069 h 1389443"/>
                <a:gd name="connsiteX12" fmla="*/ 39511 w 4282098"/>
                <a:gd name="connsiteY12" fmla="*/ 0 h 1389443"/>
                <a:gd name="connsiteX0" fmla="*/ 0 w 4242587"/>
                <a:gd name="connsiteY0" fmla="*/ 0 h 1389443"/>
                <a:gd name="connsiteX1" fmla="*/ 349295 w 4242587"/>
                <a:gd name="connsiteY1" fmla="*/ 221537 h 1389443"/>
                <a:gd name="connsiteX2" fmla="*/ 615131 w 4242587"/>
                <a:gd name="connsiteY2" fmla="*/ 0 h 1389443"/>
                <a:gd name="connsiteX3" fmla="*/ 890472 w 4242587"/>
                <a:gd name="connsiteY3" fmla="*/ 221537 h 1389443"/>
                <a:gd name="connsiteX4" fmla="*/ 734363 w 4242587"/>
                <a:gd name="connsiteY4" fmla="*/ 532121 h 1389443"/>
                <a:gd name="connsiteX5" fmla="*/ 954881 w 4242587"/>
                <a:gd name="connsiteY5" fmla="*/ 656471 h 1389443"/>
                <a:gd name="connsiteX6" fmla="*/ 3842226 w 4242587"/>
                <a:gd name="connsiteY6" fmla="*/ 618178 h 1389443"/>
                <a:gd name="connsiteX7" fmla="*/ 4233143 w 4242587"/>
                <a:gd name="connsiteY7" fmla="*/ 608968 h 1389443"/>
                <a:gd name="connsiteX8" fmla="*/ 4233143 w 4242587"/>
                <a:gd name="connsiteY8" fmla="*/ 1192069 h 1389443"/>
                <a:gd name="connsiteX9" fmla="*/ 4242587 w 4242587"/>
                <a:gd name="connsiteY9" fmla="*/ 1389443 h 1389443"/>
                <a:gd name="connsiteX10" fmla="*/ 36947 w 4242587"/>
                <a:gd name="connsiteY10" fmla="*/ 1379738 h 1389443"/>
                <a:gd name="connsiteX11" fmla="*/ 4043 w 4242587"/>
                <a:gd name="connsiteY11" fmla="*/ 1192069 h 1389443"/>
                <a:gd name="connsiteX12" fmla="*/ 0 w 4242587"/>
                <a:gd name="connsiteY12" fmla="*/ 0 h 1389443"/>
                <a:gd name="connsiteX0" fmla="*/ 15321 w 4257908"/>
                <a:gd name="connsiteY0" fmla="*/ 0 h 1389443"/>
                <a:gd name="connsiteX1" fmla="*/ 364616 w 4257908"/>
                <a:gd name="connsiteY1" fmla="*/ 221537 h 1389443"/>
                <a:gd name="connsiteX2" fmla="*/ 630452 w 4257908"/>
                <a:gd name="connsiteY2" fmla="*/ 0 h 1389443"/>
                <a:gd name="connsiteX3" fmla="*/ 905793 w 4257908"/>
                <a:gd name="connsiteY3" fmla="*/ 221537 h 1389443"/>
                <a:gd name="connsiteX4" fmla="*/ 749684 w 4257908"/>
                <a:gd name="connsiteY4" fmla="*/ 532121 h 1389443"/>
                <a:gd name="connsiteX5" fmla="*/ 970202 w 4257908"/>
                <a:gd name="connsiteY5" fmla="*/ 656471 h 1389443"/>
                <a:gd name="connsiteX6" fmla="*/ 3857547 w 4257908"/>
                <a:gd name="connsiteY6" fmla="*/ 618178 h 1389443"/>
                <a:gd name="connsiteX7" fmla="*/ 4248464 w 4257908"/>
                <a:gd name="connsiteY7" fmla="*/ 608968 h 1389443"/>
                <a:gd name="connsiteX8" fmla="*/ 4248464 w 4257908"/>
                <a:gd name="connsiteY8" fmla="*/ 1192069 h 1389443"/>
                <a:gd name="connsiteX9" fmla="*/ 4257908 w 4257908"/>
                <a:gd name="connsiteY9" fmla="*/ 1389443 h 1389443"/>
                <a:gd name="connsiteX10" fmla="*/ 13241 w 4257908"/>
                <a:gd name="connsiteY10" fmla="*/ 1379738 h 1389443"/>
                <a:gd name="connsiteX11" fmla="*/ 19364 w 4257908"/>
                <a:gd name="connsiteY11" fmla="*/ 1192069 h 1389443"/>
                <a:gd name="connsiteX12" fmla="*/ 15321 w 4257908"/>
                <a:gd name="connsiteY12" fmla="*/ 0 h 1389443"/>
                <a:gd name="connsiteX0" fmla="*/ 2080 w 4244667"/>
                <a:gd name="connsiteY0" fmla="*/ 0 h 1389443"/>
                <a:gd name="connsiteX1" fmla="*/ 351375 w 4244667"/>
                <a:gd name="connsiteY1" fmla="*/ 221537 h 1389443"/>
                <a:gd name="connsiteX2" fmla="*/ 617211 w 4244667"/>
                <a:gd name="connsiteY2" fmla="*/ 0 h 1389443"/>
                <a:gd name="connsiteX3" fmla="*/ 892552 w 4244667"/>
                <a:gd name="connsiteY3" fmla="*/ 221537 h 1389443"/>
                <a:gd name="connsiteX4" fmla="*/ 736443 w 4244667"/>
                <a:gd name="connsiteY4" fmla="*/ 532121 h 1389443"/>
                <a:gd name="connsiteX5" fmla="*/ 956961 w 4244667"/>
                <a:gd name="connsiteY5" fmla="*/ 656471 h 1389443"/>
                <a:gd name="connsiteX6" fmla="*/ 3844306 w 4244667"/>
                <a:gd name="connsiteY6" fmla="*/ 618178 h 1389443"/>
                <a:gd name="connsiteX7" fmla="*/ 4235223 w 4244667"/>
                <a:gd name="connsiteY7" fmla="*/ 608968 h 1389443"/>
                <a:gd name="connsiteX8" fmla="*/ 4235223 w 4244667"/>
                <a:gd name="connsiteY8" fmla="*/ 1192069 h 1389443"/>
                <a:gd name="connsiteX9" fmla="*/ 4244667 w 4244667"/>
                <a:gd name="connsiteY9" fmla="*/ 1389443 h 1389443"/>
                <a:gd name="connsiteX10" fmla="*/ 0 w 4244667"/>
                <a:gd name="connsiteY10" fmla="*/ 1379738 h 1389443"/>
                <a:gd name="connsiteX11" fmla="*/ 6123 w 4244667"/>
                <a:gd name="connsiteY11" fmla="*/ 1192069 h 1389443"/>
                <a:gd name="connsiteX12" fmla="*/ 2080 w 4244667"/>
                <a:gd name="connsiteY12" fmla="*/ 0 h 1389443"/>
                <a:gd name="connsiteX0" fmla="*/ 5859 w 4248446"/>
                <a:gd name="connsiteY0" fmla="*/ 0 h 1389443"/>
                <a:gd name="connsiteX1" fmla="*/ 355154 w 4248446"/>
                <a:gd name="connsiteY1" fmla="*/ 221537 h 1389443"/>
                <a:gd name="connsiteX2" fmla="*/ 620990 w 4248446"/>
                <a:gd name="connsiteY2" fmla="*/ 0 h 1389443"/>
                <a:gd name="connsiteX3" fmla="*/ 896331 w 4248446"/>
                <a:gd name="connsiteY3" fmla="*/ 221537 h 1389443"/>
                <a:gd name="connsiteX4" fmla="*/ 740222 w 4248446"/>
                <a:gd name="connsiteY4" fmla="*/ 532121 h 1389443"/>
                <a:gd name="connsiteX5" fmla="*/ 960740 w 4248446"/>
                <a:gd name="connsiteY5" fmla="*/ 656471 h 1389443"/>
                <a:gd name="connsiteX6" fmla="*/ 3848085 w 4248446"/>
                <a:gd name="connsiteY6" fmla="*/ 618178 h 1389443"/>
                <a:gd name="connsiteX7" fmla="*/ 4239002 w 4248446"/>
                <a:gd name="connsiteY7" fmla="*/ 608968 h 1389443"/>
                <a:gd name="connsiteX8" fmla="*/ 4239002 w 4248446"/>
                <a:gd name="connsiteY8" fmla="*/ 1192069 h 1389443"/>
                <a:gd name="connsiteX9" fmla="*/ 4248446 w 4248446"/>
                <a:gd name="connsiteY9" fmla="*/ 1389443 h 1389443"/>
                <a:gd name="connsiteX10" fmla="*/ 3779 w 4248446"/>
                <a:gd name="connsiteY10" fmla="*/ 1379738 h 1389443"/>
                <a:gd name="connsiteX11" fmla="*/ 146 w 4248446"/>
                <a:gd name="connsiteY11" fmla="*/ 1188834 h 1389443"/>
                <a:gd name="connsiteX12" fmla="*/ 5859 w 4248446"/>
                <a:gd name="connsiteY12" fmla="*/ 0 h 1389443"/>
                <a:gd name="connsiteX0" fmla="*/ 0 w 4275110"/>
                <a:gd name="connsiteY0" fmla="*/ 0 h 1421796"/>
                <a:gd name="connsiteX1" fmla="*/ 381818 w 4275110"/>
                <a:gd name="connsiteY1" fmla="*/ 253890 h 1421796"/>
                <a:gd name="connsiteX2" fmla="*/ 647654 w 4275110"/>
                <a:gd name="connsiteY2" fmla="*/ 32353 h 1421796"/>
                <a:gd name="connsiteX3" fmla="*/ 922995 w 4275110"/>
                <a:gd name="connsiteY3" fmla="*/ 253890 h 1421796"/>
                <a:gd name="connsiteX4" fmla="*/ 766886 w 4275110"/>
                <a:gd name="connsiteY4" fmla="*/ 564474 h 1421796"/>
                <a:gd name="connsiteX5" fmla="*/ 987404 w 4275110"/>
                <a:gd name="connsiteY5" fmla="*/ 688824 h 1421796"/>
                <a:gd name="connsiteX6" fmla="*/ 3874749 w 4275110"/>
                <a:gd name="connsiteY6" fmla="*/ 650531 h 1421796"/>
                <a:gd name="connsiteX7" fmla="*/ 4265666 w 4275110"/>
                <a:gd name="connsiteY7" fmla="*/ 641321 h 1421796"/>
                <a:gd name="connsiteX8" fmla="*/ 4265666 w 4275110"/>
                <a:gd name="connsiteY8" fmla="*/ 1224422 h 1421796"/>
                <a:gd name="connsiteX9" fmla="*/ 4275110 w 4275110"/>
                <a:gd name="connsiteY9" fmla="*/ 1421796 h 1421796"/>
                <a:gd name="connsiteX10" fmla="*/ 30443 w 4275110"/>
                <a:gd name="connsiteY10" fmla="*/ 1412091 h 1421796"/>
                <a:gd name="connsiteX11" fmla="*/ 26810 w 4275110"/>
                <a:gd name="connsiteY11" fmla="*/ 1221187 h 1421796"/>
                <a:gd name="connsiteX12" fmla="*/ 0 w 4275110"/>
                <a:gd name="connsiteY12" fmla="*/ 0 h 1421796"/>
                <a:gd name="connsiteX0" fmla="*/ 0 w 4275110"/>
                <a:gd name="connsiteY0" fmla="*/ 0 h 1418560"/>
                <a:gd name="connsiteX1" fmla="*/ 381818 w 4275110"/>
                <a:gd name="connsiteY1" fmla="*/ 250654 h 1418560"/>
                <a:gd name="connsiteX2" fmla="*/ 647654 w 4275110"/>
                <a:gd name="connsiteY2" fmla="*/ 29117 h 1418560"/>
                <a:gd name="connsiteX3" fmla="*/ 922995 w 4275110"/>
                <a:gd name="connsiteY3" fmla="*/ 250654 h 1418560"/>
                <a:gd name="connsiteX4" fmla="*/ 766886 w 4275110"/>
                <a:gd name="connsiteY4" fmla="*/ 561238 h 1418560"/>
                <a:gd name="connsiteX5" fmla="*/ 987404 w 4275110"/>
                <a:gd name="connsiteY5" fmla="*/ 685588 h 1418560"/>
                <a:gd name="connsiteX6" fmla="*/ 3874749 w 4275110"/>
                <a:gd name="connsiteY6" fmla="*/ 647295 h 1418560"/>
                <a:gd name="connsiteX7" fmla="*/ 4265666 w 4275110"/>
                <a:gd name="connsiteY7" fmla="*/ 638085 h 1418560"/>
                <a:gd name="connsiteX8" fmla="*/ 4265666 w 4275110"/>
                <a:gd name="connsiteY8" fmla="*/ 1221186 h 1418560"/>
                <a:gd name="connsiteX9" fmla="*/ 4275110 w 4275110"/>
                <a:gd name="connsiteY9" fmla="*/ 1418560 h 1418560"/>
                <a:gd name="connsiteX10" fmla="*/ 30443 w 4275110"/>
                <a:gd name="connsiteY10" fmla="*/ 1408855 h 1418560"/>
                <a:gd name="connsiteX11" fmla="*/ 26810 w 4275110"/>
                <a:gd name="connsiteY11" fmla="*/ 1217951 h 1418560"/>
                <a:gd name="connsiteX12" fmla="*/ 0 w 4275110"/>
                <a:gd name="connsiteY12" fmla="*/ 0 h 1418560"/>
                <a:gd name="connsiteX0" fmla="*/ 0 w 4275110"/>
                <a:gd name="connsiteY0" fmla="*/ 0 h 1418560"/>
                <a:gd name="connsiteX1" fmla="*/ 381818 w 4275110"/>
                <a:gd name="connsiteY1" fmla="*/ 250654 h 1418560"/>
                <a:gd name="connsiteX2" fmla="*/ 647654 w 4275110"/>
                <a:gd name="connsiteY2" fmla="*/ 29117 h 1418560"/>
                <a:gd name="connsiteX3" fmla="*/ 922995 w 4275110"/>
                <a:gd name="connsiteY3" fmla="*/ 250654 h 1418560"/>
                <a:gd name="connsiteX4" fmla="*/ 766886 w 4275110"/>
                <a:gd name="connsiteY4" fmla="*/ 561238 h 1418560"/>
                <a:gd name="connsiteX5" fmla="*/ 987404 w 4275110"/>
                <a:gd name="connsiteY5" fmla="*/ 685588 h 1418560"/>
                <a:gd name="connsiteX6" fmla="*/ 3874749 w 4275110"/>
                <a:gd name="connsiteY6" fmla="*/ 647295 h 1418560"/>
                <a:gd name="connsiteX7" fmla="*/ 4265666 w 4275110"/>
                <a:gd name="connsiteY7" fmla="*/ 638085 h 1418560"/>
                <a:gd name="connsiteX8" fmla="*/ 4265666 w 4275110"/>
                <a:gd name="connsiteY8" fmla="*/ 1221186 h 1418560"/>
                <a:gd name="connsiteX9" fmla="*/ 4275110 w 4275110"/>
                <a:gd name="connsiteY9" fmla="*/ 1418560 h 1418560"/>
                <a:gd name="connsiteX10" fmla="*/ 30443 w 4275110"/>
                <a:gd name="connsiteY10" fmla="*/ 1408855 h 1418560"/>
                <a:gd name="connsiteX11" fmla="*/ 26810 w 4275110"/>
                <a:gd name="connsiteY11" fmla="*/ 1217951 h 1418560"/>
                <a:gd name="connsiteX12" fmla="*/ 0 w 4275110"/>
                <a:gd name="connsiteY12" fmla="*/ 0 h 1418560"/>
                <a:gd name="connsiteX0" fmla="*/ 0 w 4275110"/>
                <a:gd name="connsiteY0" fmla="*/ 22647 h 1441207"/>
                <a:gd name="connsiteX1" fmla="*/ 381818 w 4275110"/>
                <a:gd name="connsiteY1" fmla="*/ 273301 h 1441207"/>
                <a:gd name="connsiteX2" fmla="*/ 589114 w 4275110"/>
                <a:gd name="connsiteY2" fmla="*/ 0 h 1441207"/>
                <a:gd name="connsiteX3" fmla="*/ 922995 w 4275110"/>
                <a:gd name="connsiteY3" fmla="*/ 273301 h 1441207"/>
                <a:gd name="connsiteX4" fmla="*/ 766886 w 4275110"/>
                <a:gd name="connsiteY4" fmla="*/ 583885 h 1441207"/>
                <a:gd name="connsiteX5" fmla="*/ 987404 w 4275110"/>
                <a:gd name="connsiteY5" fmla="*/ 708235 h 1441207"/>
                <a:gd name="connsiteX6" fmla="*/ 3874749 w 4275110"/>
                <a:gd name="connsiteY6" fmla="*/ 669942 h 1441207"/>
                <a:gd name="connsiteX7" fmla="*/ 4265666 w 4275110"/>
                <a:gd name="connsiteY7" fmla="*/ 660732 h 1441207"/>
                <a:gd name="connsiteX8" fmla="*/ 4265666 w 4275110"/>
                <a:gd name="connsiteY8" fmla="*/ 1243833 h 1441207"/>
                <a:gd name="connsiteX9" fmla="*/ 4275110 w 4275110"/>
                <a:gd name="connsiteY9" fmla="*/ 1441207 h 1441207"/>
                <a:gd name="connsiteX10" fmla="*/ 30443 w 4275110"/>
                <a:gd name="connsiteY10" fmla="*/ 1431502 h 1441207"/>
                <a:gd name="connsiteX11" fmla="*/ 26810 w 4275110"/>
                <a:gd name="connsiteY11" fmla="*/ 1240598 h 1441207"/>
                <a:gd name="connsiteX12" fmla="*/ 0 w 4275110"/>
                <a:gd name="connsiteY12" fmla="*/ 22647 h 1441207"/>
                <a:gd name="connsiteX0" fmla="*/ 0 w 4275110"/>
                <a:gd name="connsiteY0" fmla="*/ 22647 h 1441207"/>
                <a:gd name="connsiteX1" fmla="*/ 381818 w 4275110"/>
                <a:gd name="connsiteY1" fmla="*/ 273301 h 1441207"/>
                <a:gd name="connsiteX2" fmla="*/ 589114 w 4275110"/>
                <a:gd name="connsiteY2" fmla="*/ 0 h 1441207"/>
                <a:gd name="connsiteX3" fmla="*/ 922995 w 4275110"/>
                <a:gd name="connsiteY3" fmla="*/ 273301 h 1441207"/>
                <a:gd name="connsiteX4" fmla="*/ 766886 w 4275110"/>
                <a:gd name="connsiteY4" fmla="*/ 583885 h 1441207"/>
                <a:gd name="connsiteX5" fmla="*/ 987404 w 4275110"/>
                <a:gd name="connsiteY5" fmla="*/ 708235 h 1441207"/>
                <a:gd name="connsiteX6" fmla="*/ 3874749 w 4275110"/>
                <a:gd name="connsiteY6" fmla="*/ 669942 h 1441207"/>
                <a:gd name="connsiteX7" fmla="*/ 4265666 w 4275110"/>
                <a:gd name="connsiteY7" fmla="*/ 660732 h 1441207"/>
                <a:gd name="connsiteX8" fmla="*/ 4265666 w 4275110"/>
                <a:gd name="connsiteY8" fmla="*/ 1243833 h 1441207"/>
                <a:gd name="connsiteX9" fmla="*/ 4275110 w 4275110"/>
                <a:gd name="connsiteY9" fmla="*/ 1441207 h 1441207"/>
                <a:gd name="connsiteX10" fmla="*/ 30443 w 4275110"/>
                <a:gd name="connsiteY10" fmla="*/ 1431502 h 1441207"/>
                <a:gd name="connsiteX11" fmla="*/ 26810 w 4275110"/>
                <a:gd name="connsiteY11" fmla="*/ 1240598 h 1441207"/>
                <a:gd name="connsiteX12" fmla="*/ 0 w 4275110"/>
                <a:gd name="connsiteY12" fmla="*/ 22647 h 1441207"/>
                <a:gd name="connsiteX0" fmla="*/ 0 w 4275110"/>
                <a:gd name="connsiteY0" fmla="*/ 0 h 1418560"/>
                <a:gd name="connsiteX1" fmla="*/ 381818 w 4275110"/>
                <a:gd name="connsiteY1" fmla="*/ 250654 h 1418560"/>
                <a:gd name="connsiteX2" fmla="*/ 472032 w 4275110"/>
                <a:gd name="connsiteY2" fmla="*/ 135880 h 1418560"/>
                <a:gd name="connsiteX3" fmla="*/ 922995 w 4275110"/>
                <a:gd name="connsiteY3" fmla="*/ 250654 h 1418560"/>
                <a:gd name="connsiteX4" fmla="*/ 766886 w 4275110"/>
                <a:gd name="connsiteY4" fmla="*/ 561238 h 1418560"/>
                <a:gd name="connsiteX5" fmla="*/ 987404 w 4275110"/>
                <a:gd name="connsiteY5" fmla="*/ 685588 h 1418560"/>
                <a:gd name="connsiteX6" fmla="*/ 3874749 w 4275110"/>
                <a:gd name="connsiteY6" fmla="*/ 647295 h 1418560"/>
                <a:gd name="connsiteX7" fmla="*/ 4265666 w 4275110"/>
                <a:gd name="connsiteY7" fmla="*/ 638085 h 1418560"/>
                <a:gd name="connsiteX8" fmla="*/ 4265666 w 4275110"/>
                <a:gd name="connsiteY8" fmla="*/ 1221186 h 1418560"/>
                <a:gd name="connsiteX9" fmla="*/ 4275110 w 4275110"/>
                <a:gd name="connsiteY9" fmla="*/ 1418560 h 1418560"/>
                <a:gd name="connsiteX10" fmla="*/ 30443 w 4275110"/>
                <a:gd name="connsiteY10" fmla="*/ 1408855 h 1418560"/>
                <a:gd name="connsiteX11" fmla="*/ 26810 w 4275110"/>
                <a:gd name="connsiteY11" fmla="*/ 1217951 h 1418560"/>
                <a:gd name="connsiteX12" fmla="*/ 0 w 4275110"/>
                <a:gd name="connsiteY12" fmla="*/ 0 h 1418560"/>
                <a:gd name="connsiteX0" fmla="*/ 0 w 4275110"/>
                <a:gd name="connsiteY0" fmla="*/ 0 h 1418560"/>
                <a:gd name="connsiteX1" fmla="*/ 381818 w 4275110"/>
                <a:gd name="connsiteY1" fmla="*/ 250654 h 1418560"/>
                <a:gd name="connsiteX2" fmla="*/ 472032 w 4275110"/>
                <a:gd name="connsiteY2" fmla="*/ 135880 h 1418560"/>
                <a:gd name="connsiteX3" fmla="*/ 812419 w 4275110"/>
                <a:gd name="connsiteY3" fmla="*/ 376829 h 1418560"/>
                <a:gd name="connsiteX4" fmla="*/ 766886 w 4275110"/>
                <a:gd name="connsiteY4" fmla="*/ 561238 h 1418560"/>
                <a:gd name="connsiteX5" fmla="*/ 987404 w 4275110"/>
                <a:gd name="connsiteY5" fmla="*/ 685588 h 1418560"/>
                <a:gd name="connsiteX6" fmla="*/ 3874749 w 4275110"/>
                <a:gd name="connsiteY6" fmla="*/ 647295 h 1418560"/>
                <a:gd name="connsiteX7" fmla="*/ 4265666 w 4275110"/>
                <a:gd name="connsiteY7" fmla="*/ 638085 h 1418560"/>
                <a:gd name="connsiteX8" fmla="*/ 4265666 w 4275110"/>
                <a:gd name="connsiteY8" fmla="*/ 1221186 h 1418560"/>
                <a:gd name="connsiteX9" fmla="*/ 4275110 w 4275110"/>
                <a:gd name="connsiteY9" fmla="*/ 1418560 h 1418560"/>
                <a:gd name="connsiteX10" fmla="*/ 30443 w 4275110"/>
                <a:gd name="connsiteY10" fmla="*/ 1408855 h 1418560"/>
                <a:gd name="connsiteX11" fmla="*/ 26810 w 4275110"/>
                <a:gd name="connsiteY11" fmla="*/ 1217951 h 1418560"/>
                <a:gd name="connsiteX12" fmla="*/ 0 w 4275110"/>
                <a:gd name="connsiteY12" fmla="*/ 0 h 1418560"/>
                <a:gd name="connsiteX0" fmla="*/ 0 w 4275110"/>
                <a:gd name="connsiteY0" fmla="*/ 0 h 1418560"/>
                <a:gd name="connsiteX1" fmla="*/ 381818 w 4275110"/>
                <a:gd name="connsiteY1" fmla="*/ 250654 h 1418560"/>
                <a:gd name="connsiteX2" fmla="*/ 472032 w 4275110"/>
                <a:gd name="connsiteY2" fmla="*/ 135880 h 1418560"/>
                <a:gd name="connsiteX3" fmla="*/ 812419 w 4275110"/>
                <a:gd name="connsiteY3" fmla="*/ 376829 h 1418560"/>
                <a:gd name="connsiteX4" fmla="*/ 766886 w 4275110"/>
                <a:gd name="connsiteY4" fmla="*/ 561238 h 1418560"/>
                <a:gd name="connsiteX5" fmla="*/ 987404 w 4275110"/>
                <a:gd name="connsiteY5" fmla="*/ 685588 h 1418560"/>
                <a:gd name="connsiteX6" fmla="*/ 3874749 w 4275110"/>
                <a:gd name="connsiteY6" fmla="*/ 647295 h 1418560"/>
                <a:gd name="connsiteX7" fmla="*/ 4265666 w 4275110"/>
                <a:gd name="connsiteY7" fmla="*/ 638085 h 1418560"/>
                <a:gd name="connsiteX8" fmla="*/ 4265666 w 4275110"/>
                <a:gd name="connsiteY8" fmla="*/ 1221186 h 1418560"/>
                <a:gd name="connsiteX9" fmla="*/ 4275110 w 4275110"/>
                <a:gd name="connsiteY9" fmla="*/ 1418560 h 1418560"/>
                <a:gd name="connsiteX10" fmla="*/ 30443 w 4275110"/>
                <a:gd name="connsiteY10" fmla="*/ 1408855 h 1418560"/>
                <a:gd name="connsiteX11" fmla="*/ 26810 w 4275110"/>
                <a:gd name="connsiteY11" fmla="*/ 1217951 h 1418560"/>
                <a:gd name="connsiteX12" fmla="*/ 0 w 4275110"/>
                <a:gd name="connsiteY12" fmla="*/ 0 h 1418560"/>
                <a:gd name="connsiteX0" fmla="*/ 0 w 4275110"/>
                <a:gd name="connsiteY0" fmla="*/ 0 h 1418560"/>
                <a:gd name="connsiteX1" fmla="*/ 381818 w 4275110"/>
                <a:gd name="connsiteY1" fmla="*/ 250654 h 1418560"/>
                <a:gd name="connsiteX2" fmla="*/ 472032 w 4275110"/>
                <a:gd name="connsiteY2" fmla="*/ 135880 h 1418560"/>
                <a:gd name="connsiteX3" fmla="*/ 812419 w 4275110"/>
                <a:gd name="connsiteY3" fmla="*/ 376829 h 1418560"/>
                <a:gd name="connsiteX4" fmla="*/ 731111 w 4275110"/>
                <a:gd name="connsiteY4" fmla="*/ 538591 h 1418560"/>
                <a:gd name="connsiteX5" fmla="*/ 987404 w 4275110"/>
                <a:gd name="connsiteY5" fmla="*/ 685588 h 1418560"/>
                <a:gd name="connsiteX6" fmla="*/ 3874749 w 4275110"/>
                <a:gd name="connsiteY6" fmla="*/ 647295 h 1418560"/>
                <a:gd name="connsiteX7" fmla="*/ 4265666 w 4275110"/>
                <a:gd name="connsiteY7" fmla="*/ 638085 h 1418560"/>
                <a:gd name="connsiteX8" fmla="*/ 4265666 w 4275110"/>
                <a:gd name="connsiteY8" fmla="*/ 1221186 h 1418560"/>
                <a:gd name="connsiteX9" fmla="*/ 4275110 w 4275110"/>
                <a:gd name="connsiteY9" fmla="*/ 1418560 h 1418560"/>
                <a:gd name="connsiteX10" fmla="*/ 30443 w 4275110"/>
                <a:gd name="connsiteY10" fmla="*/ 1408855 h 1418560"/>
                <a:gd name="connsiteX11" fmla="*/ 26810 w 4275110"/>
                <a:gd name="connsiteY11" fmla="*/ 1217951 h 1418560"/>
                <a:gd name="connsiteX12" fmla="*/ 0 w 4275110"/>
                <a:gd name="connsiteY12" fmla="*/ 0 h 1418560"/>
                <a:gd name="connsiteX0" fmla="*/ 0 w 4275110"/>
                <a:gd name="connsiteY0" fmla="*/ 0 h 1418560"/>
                <a:gd name="connsiteX1" fmla="*/ 381818 w 4275110"/>
                <a:gd name="connsiteY1" fmla="*/ 250654 h 1418560"/>
                <a:gd name="connsiteX2" fmla="*/ 472032 w 4275110"/>
                <a:gd name="connsiteY2" fmla="*/ 135880 h 1418560"/>
                <a:gd name="connsiteX3" fmla="*/ 812419 w 4275110"/>
                <a:gd name="connsiteY3" fmla="*/ 376829 h 1418560"/>
                <a:gd name="connsiteX4" fmla="*/ 731111 w 4275110"/>
                <a:gd name="connsiteY4" fmla="*/ 538591 h 1418560"/>
                <a:gd name="connsiteX5" fmla="*/ 987404 w 4275110"/>
                <a:gd name="connsiteY5" fmla="*/ 685588 h 1418560"/>
                <a:gd name="connsiteX6" fmla="*/ 3874749 w 4275110"/>
                <a:gd name="connsiteY6" fmla="*/ 647295 h 1418560"/>
                <a:gd name="connsiteX7" fmla="*/ 4265666 w 4275110"/>
                <a:gd name="connsiteY7" fmla="*/ 638085 h 1418560"/>
                <a:gd name="connsiteX8" fmla="*/ 4265666 w 4275110"/>
                <a:gd name="connsiteY8" fmla="*/ 1221186 h 1418560"/>
                <a:gd name="connsiteX9" fmla="*/ 4275110 w 4275110"/>
                <a:gd name="connsiteY9" fmla="*/ 1418560 h 1418560"/>
                <a:gd name="connsiteX10" fmla="*/ 30443 w 4275110"/>
                <a:gd name="connsiteY10" fmla="*/ 1408855 h 1418560"/>
                <a:gd name="connsiteX11" fmla="*/ 26810 w 4275110"/>
                <a:gd name="connsiteY11" fmla="*/ 1217951 h 1418560"/>
                <a:gd name="connsiteX12" fmla="*/ 0 w 4275110"/>
                <a:gd name="connsiteY12" fmla="*/ 0 h 1418560"/>
                <a:gd name="connsiteX0" fmla="*/ 0 w 4275110"/>
                <a:gd name="connsiteY0" fmla="*/ 0 h 1418560"/>
                <a:gd name="connsiteX1" fmla="*/ 381818 w 4275110"/>
                <a:gd name="connsiteY1" fmla="*/ 250654 h 1418560"/>
                <a:gd name="connsiteX2" fmla="*/ 472032 w 4275110"/>
                <a:gd name="connsiteY2" fmla="*/ 135880 h 1418560"/>
                <a:gd name="connsiteX3" fmla="*/ 812419 w 4275110"/>
                <a:gd name="connsiteY3" fmla="*/ 376829 h 1418560"/>
                <a:gd name="connsiteX4" fmla="*/ 731111 w 4275110"/>
                <a:gd name="connsiteY4" fmla="*/ 538591 h 1418560"/>
                <a:gd name="connsiteX5" fmla="*/ 987404 w 4275110"/>
                <a:gd name="connsiteY5" fmla="*/ 685588 h 1418560"/>
                <a:gd name="connsiteX6" fmla="*/ 3874749 w 4275110"/>
                <a:gd name="connsiteY6" fmla="*/ 647295 h 1418560"/>
                <a:gd name="connsiteX7" fmla="*/ 4265666 w 4275110"/>
                <a:gd name="connsiteY7" fmla="*/ 638085 h 1418560"/>
                <a:gd name="connsiteX8" fmla="*/ 4265666 w 4275110"/>
                <a:gd name="connsiteY8" fmla="*/ 1221186 h 1418560"/>
                <a:gd name="connsiteX9" fmla="*/ 4275110 w 4275110"/>
                <a:gd name="connsiteY9" fmla="*/ 1418560 h 1418560"/>
                <a:gd name="connsiteX10" fmla="*/ 30443 w 4275110"/>
                <a:gd name="connsiteY10" fmla="*/ 1408855 h 1418560"/>
                <a:gd name="connsiteX11" fmla="*/ 26810 w 4275110"/>
                <a:gd name="connsiteY11" fmla="*/ 1217951 h 1418560"/>
                <a:gd name="connsiteX12" fmla="*/ 0 w 4275110"/>
                <a:gd name="connsiteY12" fmla="*/ 0 h 1418560"/>
                <a:gd name="connsiteX0" fmla="*/ 0 w 4275110"/>
                <a:gd name="connsiteY0" fmla="*/ 0 h 1418560"/>
                <a:gd name="connsiteX1" fmla="*/ 381818 w 4275110"/>
                <a:gd name="connsiteY1" fmla="*/ 250654 h 1418560"/>
                <a:gd name="connsiteX2" fmla="*/ 472032 w 4275110"/>
                <a:gd name="connsiteY2" fmla="*/ 135880 h 1418560"/>
                <a:gd name="connsiteX3" fmla="*/ 812419 w 4275110"/>
                <a:gd name="connsiteY3" fmla="*/ 376829 h 1418560"/>
                <a:gd name="connsiteX4" fmla="*/ 724606 w 4275110"/>
                <a:gd name="connsiteY4" fmla="*/ 528885 h 1418560"/>
                <a:gd name="connsiteX5" fmla="*/ 987404 w 4275110"/>
                <a:gd name="connsiteY5" fmla="*/ 685588 h 1418560"/>
                <a:gd name="connsiteX6" fmla="*/ 3874749 w 4275110"/>
                <a:gd name="connsiteY6" fmla="*/ 647295 h 1418560"/>
                <a:gd name="connsiteX7" fmla="*/ 4265666 w 4275110"/>
                <a:gd name="connsiteY7" fmla="*/ 638085 h 1418560"/>
                <a:gd name="connsiteX8" fmla="*/ 4265666 w 4275110"/>
                <a:gd name="connsiteY8" fmla="*/ 1221186 h 1418560"/>
                <a:gd name="connsiteX9" fmla="*/ 4275110 w 4275110"/>
                <a:gd name="connsiteY9" fmla="*/ 1418560 h 1418560"/>
                <a:gd name="connsiteX10" fmla="*/ 30443 w 4275110"/>
                <a:gd name="connsiteY10" fmla="*/ 1408855 h 1418560"/>
                <a:gd name="connsiteX11" fmla="*/ 26810 w 4275110"/>
                <a:gd name="connsiteY11" fmla="*/ 1217951 h 1418560"/>
                <a:gd name="connsiteX12" fmla="*/ 0 w 4275110"/>
                <a:gd name="connsiteY12" fmla="*/ 0 h 1418560"/>
                <a:gd name="connsiteX0" fmla="*/ 0 w 4275110"/>
                <a:gd name="connsiteY0" fmla="*/ 0 h 1418560"/>
                <a:gd name="connsiteX1" fmla="*/ 381818 w 4275110"/>
                <a:gd name="connsiteY1" fmla="*/ 250654 h 1418560"/>
                <a:gd name="connsiteX2" fmla="*/ 472032 w 4275110"/>
                <a:gd name="connsiteY2" fmla="*/ 135880 h 1418560"/>
                <a:gd name="connsiteX3" fmla="*/ 831933 w 4275110"/>
                <a:gd name="connsiteY3" fmla="*/ 383300 h 1418560"/>
                <a:gd name="connsiteX4" fmla="*/ 724606 w 4275110"/>
                <a:gd name="connsiteY4" fmla="*/ 528885 h 1418560"/>
                <a:gd name="connsiteX5" fmla="*/ 987404 w 4275110"/>
                <a:gd name="connsiteY5" fmla="*/ 685588 h 1418560"/>
                <a:gd name="connsiteX6" fmla="*/ 3874749 w 4275110"/>
                <a:gd name="connsiteY6" fmla="*/ 647295 h 1418560"/>
                <a:gd name="connsiteX7" fmla="*/ 4265666 w 4275110"/>
                <a:gd name="connsiteY7" fmla="*/ 638085 h 1418560"/>
                <a:gd name="connsiteX8" fmla="*/ 4265666 w 4275110"/>
                <a:gd name="connsiteY8" fmla="*/ 1221186 h 1418560"/>
                <a:gd name="connsiteX9" fmla="*/ 4275110 w 4275110"/>
                <a:gd name="connsiteY9" fmla="*/ 1418560 h 1418560"/>
                <a:gd name="connsiteX10" fmla="*/ 30443 w 4275110"/>
                <a:gd name="connsiteY10" fmla="*/ 1408855 h 1418560"/>
                <a:gd name="connsiteX11" fmla="*/ 26810 w 4275110"/>
                <a:gd name="connsiteY11" fmla="*/ 1217951 h 1418560"/>
                <a:gd name="connsiteX12" fmla="*/ 0 w 4275110"/>
                <a:gd name="connsiteY12" fmla="*/ 0 h 1418560"/>
                <a:gd name="connsiteX0" fmla="*/ 0 w 4275110"/>
                <a:gd name="connsiteY0" fmla="*/ 0 h 1418560"/>
                <a:gd name="connsiteX1" fmla="*/ 381818 w 4275110"/>
                <a:gd name="connsiteY1" fmla="*/ 250654 h 1418560"/>
                <a:gd name="connsiteX2" fmla="*/ 472032 w 4275110"/>
                <a:gd name="connsiteY2" fmla="*/ 135880 h 1418560"/>
                <a:gd name="connsiteX3" fmla="*/ 831933 w 4275110"/>
                <a:gd name="connsiteY3" fmla="*/ 383300 h 1418560"/>
                <a:gd name="connsiteX4" fmla="*/ 724606 w 4275110"/>
                <a:gd name="connsiteY4" fmla="*/ 528885 h 1418560"/>
                <a:gd name="connsiteX5" fmla="*/ 987404 w 4275110"/>
                <a:gd name="connsiteY5" fmla="*/ 685588 h 1418560"/>
                <a:gd name="connsiteX6" fmla="*/ 3874749 w 4275110"/>
                <a:gd name="connsiteY6" fmla="*/ 647295 h 1418560"/>
                <a:gd name="connsiteX7" fmla="*/ 4265666 w 4275110"/>
                <a:gd name="connsiteY7" fmla="*/ 638085 h 1418560"/>
                <a:gd name="connsiteX8" fmla="*/ 4265666 w 4275110"/>
                <a:gd name="connsiteY8" fmla="*/ 1221186 h 1418560"/>
                <a:gd name="connsiteX9" fmla="*/ 4275110 w 4275110"/>
                <a:gd name="connsiteY9" fmla="*/ 1418560 h 1418560"/>
                <a:gd name="connsiteX10" fmla="*/ 30443 w 4275110"/>
                <a:gd name="connsiteY10" fmla="*/ 1408855 h 1418560"/>
                <a:gd name="connsiteX11" fmla="*/ 26810 w 4275110"/>
                <a:gd name="connsiteY11" fmla="*/ 1217951 h 1418560"/>
                <a:gd name="connsiteX12" fmla="*/ 0 w 4275110"/>
                <a:gd name="connsiteY12" fmla="*/ 0 h 1418560"/>
                <a:gd name="connsiteX0" fmla="*/ 0 w 4275110"/>
                <a:gd name="connsiteY0" fmla="*/ 0 h 1418560"/>
                <a:gd name="connsiteX1" fmla="*/ 381818 w 4275110"/>
                <a:gd name="connsiteY1" fmla="*/ 250654 h 1418560"/>
                <a:gd name="connsiteX2" fmla="*/ 472032 w 4275110"/>
                <a:gd name="connsiteY2" fmla="*/ 135880 h 1418560"/>
                <a:gd name="connsiteX3" fmla="*/ 831933 w 4275110"/>
                <a:gd name="connsiteY3" fmla="*/ 383300 h 1418560"/>
                <a:gd name="connsiteX4" fmla="*/ 724606 w 4275110"/>
                <a:gd name="connsiteY4" fmla="*/ 528885 h 1418560"/>
                <a:gd name="connsiteX5" fmla="*/ 987404 w 4275110"/>
                <a:gd name="connsiteY5" fmla="*/ 685588 h 1418560"/>
                <a:gd name="connsiteX6" fmla="*/ 3874749 w 4275110"/>
                <a:gd name="connsiteY6" fmla="*/ 647295 h 1418560"/>
                <a:gd name="connsiteX7" fmla="*/ 4265666 w 4275110"/>
                <a:gd name="connsiteY7" fmla="*/ 638085 h 1418560"/>
                <a:gd name="connsiteX8" fmla="*/ 4265666 w 4275110"/>
                <a:gd name="connsiteY8" fmla="*/ 1221186 h 1418560"/>
                <a:gd name="connsiteX9" fmla="*/ 4275110 w 4275110"/>
                <a:gd name="connsiteY9" fmla="*/ 1418560 h 1418560"/>
                <a:gd name="connsiteX10" fmla="*/ 30443 w 4275110"/>
                <a:gd name="connsiteY10" fmla="*/ 1408855 h 1418560"/>
                <a:gd name="connsiteX11" fmla="*/ 26810 w 4275110"/>
                <a:gd name="connsiteY11" fmla="*/ 1217951 h 1418560"/>
                <a:gd name="connsiteX12" fmla="*/ 0 w 4275110"/>
                <a:gd name="connsiteY12" fmla="*/ 0 h 1418560"/>
                <a:gd name="connsiteX0" fmla="*/ 0 w 4275110"/>
                <a:gd name="connsiteY0" fmla="*/ 0 h 1418560"/>
                <a:gd name="connsiteX1" fmla="*/ 381818 w 4275110"/>
                <a:gd name="connsiteY1" fmla="*/ 250654 h 1418560"/>
                <a:gd name="connsiteX2" fmla="*/ 472032 w 4275110"/>
                <a:gd name="connsiteY2" fmla="*/ 135880 h 1418560"/>
                <a:gd name="connsiteX3" fmla="*/ 831933 w 4275110"/>
                <a:gd name="connsiteY3" fmla="*/ 383300 h 1418560"/>
                <a:gd name="connsiteX4" fmla="*/ 724606 w 4275110"/>
                <a:gd name="connsiteY4" fmla="*/ 528885 h 1418560"/>
                <a:gd name="connsiteX5" fmla="*/ 987404 w 4275110"/>
                <a:gd name="connsiteY5" fmla="*/ 685588 h 1418560"/>
                <a:gd name="connsiteX6" fmla="*/ 3874749 w 4275110"/>
                <a:gd name="connsiteY6" fmla="*/ 647295 h 1418560"/>
                <a:gd name="connsiteX7" fmla="*/ 4265666 w 4275110"/>
                <a:gd name="connsiteY7" fmla="*/ 638085 h 1418560"/>
                <a:gd name="connsiteX8" fmla="*/ 4265666 w 4275110"/>
                <a:gd name="connsiteY8" fmla="*/ 1221186 h 1418560"/>
                <a:gd name="connsiteX9" fmla="*/ 4275110 w 4275110"/>
                <a:gd name="connsiteY9" fmla="*/ 1418560 h 1418560"/>
                <a:gd name="connsiteX10" fmla="*/ 30443 w 4275110"/>
                <a:gd name="connsiteY10" fmla="*/ 1408855 h 1418560"/>
                <a:gd name="connsiteX11" fmla="*/ 26810 w 4275110"/>
                <a:gd name="connsiteY11" fmla="*/ 1217951 h 1418560"/>
                <a:gd name="connsiteX12" fmla="*/ 0 w 4275110"/>
                <a:gd name="connsiteY12" fmla="*/ 0 h 1418560"/>
                <a:gd name="connsiteX0" fmla="*/ 0 w 4275110"/>
                <a:gd name="connsiteY0" fmla="*/ 0 h 1418560"/>
                <a:gd name="connsiteX1" fmla="*/ 381818 w 4275110"/>
                <a:gd name="connsiteY1" fmla="*/ 250654 h 1418560"/>
                <a:gd name="connsiteX2" fmla="*/ 472032 w 4275110"/>
                <a:gd name="connsiteY2" fmla="*/ 135880 h 1418560"/>
                <a:gd name="connsiteX3" fmla="*/ 831933 w 4275110"/>
                <a:gd name="connsiteY3" fmla="*/ 383300 h 1418560"/>
                <a:gd name="connsiteX4" fmla="*/ 724606 w 4275110"/>
                <a:gd name="connsiteY4" fmla="*/ 528885 h 1418560"/>
                <a:gd name="connsiteX5" fmla="*/ 987404 w 4275110"/>
                <a:gd name="connsiteY5" fmla="*/ 685588 h 1418560"/>
                <a:gd name="connsiteX6" fmla="*/ 3874749 w 4275110"/>
                <a:gd name="connsiteY6" fmla="*/ 647295 h 1418560"/>
                <a:gd name="connsiteX7" fmla="*/ 4265666 w 4275110"/>
                <a:gd name="connsiteY7" fmla="*/ 638085 h 1418560"/>
                <a:gd name="connsiteX8" fmla="*/ 4265666 w 4275110"/>
                <a:gd name="connsiteY8" fmla="*/ 1221186 h 1418560"/>
                <a:gd name="connsiteX9" fmla="*/ 4275110 w 4275110"/>
                <a:gd name="connsiteY9" fmla="*/ 1418560 h 1418560"/>
                <a:gd name="connsiteX10" fmla="*/ 30443 w 4275110"/>
                <a:gd name="connsiteY10" fmla="*/ 1408855 h 1418560"/>
                <a:gd name="connsiteX11" fmla="*/ 26810 w 4275110"/>
                <a:gd name="connsiteY11" fmla="*/ 1217951 h 1418560"/>
                <a:gd name="connsiteX12" fmla="*/ 0 w 4275110"/>
                <a:gd name="connsiteY12" fmla="*/ 0 h 141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5110" h="1418560">
                  <a:moveTo>
                    <a:pt x="0" y="0"/>
                  </a:moveTo>
                  <a:cubicBezTo>
                    <a:pt x="204979" y="133299"/>
                    <a:pt x="279296" y="250654"/>
                    <a:pt x="381818" y="250654"/>
                  </a:cubicBezTo>
                  <a:cubicBezTo>
                    <a:pt x="490845" y="114773"/>
                    <a:pt x="365359" y="292467"/>
                    <a:pt x="472032" y="135880"/>
                  </a:cubicBezTo>
                  <a:cubicBezTo>
                    <a:pt x="632586" y="217665"/>
                    <a:pt x="713514" y="306241"/>
                    <a:pt x="831933" y="383300"/>
                  </a:cubicBezTo>
                  <a:cubicBezTo>
                    <a:pt x="770499" y="471987"/>
                    <a:pt x="782168" y="449925"/>
                    <a:pt x="724606" y="528885"/>
                  </a:cubicBezTo>
                  <a:cubicBezTo>
                    <a:pt x="840063" y="614314"/>
                    <a:pt x="828793" y="603995"/>
                    <a:pt x="987404" y="685588"/>
                  </a:cubicBezTo>
                  <a:lnTo>
                    <a:pt x="3874749" y="647295"/>
                  </a:lnTo>
                  <a:cubicBezTo>
                    <a:pt x="4421126" y="639378"/>
                    <a:pt x="4080180" y="645965"/>
                    <a:pt x="4265666" y="638085"/>
                  </a:cubicBezTo>
                  <a:lnTo>
                    <a:pt x="4265666" y="1221186"/>
                  </a:lnTo>
                  <a:cubicBezTo>
                    <a:pt x="4267240" y="1351265"/>
                    <a:pt x="4270388" y="1319873"/>
                    <a:pt x="4275110" y="1418560"/>
                  </a:cubicBezTo>
                  <a:lnTo>
                    <a:pt x="30443" y="1408855"/>
                  </a:lnTo>
                  <a:cubicBezTo>
                    <a:pt x="33195" y="1224447"/>
                    <a:pt x="26810" y="1368054"/>
                    <a:pt x="26810" y="1217951"/>
                  </a:cubicBezTo>
                  <a:cubicBezTo>
                    <a:pt x="25462" y="820595"/>
                    <a:pt x="1348" y="397356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43000"/>
              </a:schemeClr>
            </a:solidFill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Phase 1</a:t>
              </a:r>
              <a:endParaRPr lang="en-US" sz="24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0A68C74F-8700-4848-95CF-E2F2897E7BA0}"/>
                </a:ext>
              </a:extLst>
            </p:cNvPr>
            <p:cNvSpPr/>
            <p:nvPr/>
          </p:nvSpPr>
          <p:spPr>
            <a:xfrm>
              <a:off x="3172620" y="958851"/>
              <a:ext cx="6334816" cy="1486694"/>
            </a:xfrm>
            <a:custGeom>
              <a:avLst/>
              <a:gdLst>
                <a:gd name="connsiteX0" fmla="*/ 0 w 2782309"/>
                <a:gd name="connsiteY0" fmla="*/ 405989 h 405989"/>
                <a:gd name="connsiteX1" fmla="*/ 101497 w 2782309"/>
                <a:gd name="connsiteY1" fmla="*/ 0 h 405989"/>
                <a:gd name="connsiteX2" fmla="*/ 2782309 w 2782309"/>
                <a:gd name="connsiteY2" fmla="*/ 0 h 405989"/>
                <a:gd name="connsiteX3" fmla="*/ 2680812 w 2782309"/>
                <a:gd name="connsiteY3" fmla="*/ 405989 h 405989"/>
                <a:gd name="connsiteX4" fmla="*/ 0 w 2782309"/>
                <a:gd name="connsiteY4" fmla="*/ 405989 h 405989"/>
                <a:gd name="connsiteX0" fmla="*/ 0 w 2782309"/>
                <a:gd name="connsiteY0" fmla="*/ 405989 h 405989"/>
                <a:gd name="connsiteX1" fmla="*/ 589177 w 2782309"/>
                <a:gd name="connsiteY1" fmla="*/ 7620 h 405989"/>
                <a:gd name="connsiteX2" fmla="*/ 2782309 w 2782309"/>
                <a:gd name="connsiteY2" fmla="*/ 0 h 405989"/>
                <a:gd name="connsiteX3" fmla="*/ 2680812 w 2782309"/>
                <a:gd name="connsiteY3" fmla="*/ 405989 h 405989"/>
                <a:gd name="connsiteX4" fmla="*/ 0 w 2782309"/>
                <a:gd name="connsiteY4" fmla="*/ 405989 h 405989"/>
                <a:gd name="connsiteX0" fmla="*/ 0 w 2782309"/>
                <a:gd name="connsiteY0" fmla="*/ 405989 h 405989"/>
                <a:gd name="connsiteX1" fmla="*/ 589177 w 2782309"/>
                <a:gd name="connsiteY1" fmla="*/ 7620 h 405989"/>
                <a:gd name="connsiteX2" fmla="*/ 2782309 w 2782309"/>
                <a:gd name="connsiteY2" fmla="*/ 0 h 405989"/>
                <a:gd name="connsiteX3" fmla="*/ 2177892 w 2782309"/>
                <a:gd name="connsiteY3" fmla="*/ 405989 h 405989"/>
                <a:gd name="connsiteX4" fmla="*/ 0 w 2782309"/>
                <a:gd name="connsiteY4" fmla="*/ 405989 h 405989"/>
                <a:gd name="connsiteX0" fmla="*/ 0 w 2942329"/>
                <a:gd name="connsiteY0" fmla="*/ 405989 h 405989"/>
                <a:gd name="connsiteX1" fmla="*/ 589177 w 2942329"/>
                <a:gd name="connsiteY1" fmla="*/ 7620 h 405989"/>
                <a:gd name="connsiteX2" fmla="*/ 2942329 w 2942329"/>
                <a:gd name="connsiteY2" fmla="*/ 0 h 405989"/>
                <a:gd name="connsiteX3" fmla="*/ 2177892 w 2942329"/>
                <a:gd name="connsiteY3" fmla="*/ 405989 h 405989"/>
                <a:gd name="connsiteX4" fmla="*/ 0 w 2942329"/>
                <a:gd name="connsiteY4" fmla="*/ 405989 h 405989"/>
                <a:gd name="connsiteX0" fmla="*/ 0 w 3049009"/>
                <a:gd name="connsiteY0" fmla="*/ 398369 h 405989"/>
                <a:gd name="connsiteX1" fmla="*/ 695857 w 3049009"/>
                <a:gd name="connsiteY1" fmla="*/ 7620 h 405989"/>
                <a:gd name="connsiteX2" fmla="*/ 3049009 w 3049009"/>
                <a:gd name="connsiteY2" fmla="*/ 0 h 405989"/>
                <a:gd name="connsiteX3" fmla="*/ 2284572 w 3049009"/>
                <a:gd name="connsiteY3" fmla="*/ 405989 h 405989"/>
                <a:gd name="connsiteX4" fmla="*/ 0 w 3049009"/>
                <a:gd name="connsiteY4" fmla="*/ 398369 h 405989"/>
                <a:gd name="connsiteX0" fmla="*/ 0 w 3049009"/>
                <a:gd name="connsiteY0" fmla="*/ 398369 h 405989"/>
                <a:gd name="connsiteX1" fmla="*/ 695857 w 3049009"/>
                <a:gd name="connsiteY1" fmla="*/ 7620 h 405989"/>
                <a:gd name="connsiteX2" fmla="*/ 3049009 w 3049009"/>
                <a:gd name="connsiteY2" fmla="*/ 0 h 405989"/>
                <a:gd name="connsiteX3" fmla="*/ 2284572 w 3049009"/>
                <a:gd name="connsiteY3" fmla="*/ 405989 h 405989"/>
                <a:gd name="connsiteX4" fmla="*/ 2288858 w 3049009"/>
                <a:gd name="connsiteY4" fmla="*/ 396842 h 405989"/>
                <a:gd name="connsiteX5" fmla="*/ 0 w 3049009"/>
                <a:gd name="connsiteY5" fmla="*/ 398369 h 405989"/>
                <a:gd name="connsiteX0" fmla="*/ 0 w 3049009"/>
                <a:gd name="connsiteY0" fmla="*/ 398369 h 405989"/>
                <a:gd name="connsiteX1" fmla="*/ 1542098 w 3049009"/>
                <a:gd name="connsiteY1" fmla="*/ 404462 h 405989"/>
                <a:gd name="connsiteX2" fmla="*/ 695857 w 3049009"/>
                <a:gd name="connsiteY2" fmla="*/ 7620 h 405989"/>
                <a:gd name="connsiteX3" fmla="*/ 3049009 w 3049009"/>
                <a:gd name="connsiteY3" fmla="*/ 0 h 405989"/>
                <a:gd name="connsiteX4" fmla="*/ 2284572 w 3049009"/>
                <a:gd name="connsiteY4" fmla="*/ 405989 h 405989"/>
                <a:gd name="connsiteX5" fmla="*/ 2288858 w 3049009"/>
                <a:gd name="connsiteY5" fmla="*/ 396842 h 405989"/>
                <a:gd name="connsiteX6" fmla="*/ 0 w 3049009"/>
                <a:gd name="connsiteY6" fmla="*/ 398369 h 405989"/>
                <a:gd name="connsiteX0" fmla="*/ 0 w 3049009"/>
                <a:gd name="connsiteY0" fmla="*/ 398369 h 405989"/>
                <a:gd name="connsiteX1" fmla="*/ 383858 w 3049009"/>
                <a:gd name="connsiteY1" fmla="*/ 175862 h 405989"/>
                <a:gd name="connsiteX2" fmla="*/ 695857 w 3049009"/>
                <a:gd name="connsiteY2" fmla="*/ 7620 h 405989"/>
                <a:gd name="connsiteX3" fmla="*/ 3049009 w 3049009"/>
                <a:gd name="connsiteY3" fmla="*/ 0 h 405989"/>
                <a:gd name="connsiteX4" fmla="*/ 2284572 w 3049009"/>
                <a:gd name="connsiteY4" fmla="*/ 405989 h 405989"/>
                <a:gd name="connsiteX5" fmla="*/ 2288858 w 3049009"/>
                <a:gd name="connsiteY5" fmla="*/ 396842 h 405989"/>
                <a:gd name="connsiteX6" fmla="*/ 0 w 3049009"/>
                <a:gd name="connsiteY6" fmla="*/ 398369 h 405989"/>
                <a:gd name="connsiteX0" fmla="*/ 0 w 3049009"/>
                <a:gd name="connsiteY0" fmla="*/ 398369 h 405989"/>
                <a:gd name="connsiteX1" fmla="*/ 383858 w 3049009"/>
                <a:gd name="connsiteY1" fmla="*/ 175862 h 405989"/>
                <a:gd name="connsiteX2" fmla="*/ 1503577 w 3049009"/>
                <a:gd name="connsiteY2" fmla="*/ 190500 h 405989"/>
                <a:gd name="connsiteX3" fmla="*/ 3049009 w 3049009"/>
                <a:gd name="connsiteY3" fmla="*/ 0 h 405989"/>
                <a:gd name="connsiteX4" fmla="*/ 2284572 w 3049009"/>
                <a:gd name="connsiteY4" fmla="*/ 405989 h 405989"/>
                <a:gd name="connsiteX5" fmla="*/ 2288858 w 3049009"/>
                <a:gd name="connsiteY5" fmla="*/ 396842 h 405989"/>
                <a:gd name="connsiteX6" fmla="*/ 0 w 3049009"/>
                <a:gd name="connsiteY6" fmla="*/ 398369 h 405989"/>
                <a:gd name="connsiteX0" fmla="*/ 0 w 3049009"/>
                <a:gd name="connsiteY0" fmla="*/ 398369 h 405989"/>
                <a:gd name="connsiteX1" fmla="*/ 383858 w 3049009"/>
                <a:gd name="connsiteY1" fmla="*/ 175862 h 405989"/>
                <a:gd name="connsiteX2" fmla="*/ 1503577 w 3049009"/>
                <a:gd name="connsiteY2" fmla="*/ 190500 h 405989"/>
                <a:gd name="connsiteX3" fmla="*/ 2136458 w 3049009"/>
                <a:gd name="connsiteY3" fmla="*/ 92042 h 405989"/>
                <a:gd name="connsiteX4" fmla="*/ 3049009 w 3049009"/>
                <a:gd name="connsiteY4" fmla="*/ 0 h 405989"/>
                <a:gd name="connsiteX5" fmla="*/ 2284572 w 3049009"/>
                <a:gd name="connsiteY5" fmla="*/ 405989 h 405989"/>
                <a:gd name="connsiteX6" fmla="*/ 2288858 w 3049009"/>
                <a:gd name="connsiteY6" fmla="*/ 396842 h 405989"/>
                <a:gd name="connsiteX7" fmla="*/ 0 w 3049009"/>
                <a:gd name="connsiteY7" fmla="*/ 398369 h 405989"/>
                <a:gd name="connsiteX0" fmla="*/ 0 w 3049009"/>
                <a:gd name="connsiteY0" fmla="*/ 398369 h 405989"/>
                <a:gd name="connsiteX1" fmla="*/ 383858 w 3049009"/>
                <a:gd name="connsiteY1" fmla="*/ 175862 h 405989"/>
                <a:gd name="connsiteX2" fmla="*/ 1503577 w 3049009"/>
                <a:gd name="connsiteY2" fmla="*/ 190500 h 405989"/>
                <a:gd name="connsiteX3" fmla="*/ 1854518 w 3049009"/>
                <a:gd name="connsiteY3" fmla="*/ 602 h 405989"/>
                <a:gd name="connsiteX4" fmla="*/ 3049009 w 3049009"/>
                <a:gd name="connsiteY4" fmla="*/ 0 h 405989"/>
                <a:gd name="connsiteX5" fmla="*/ 2284572 w 3049009"/>
                <a:gd name="connsiteY5" fmla="*/ 405989 h 405989"/>
                <a:gd name="connsiteX6" fmla="*/ 2288858 w 3049009"/>
                <a:gd name="connsiteY6" fmla="*/ 396842 h 405989"/>
                <a:gd name="connsiteX7" fmla="*/ 0 w 3049009"/>
                <a:gd name="connsiteY7" fmla="*/ 398369 h 405989"/>
                <a:gd name="connsiteX0" fmla="*/ 0 w 3049009"/>
                <a:gd name="connsiteY0" fmla="*/ 398369 h 405989"/>
                <a:gd name="connsiteX1" fmla="*/ 383858 w 3049009"/>
                <a:gd name="connsiteY1" fmla="*/ 175862 h 405989"/>
                <a:gd name="connsiteX2" fmla="*/ 1503577 w 3049009"/>
                <a:gd name="connsiteY2" fmla="*/ 190500 h 405989"/>
                <a:gd name="connsiteX3" fmla="*/ 1854518 w 3049009"/>
                <a:gd name="connsiteY3" fmla="*/ 602 h 405989"/>
                <a:gd name="connsiteX4" fmla="*/ 3049009 w 3049009"/>
                <a:gd name="connsiteY4" fmla="*/ 0 h 405989"/>
                <a:gd name="connsiteX5" fmla="*/ 2284572 w 3049009"/>
                <a:gd name="connsiteY5" fmla="*/ 405989 h 405989"/>
                <a:gd name="connsiteX6" fmla="*/ 2692718 w 3049009"/>
                <a:gd name="connsiteY6" fmla="*/ 213962 h 405989"/>
                <a:gd name="connsiteX7" fmla="*/ 0 w 3049009"/>
                <a:gd name="connsiteY7" fmla="*/ 398369 h 405989"/>
                <a:gd name="connsiteX0" fmla="*/ 0 w 3049009"/>
                <a:gd name="connsiteY0" fmla="*/ 398369 h 405989"/>
                <a:gd name="connsiteX1" fmla="*/ 383858 w 3049009"/>
                <a:gd name="connsiteY1" fmla="*/ 175862 h 405989"/>
                <a:gd name="connsiteX2" fmla="*/ 1503577 w 3049009"/>
                <a:gd name="connsiteY2" fmla="*/ 190500 h 405989"/>
                <a:gd name="connsiteX3" fmla="*/ 1854518 w 3049009"/>
                <a:gd name="connsiteY3" fmla="*/ 602 h 405989"/>
                <a:gd name="connsiteX4" fmla="*/ 3049009 w 3049009"/>
                <a:gd name="connsiteY4" fmla="*/ 0 h 405989"/>
                <a:gd name="connsiteX5" fmla="*/ 2284572 w 3049009"/>
                <a:gd name="connsiteY5" fmla="*/ 405989 h 405989"/>
                <a:gd name="connsiteX6" fmla="*/ 2692718 w 3049009"/>
                <a:gd name="connsiteY6" fmla="*/ 213962 h 405989"/>
                <a:gd name="connsiteX7" fmla="*/ 2243138 w 3049009"/>
                <a:gd name="connsiteY7" fmla="*/ 236822 h 405989"/>
                <a:gd name="connsiteX8" fmla="*/ 0 w 3049009"/>
                <a:gd name="connsiteY8" fmla="*/ 398369 h 405989"/>
                <a:gd name="connsiteX0" fmla="*/ 0 w 3049009"/>
                <a:gd name="connsiteY0" fmla="*/ 398369 h 405989"/>
                <a:gd name="connsiteX1" fmla="*/ 383858 w 3049009"/>
                <a:gd name="connsiteY1" fmla="*/ 175862 h 405989"/>
                <a:gd name="connsiteX2" fmla="*/ 1503577 w 3049009"/>
                <a:gd name="connsiteY2" fmla="*/ 190500 h 405989"/>
                <a:gd name="connsiteX3" fmla="*/ 1854518 w 3049009"/>
                <a:gd name="connsiteY3" fmla="*/ 602 h 405989"/>
                <a:gd name="connsiteX4" fmla="*/ 3049009 w 3049009"/>
                <a:gd name="connsiteY4" fmla="*/ 0 h 405989"/>
                <a:gd name="connsiteX5" fmla="*/ 2284572 w 3049009"/>
                <a:gd name="connsiteY5" fmla="*/ 405989 h 405989"/>
                <a:gd name="connsiteX6" fmla="*/ 2692718 w 3049009"/>
                <a:gd name="connsiteY6" fmla="*/ 213962 h 405989"/>
                <a:gd name="connsiteX7" fmla="*/ 1420178 w 3049009"/>
                <a:gd name="connsiteY7" fmla="*/ 381602 h 405989"/>
                <a:gd name="connsiteX8" fmla="*/ 0 w 3049009"/>
                <a:gd name="connsiteY8" fmla="*/ 398369 h 405989"/>
                <a:gd name="connsiteX0" fmla="*/ 0 w 3049009"/>
                <a:gd name="connsiteY0" fmla="*/ 398369 h 405989"/>
                <a:gd name="connsiteX1" fmla="*/ 383858 w 3049009"/>
                <a:gd name="connsiteY1" fmla="*/ 175862 h 405989"/>
                <a:gd name="connsiteX2" fmla="*/ 1503577 w 3049009"/>
                <a:gd name="connsiteY2" fmla="*/ 190500 h 405989"/>
                <a:gd name="connsiteX3" fmla="*/ 1854518 w 3049009"/>
                <a:gd name="connsiteY3" fmla="*/ 602 h 405989"/>
                <a:gd name="connsiteX4" fmla="*/ 3049009 w 3049009"/>
                <a:gd name="connsiteY4" fmla="*/ 0 h 405989"/>
                <a:gd name="connsiteX5" fmla="*/ 2284572 w 3049009"/>
                <a:gd name="connsiteY5" fmla="*/ 405989 h 405989"/>
                <a:gd name="connsiteX6" fmla="*/ 1831658 w 3049009"/>
                <a:gd name="connsiteY6" fmla="*/ 274922 h 405989"/>
                <a:gd name="connsiteX7" fmla="*/ 1420178 w 3049009"/>
                <a:gd name="connsiteY7" fmla="*/ 381602 h 405989"/>
                <a:gd name="connsiteX8" fmla="*/ 0 w 3049009"/>
                <a:gd name="connsiteY8" fmla="*/ 398369 h 405989"/>
                <a:gd name="connsiteX0" fmla="*/ 0 w 3049009"/>
                <a:gd name="connsiteY0" fmla="*/ 398369 h 398369"/>
                <a:gd name="connsiteX1" fmla="*/ 383858 w 3049009"/>
                <a:gd name="connsiteY1" fmla="*/ 175862 h 398369"/>
                <a:gd name="connsiteX2" fmla="*/ 1503577 w 3049009"/>
                <a:gd name="connsiteY2" fmla="*/ 190500 h 398369"/>
                <a:gd name="connsiteX3" fmla="*/ 1854518 w 3049009"/>
                <a:gd name="connsiteY3" fmla="*/ 602 h 398369"/>
                <a:gd name="connsiteX4" fmla="*/ 3049009 w 3049009"/>
                <a:gd name="connsiteY4" fmla="*/ 0 h 398369"/>
                <a:gd name="connsiteX5" fmla="*/ 2856072 w 3049009"/>
                <a:gd name="connsiteY5" fmla="*/ 223109 h 398369"/>
                <a:gd name="connsiteX6" fmla="*/ 1831658 w 3049009"/>
                <a:gd name="connsiteY6" fmla="*/ 274922 h 398369"/>
                <a:gd name="connsiteX7" fmla="*/ 1420178 w 3049009"/>
                <a:gd name="connsiteY7" fmla="*/ 381602 h 398369"/>
                <a:gd name="connsiteX8" fmla="*/ 0 w 3049009"/>
                <a:gd name="connsiteY8" fmla="*/ 398369 h 398369"/>
                <a:gd name="connsiteX0" fmla="*/ 0 w 3049009"/>
                <a:gd name="connsiteY0" fmla="*/ 398369 h 398369"/>
                <a:gd name="connsiteX1" fmla="*/ 383858 w 3049009"/>
                <a:gd name="connsiteY1" fmla="*/ 175862 h 398369"/>
                <a:gd name="connsiteX2" fmla="*/ 1503577 w 3049009"/>
                <a:gd name="connsiteY2" fmla="*/ 190500 h 398369"/>
                <a:gd name="connsiteX3" fmla="*/ 1854518 w 3049009"/>
                <a:gd name="connsiteY3" fmla="*/ 602 h 398369"/>
                <a:gd name="connsiteX4" fmla="*/ 3049009 w 3049009"/>
                <a:gd name="connsiteY4" fmla="*/ 0 h 398369"/>
                <a:gd name="connsiteX5" fmla="*/ 2856072 w 3049009"/>
                <a:gd name="connsiteY5" fmla="*/ 223109 h 398369"/>
                <a:gd name="connsiteX6" fmla="*/ 1643539 w 3049009"/>
                <a:gd name="connsiteY6" fmla="*/ 263015 h 398369"/>
                <a:gd name="connsiteX7" fmla="*/ 1420178 w 3049009"/>
                <a:gd name="connsiteY7" fmla="*/ 381602 h 398369"/>
                <a:gd name="connsiteX8" fmla="*/ 0 w 3049009"/>
                <a:gd name="connsiteY8" fmla="*/ 398369 h 398369"/>
                <a:gd name="connsiteX0" fmla="*/ 0 w 3049009"/>
                <a:gd name="connsiteY0" fmla="*/ 398369 h 398369"/>
                <a:gd name="connsiteX1" fmla="*/ 383858 w 3049009"/>
                <a:gd name="connsiteY1" fmla="*/ 175862 h 398369"/>
                <a:gd name="connsiteX2" fmla="*/ 1503577 w 3049009"/>
                <a:gd name="connsiteY2" fmla="*/ 190500 h 398369"/>
                <a:gd name="connsiteX3" fmla="*/ 1854518 w 3049009"/>
                <a:gd name="connsiteY3" fmla="*/ 602 h 398369"/>
                <a:gd name="connsiteX4" fmla="*/ 3049009 w 3049009"/>
                <a:gd name="connsiteY4" fmla="*/ 0 h 398369"/>
                <a:gd name="connsiteX5" fmla="*/ 2837022 w 3049009"/>
                <a:gd name="connsiteY5" fmla="*/ 270734 h 398369"/>
                <a:gd name="connsiteX6" fmla="*/ 1643539 w 3049009"/>
                <a:gd name="connsiteY6" fmla="*/ 263015 h 398369"/>
                <a:gd name="connsiteX7" fmla="*/ 1420178 w 3049009"/>
                <a:gd name="connsiteY7" fmla="*/ 381602 h 398369"/>
                <a:gd name="connsiteX8" fmla="*/ 0 w 3049009"/>
                <a:gd name="connsiteY8" fmla="*/ 398369 h 398369"/>
                <a:gd name="connsiteX0" fmla="*/ 0 w 3132353"/>
                <a:gd name="connsiteY0" fmla="*/ 397767 h 397767"/>
                <a:gd name="connsiteX1" fmla="*/ 383858 w 3132353"/>
                <a:gd name="connsiteY1" fmla="*/ 175260 h 397767"/>
                <a:gd name="connsiteX2" fmla="*/ 1503577 w 3132353"/>
                <a:gd name="connsiteY2" fmla="*/ 189898 h 397767"/>
                <a:gd name="connsiteX3" fmla="*/ 1854518 w 3132353"/>
                <a:gd name="connsiteY3" fmla="*/ 0 h 397767"/>
                <a:gd name="connsiteX4" fmla="*/ 3132353 w 3132353"/>
                <a:gd name="connsiteY4" fmla="*/ 1779 h 397767"/>
                <a:gd name="connsiteX5" fmla="*/ 2837022 w 3132353"/>
                <a:gd name="connsiteY5" fmla="*/ 270132 h 397767"/>
                <a:gd name="connsiteX6" fmla="*/ 1643539 w 3132353"/>
                <a:gd name="connsiteY6" fmla="*/ 262413 h 397767"/>
                <a:gd name="connsiteX7" fmla="*/ 1420178 w 3132353"/>
                <a:gd name="connsiteY7" fmla="*/ 381000 h 397767"/>
                <a:gd name="connsiteX8" fmla="*/ 0 w 3132353"/>
                <a:gd name="connsiteY8" fmla="*/ 397767 h 397767"/>
                <a:gd name="connsiteX0" fmla="*/ 0 w 3132353"/>
                <a:gd name="connsiteY0" fmla="*/ 397767 h 397767"/>
                <a:gd name="connsiteX1" fmla="*/ 383858 w 3132353"/>
                <a:gd name="connsiteY1" fmla="*/ 175260 h 397767"/>
                <a:gd name="connsiteX2" fmla="*/ 1503577 w 3132353"/>
                <a:gd name="connsiteY2" fmla="*/ 189898 h 397767"/>
                <a:gd name="connsiteX3" fmla="*/ 1854518 w 3132353"/>
                <a:gd name="connsiteY3" fmla="*/ 0 h 397767"/>
                <a:gd name="connsiteX4" fmla="*/ 3132353 w 3132353"/>
                <a:gd name="connsiteY4" fmla="*/ 1779 h 397767"/>
                <a:gd name="connsiteX5" fmla="*/ 3118009 w 3132353"/>
                <a:gd name="connsiteY5" fmla="*/ 265369 h 397767"/>
                <a:gd name="connsiteX6" fmla="*/ 1643539 w 3132353"/>
                <a:gd name="connsiteY6" fmla="*/ 262413 h 397767"/>
                <a:gd name="connsiteX7" fmla="*/ 1420178 w 3132353"/>
                <a:gd name="connsiteY7" fmla="*/ 381000 h 397767"/>
                <a:gd name="connsiteX8" fmla="*/ 0 w 3132353"/>
                <a:gd name="connsiteY8" fmla="*/ 397767 h 397767"/>
                <a:gd name="connsiteX0" fmla="*/ 0 w 3132353"/>
                <a:gd name="connsiteY0" fmla="*/ 402529 h 402529"/>
                <a:gd name="connsiteX1" fmla="*/ 383858 w 3132353"/>
                <a:gd name="connsiteY1" fmla="*/ 180022 h 402529"/>
                <a:gd name="connsiteX2" fmla="*/ 1503577 w 3132353"/>
                <a:gd name="connsiteY2" fmla="*/ 194660 h 402529"/>
                <a:gd name="connsiteX3" fmla="*/ 1499712 w 3132353"/>
                <a:gd name="connsiteY3" fmla="*/ 0 h 402529"/>
                <a:gd name="connsiteX4" fmla="*/ 3132353 w 3132353"/>
                <a:gd name="connsiteY4" fmla="*/ 6541 h 402529"/>
                <a:gd name="connsiteX5" fmla="*/ 3118009 w 3132353"/>
                <a:gd name="connsiteY5" fmla="*/ 270131 h 402529"/>
                <a:gd name="connsiteX6" fmla="*/ 1643539 w 3132353"/>
                <a:gd name="connsiteY6" fmla="*/ 267175 h 402529"/>
                <a:gd name="connsiteX7" fmla="*/ 1420178 w 3132353"/>
                <a:gd name="connsiteY7" fmla="*/ 385762 h 402529"/>
                <a:gd name="connsiteX8" fmla="*/ 0 w 3132353"/>
                <a:gd name="connsiteY8" fmla="*/ 402529 h 402529"/>
                <a:gd name="connsiteX0" fmla="*/ 0 w 3132353"/>
                <a:gd name="connsiteY0" fmla="*/ 402529 h 402529"/>
                <a:gd name="connsiteX1" fmla="*/ 14765 w 3132353"/>
                <a:gd name="connsiteY1" fmla="*/ 160972 h 402529"/>
                <a:gd name="connsiteX2" fmla="*/ 1503577 w 3132353"/>
                <a:gd name="connsiteY2" fmla="*/ 194660 h 402529"/>
                <a:gd name="connsiteX3" fmla="*/ 1499712 w 3132353"/>
                <a:gd name="connsiteY3" fmla="*/ 0 h 402529"/>
                <a:gd name="connsiteX4" fmla="*/ 3132353 w 3132353"/>
                <a:gd name="connsiteY4" fmla="*/ 6541 h 402529"/>
                <a:gd name="connsiteX5" fmla="*/ 3118009 w 3132353"/>
                <a:gd name="connsiteY5" fmla="*/ 270131 h 402529"/>
                <a:gd name="connsiteX6" fmla="*/ 1643539 w 3132353"/>
                <a:gd name="connsiteY6" fmla="*/ 267175 h 402529"/>
                <a:gd name="connsiteX7" fmla="*/ 1420178 w 3132353"/>
                <a:gd name="connsiteY7" fmla="*/ 385762 h 402529"/>
                <a:gd name="connsiteX8" fmla="*/ 0 w 3132353"/>
                <a:gd name="connsiteY8" fmla="*/ 402529 h 402529"/>
                <a:gd name="connsiteX0" fmla="*/ 0 w 3132353"/>
                <a:gd name="connsiteY0" fmla="*/ 402529 h 402529"/>
                <a:gd name="connsiteX1" fmla="*/ 14765 w 3132353"/>
                <a:gd name="connsiteY1" fmla="*/ 160972 h 402529"/>
                <a:gd name="connsiteX2" fmla="*/ 1503577 w 3132353"/>
                <a:gd name="connsiteY2" fmla="*/ 194660 h 402529"/>
                <a:gd name="connsiteX3" fmla="*/ 1499712 w 3132353"/>
                <a:gd name="connsiteY3" fmla="*/ 0 h 402529"/>
                <a:gd name="connsiteX4" fmla="*/ 3132353 w 3132353"/>
                <a:gd name="connsiteY4" fmla="*/ 6541 h 402529"/>
                <a:gd name="connsiteX5" fmla="*/ 3118009 w 3132353"/>
                <a:gd name="connsiteY5" fmla="*/ 270131 h 402529"/>
                <a:gd name="connsiteX6" fmla="*/ 1419702 w 3132353"/>
                <a:gd name="connsiteY6" fmla="*/ 264794 h 402529"/>
                <a:gd name="connsiteX7" fmla="*/ 1420178 w 3132353"/>
                <a:gd name="connsiteY7" fmla="*/ 385762 h 402529"/>
                <a:gd name="connsiteX8" fmla="*/ 0 w 3132353"/>
                <a:gd name="connsiteY8" fmla="*/ 402529 h 402529"/>
                <a:gd name="connsiteX0" fmla="*/ 0 w 3132353"/>
                <a:gd name="connsiteY0" fmla="*/ 402529 h 402529"/>
                <a:gd name="connsiteX1" fmla="*/ 14765 w 3132353"/>
                <a:gd name="connsiteY1" fmla="*/ 160972 h 402529"/>
                <a:gd name="connsiteX2" fmla="*/ 1584539 w 3132353"/>
                <a:gd name="connsiteY2" fmla="*/ 180372 h 402529"/>
                <a:gd name="connsiteX3" fmla="*/ 1499712 w 3132353"/>
                <a:gd name="connsiteY3" fmla="*/ 0 h 402529"/>
                <a:gd name="connsiteX4" fmla="*/ 3132353 w 3132353"/>
                <a:gd name="connsiteY4" fmla="*/ 6541 h 402529"/>
                <a:gd name="connsiteX5" fmla="*/ 3118009 w 3132353"/>
                <a:gd name="connsiteY5" fmla="*/ 270131 h 402529"/>
                <a:gd name="connsiteX6" fmla="*/ 1419702 w 3132353"/>
                <a:gd name="connsiteY6" fmla="*/ 264794 h 402529"/>
                <a:gd name="connsiteX7" fmla="*/ 1420178 w 3132353"/>
                <a:gd name="connsiteY7" fmla="*/ 385762 h 402529"/>
                <a:gd name="connsiteX8" fmla="*/ 0 w 3132353"/>
                <a:gd name="connsiteY8" fmla="*/ 402529 h 402529"/>
                <a:gd name="connsiteX0" fmla="*/ 0 w 3132353"/>
                <a:gd name="connsiteY0" fmla="*/ 402529 h 402529"/>
                <a:gd name="connsiteX1" fmla="*/ 14765 w 3132353"/>
                <a:gd name="connsiteY1" fmla="*/ 160972 h 402529"/>
                <a:gd name="connsiteX2" fmla="*/ 1579776 w 3132353"/>
                <a:gd name="connsiteY2" fmla="*/ 166085 h 402529"/>
                <a:gd name="connsiteX3" fmla="*/ 1499712 w 3132353"/>
                <a:gd name="connsiteY3" fmla="*/ 0 h 402529"/>
                <a:gd name="connsiteX4" fmla="*/ 3132353 w 3132353"/>
                <a:gd name="connsiteY4" fmla="*/ 6541 h 402529"/>
                <a:gd name="connsiteX5" fmla="*/ 3118009 w 3132353"/>
                <a:gd name="connsiteY5" fmla="*/ 270131 h 402529"/>
                <a:gd name="connsiteX6" fmla="*/ 1419702 w 3132353"/>
                <a:gd name="connsiteY6" fmla="*/ 264794 h 402529"/>
                <a:gd name="connsiteX7" fmla="*/ 1420178 w 3132353"/>
                <a:gd name="connsiteY7" fmla="*/ 385762 h 402529"/>
                <a:gd name="connsiteX8" fmla="*/ 0 w 3132353"/>
                <a:gd name="connsiteY8" fmla="*/ 402529 h 402529"/>
                <a:gd name="connsiteX0" fmla="*/ 0 w 3132353"/>
                <a:gd name="connsiteY0" fmla="*/ 402529 h 402529"/>
                <a:gd name="connsiteX1" fmla="*/ 14765 w 3132353"/>
                <a:gd name="connsiteY1" fmla="*/ 160972 h 402529"/>
                <a:gd name="connsiteX2" fmla="*/ 1579776 w 3132353"/>
                <a:gd name="connsiteY2" fmla="*/ 166085 h 402529"/>
                <a:gd name="connsiteX3" fmla="*/ 1499712 w 3132353"/>
                <a:gd name="connsiteY3" fmla="*/ 0 h 402529"/>
                <a:gd name="connsiteX4" fmla="*/ 3132353 w 3132353"/>
                <a:gd name="connsiteY4" fmla="*/ 6541 h 402529"/>
                <a:gd name="connsiteX5" fmla="*/ 3118009 w 3132353"/>
                <a:gd name="connsiteY5" fmla="*/ 270131 h 402529"/>
                <a:gd name="connsiteX6" fmla="*/ 1419702 w 3132353"/>
                <a:gd name="connsiteY6" fmla="*/ 264794 h 402529"/>
                <a:gd name="connsiteX7" fmla="*/ 1420178 w 3132353"/>
                <a:gd name="connsiteY7" fmla="*/ 385762 h 402529"/>
                <a:gd name="connsiteX8" fmla="*/ 0 w 3132353"/>
                <a:gd name="connsiteY8" fmla="*/ 402529 h 402529"/>
                <a:gd name="connsiteX0" fmla="*/ 0 w 3132353"/>
                <a:gd name="connsiteY0" fmla="*/ 402529 h 402529"/>
                <a:gd name="connsiteX1" fmla="*/ 14765 w 3132353"/>
                <a:gd name="connsiteY1" fmla="*/ 160972 h 402529"/>
                <a:gd name="connsiteX2" fmla="*/ 1579776 w 3132353"/>
                <a:gd name="connsiteY2" fmla="*/ 166085 h 402529"/>
                <a:gd name="connsiteX3" fmla="*/ 1499712 w 3132353"/>
                <a:gd name="connsiteY3" fmla="*/ 0 h 402529"/>
                <a:gd name="connsiteX4" fmla="*/ 3132353 w 3132353"/>
                <a:gd name="connsiteY4" fmla="*/ 6541 h 402529"/>
                <a:gd name="connsiteX5" fmla="*/ 3118009 w 3132353"/>
                <a:gd name="connsiteY5" fmla="*/ 270131 h 402529"/>
                <a:gd name="connsiteX6" fmla="*/ 1419702 w 3132353"/>
                <a:gd name="connsiteY6" fmla="*/ 264794 h 402529"/>
                <a:gd name="connsiteX7" fmla="*/ 1420178 w 3132353"/>
                <a:gd name="connsiteY7" fmla="*/ 385762 h 402529"/>
                <a:gd name="connsiteX8" fmla="*/ 0 w 3132353"/>
                <a:gd name="connsiteY8" fmla="*/ 402529 h 402529"/>
                <a:gd name="connsiteX0" fmla="*/ 156685 w 3117588"/>
                <a:gd name="connsiteY0" fmla="*/ 388241 h 388241"/>
                <a:gd name="connsiteX1" fmla="*/ 0 w 3117588"/>
                <a:gd name="connsiteY1" fmla="*/ 160972 h 388241"/>
                <a:gd name="connsiteX2" fmla="*/ 1565011 w 3117588"/>
                <a:gd name="connsiteY2" fmla="*/ 166085 h 388241"/>
                <a:gd name="connsiteX3" fmla="*/ 1484947 w 3117588"/>
                <a:gd name="connsiteY3" fmla="*/ 0 h 388241"/>
                <a:gd name="connsiteX4" fmla="*/ 3117588 w 3117588"/>
                <a:gd name="connsiteY4" fmla="*/ 6541 h 388241"/>
                <a:gd name="connsiteX5" fmla="*/ 3103244 w 3117588"/>
                <a:gd name="connsiteY5" fmla="*/ 270131 h 388241"/>
                <a:gd name="connsiteX6" fmla="*/ 1404937 w 3117588"/>
                <a:gd name="connsiteY6" fmla="*/ 264794 h 388241"/>
                <a:gd name="connsiteX7" fmla="*/ 1405413 w 3117588"/>
                <a:gd name="connsiteY7" fmla="*/ 385762 h 388241"/>
                <a:gd name="connsiteX8" fmla="*/ 156685 w 3117588"/>
                <a:gd name="connsiteY8" fmla="*/ 388241 h 388241"/>
                <a:gd name="connsiteX0" fmla="*/ 13810 w 2974713"/>
                <a:gd name="connsiteY0" fmla="*/ 388241 h 388241"/>
                <a:gd name="connsiteX1" fmla="*/ 0 w 2974713"/>
                <a:gd name="connsiteY1" fmla="*/ 170497 h 388241"/>
                <a:gd name="connsiteX2" fmla="*/ 1422136 w 2974713"/>
                <a:gd name="connsiteY2" fmla="*/ 166085 h 388241"/>
                <a:gd name="connsiteX3" fmla="*/ 1342072 w 2974713"/>
                <a:gd name="connsiteY3" fmla="*/ 0 h 388241"/>
                <a:gd name="connsiteX4" fmla="*/ 2974713 w 2974713"/>
                <a:gd name="connsiteY4" fmla="*/ 6541 h 388241"/>
                <a:gd name="connsiteX5" fmla="*/ 2960369 w 2974713"/>
                <a:gd name="connsiteY5" fmla="*/ 270131 h 388241"/>
                <a:gd name="connsiteX6" fmla="*/ 1262062 w 2974713"/>
                <a:gd name="connsiteY6" fmla="*/ 264794 h 388241"/>
                <a:gd name="connsiteX7" fmla="*/ 1262538 w 2974713"/>
                <a:gd name="connsiteY7" fmla="*/ 385762 h 388241"/>
                <a:gd name="connsiteX8" fmla="*/ 13810 w 2974713"/>
                <a:gd name="connsiteY8" fmla="*/ 388241 h 388241"/>
                <a:gd name="connsiteX0" fmla="*/ 280510 w 3241413"/>
                <a:gd name="connsiteY0" fmla="*/ 388241 h 388241"/>
                <a:gd name="connsiteX1" fmla="*/ 0 w 3241413"/>
                <a:gd name="connsiteY1" fmla="*/ 146684 h 388241"/>
                <a:gd name="connsiteX2" fmla="*/ 1688836 w 3241413"/>
                <a:gd name="connsiteY2" fmla="*/ 166085 h 388241"/>
                <a:gd name="connsiteX3" fmla="*/ 1608772 w 3241413"/>
                <a:gd name="connsiteY3" fmla="*/ 0 h 388241"/>
                <a:gd name="connsiteX4" fmla="*/ 3241413 w 3241413"/>
                <a:gd name="connsiteY4" fmla="*/ 6541 h 388241"/>
                <a:gd name="connsiteX5" fmla="*/ 3227069 w 3241413"/>
                <a:gd name="connsiteY5" fmla="*/ 270131 h 388241"/>
                <a:gd name="connsiteX6" fmla="*/ 1528762 w 3241413"/>
                <a:gd name="connsiteY6" fmla="*/ 264794 h 388241"/>
                <a:gd name="connsiteX7" fmla="*/ 1529238 w 3241413"/>
                <a:gd name="connsiteY7" fmla="*/ 385762 h 388241"/>
                <a:gd name="connsiteX8" fmla="*/ 280510 w 3241413"/>
                <a:gd name="connsiteY8" fmla="*/ 388241 h 388241"/>
                <a:gd name="connsiteX0" fmla="*/ 0 w 3251415"/>
                <a:gd name="connsiteY0" fmla="*/ 388241 h 388241"/>
                <a:gd name="connsiteX1" fmla="*/ 10002 w 3251415"/>
                <a:gd name="connsiteY1" fmla="*/ 146684 h 388241"/>
                <a:gd name="connsiteX2" fmla="*/ 1698838 w 3251415"/>
                <a:gd name="connsiteY2" fmla="*/ 166085 h 388241"/>
                <a:gd name="connsiteX3" fmla="*/ 1618774 w 3251415"/>
                <a:gd name="connsiteY3" fmla="*/ 0 h 388241"/>
                <a:gd name="connsiteX4" fmla="*/ 3251415 w 3251415"/>
                <a:gd name="connsiteY4" fmla="*/ 6541 h 388241"/>
                <a:gd name="connsiteX5" fmla="*/ 3237071 w 3251415"/>
                <a:gd name="connsiteY5" fmla="*/ 270131 h 388241"/>
                <a:gd name="connsiteX6" fmla="*/ 1538764 w 3251415"/>
                <a:gd name="connsiteY6" fmla="*/ 264794 h 388241"/>
                <a:gd name="connsiteX7" fmla="*/ 1539240 w 3251415"/>
                <a:gd name="connsiteY7" fmla="*/ 385762 h 388241"/>
                <a:gd name="connsiteX8" fmla="*/ 0 w 3251415"/>
                <a:gd name="connsiteY8" fmla="*/ 388241 h 388241"/>
                <a:gd name="connsiteX0" fmla="*/ 0 w 3251415"/>
                <a:gd name="connsiteY0" fmla="*/ 388241 h 388241"/>
                <a:gd name="connsiteX1" fmla="*/ 11429 w 3251415"/>
                <a:gd name="connsiteY1" fmla="*/ 249872 h 388241"/>
                <a:gd name="connsiteX2" fmla="*/ 10002 w 3251415"/>
                <a:gd name="connsiteY2" fmla="*/ 146684 h 388241"/>
                <a:gd name="connsiteX3" fmla="*/ 1698838 w 3251415"/>
                <a:gd name="connsiteY3" fmla="*/ 166085 h 388241"/>
                <a:gd name="connsiteX4" fmla="*/ 1618774 w 3251415"/>
                <a:gd name="connsiteY4" fmla="*/ 0 h 388241"/>
                <a:gd name="connsiteX5" fmla="*/ 3251415 w 3251415"/>
                <a:gd name="connsiteY5" fmla="*/ 6541 h 388241"/>
                <a:gd name="connsiteX6" fmla="*/ 3237071 w 3251415"/>
                <a:gd name="connsiteY6" fmla="*/ 270131 h 388241"/>
                <a:gd name="connsiteX7" fmla="*/ 1538764 w 3251415"/>
                <a:gd name="connsiteY7" fmla="*/ 264794 h 388241"/>
                <a:gd name="connsiteX8" fmla="*/ 1539240 w 3251415"/>
                <a:gd name="connsiteY8" fmla="*/ 385762 h 388241"/>
                <a:gd name="connsiteX9" fmla="*/ 0 w 3251415"/>
                <a:gd name="connsiteY9" fmla="*/ 388241 h 388241"/>
                <a:gd name="connsiteX0" fmla="*/ 3144521 w 6395936"/>
                <a:gd name="connsiteY0" fmla="*/ 414819 h 414819"/>
                <a:gd name="connsiteX1" fmla="*/ 0 w 6395936"/>
                <a:gd name="connsiteY1" fmla="*/ 3400 h 414819"/>
                <a:gd name="connsiteX2" fmla="*/ 3154523 w 6395936"/>
                <a:gd name="connsiteY2" fmla="*/ 173262 h 414819"/>
                <a:gd name="connsiteX3" fmla="*/ 4843359 w 6395936"/>
                <a:gd name="connsiteY3" fmla="*/ 192663 h 414819"/>
                <a:gd name="connsiteX4" fmla="*/ 4763295 w 6395936"/>
                <a:gd name="connsiteY4" fmla="*/ 26578 h 414819"/>
                <a:gd name="connsiteX5" fmla="*/ 6395936 w 6395936"/>
                <a:gd name="connsiteY5" fmla="*/ 33119 h 414819"/>
                <a:gd name="connsiteX6" fmla="*/ 6381592 w 6395936"/>
                <a:gd name="connsiteY6" fmla="*/ 296709 h 414819"/>
                <a:gd name="connsiteX7" fmla="*/ 4683285 w 6395936"/>
                <a:gd name="connsiteY7" fmla="*/ 291372 h 414819"/>
                <a:gd name="connsiteX8" fmla="*/ 4683761 w 6395936"/>
                <a:gd name="connsiteY8" fmla="*/ 412340 h 414819"/>
                <a:gd name="connsiteX9" fmla="*/ 3144521 w 6395936"/>
                <a:gd name="connsiteY9" fmla="*/ 414819 h 414819"/>
                <a:gd name="connsiteX0" fmla="*/ 3220299 w 6471714"/>
                <a:gd name="connsiteY0" fmla="*/ 417540 h 417540"/>
                <a:gd name="connsiteX1" fmla="*/ 75778 w 6471714"/>
                <a:gd name="connsiteY1" fmla="*/ 6121 h 417540"/>
                <a:gd name="connsiteX2" fmla="*/ 1161628 w 6471714"/>
                <a:gd name="connsiteY2" fmla="*/ 171221 h 417540"/>
                <a:gd name="connsiteX3" fmla="*/ 3230301 w 6471714"/>
                <a:gd name="connsiteY3" fmla="*/ 175983 h 417540"/>
                <a:gd name="connsiteX4" fmla="*/ 4919137 w 6471714"/>
                <a:gd name="connsiteY4" fmla="*/ 195384 h 417540"/>
                <a:gd name="connsiteX5" fmla="*/ 4839073 w 6471714"/>
                <a:gd name="connsiteY5" fmla="*/ 29299 h 417540"/>
                <a:gd name="connsiteX6" fmla="*/ 6471714 w 6471714"/>
                <a:gd name="connsiteY6" fmla="*/ 35840 h 417540"/>
                <a:gd name="connsiteX7" fmla="*/ 6457370 w 6471714"/>
                <a:gd name="connsiteY7" fmla="*/ 299430 h 417540"/>
                <a:gd name="connsiteX8" fmla="*/ 4759063 w 6471714"/>
                <a:gd name="connsiteY8" fmla="*/ 294093 h 417540"/>
                <a:gd name="connsiteX9" fmla="*/ 4759539 w 6471714"/>
                <a:gd name="connsiteY9" fmla="*/ 415061 h 417540"/>
                <a:gd name="connsiteX10" fmla="*/ 3220299 w 6471714"/>
                <a:gd name="connsiteY10" fmla="*/ 417540 h 417540"/>
                <a:gd name="connsiteX0" fmla="*/ 3216860 w 6468275"/>
                <a:gd name="connsiteY0" fmla="*/ 844589 h 844589"/>
                <a:gd name="connsiteX1" fmla="*/ 72339 w 6468275"/>
                <a:gd name="connsiteY1" fmla="*/ 433170 h 844589"/>
                <a:gd name="connsiteX2" fmla="*/ 1215339 w 6468275"/>
                <a:gd name="connsiteY2" fmla="*/ 1370 h 844589"/>
                <a:gd name="connsiteX3" fmla="*/ 3226862 w 6468275"/>
                <a:gd name="connsiteY3" fmla="*/ 603032 h 844589"/>
                <a:gd name="connsiteX4" fmla="*/ 4915698 w 6468275"/>
                <a:gd name="connsiteY4" fmla="*/ 622433 h 844589"/>
                <a:gd name="connsiteX5" fmla="*/ 4835634 w 6468275"/>
                <a:gd name="connsiteY5" fmla="*/ 456348 h 844589"/>
                <a:gd name="connsiteX6" fmla="*/ 6468275 w 6468275"/>
                <a:gd name="connsiteY6" fmla="*/ 462889 h 844589"/>
                <a:gd name="connsiteX7" fmla="*/ 6453931 w 6468275"/>
                <a:gd name="connsiteY7" fmla="*/ 726479 h 844589"/>
                <a:gd name="connsiteX8" fmla="*/ 4755624 w 6468275"/>
                <a:gd name="connsiteY8" fmla="*/ 721142 h 844589"/>
                <a:gd name="connsiteX9" fmla="*/ 4756100 w 6468275"/>
                <a:gd name="connsiteY9" fmla="*/ 842110 h 844589"/>
                <a:gd name="connsiteX10" fmla="*/ 3216860 w 6468275"/>
                <a:gd name="connsiteY10" fmla="*/ 844589 h 844589"/>
                <a:gd name="connsiteX0" fmla="*/ 3216860 w 6468275"/>
                <a:gd name="connsiteY0" fmla="*/ 904388 h 904388"/>
                <a:gd name="connsiteX1" fmla="*/ 72339 w 6468275"/>
                <a:gd name="connsiteY1" fmla="*/ 492969 h 904388"/>
                <a:gd name="connsiteX2" fmla="*/ 1215339 w 6468275"/>
                <a:gd name="connsiteY2" fmla="*/ 61169 h 904388"/>
                <a:gd name="connsiteX3" fmla="*/ 1208989 w 6468275"/>
                <a:gd name="connsiteY3" fmla="*/ 67520 h 904388"/>
                <a:gd name="connsiteX4" fmla="*/ 3226862 w 6468275"/>
                <a:gd name="connsiteY4" fmla="*/ 662831 h 904388"/>
                <a:gd name="connsiteX5" fmla="*/ 4915698 w 6468275"/>
                <a:gd name="connsiteY5" fmla="*/ 682232 h 904388"/>
                <a:gd name="connsiteX6" fmla="*/ 4835634 w 6468275"/>
                <a:gd name="connsiteY6" fmla="*/ 516147 h 904388"/>
                <a:gd name="connsiteX7" fmla="*/ 6468275 w 6468275"/>
                <a:gd name="connsiteY7" fmla="*/ 522688 h 904388"/>
                <a:gd name="connsiteX8" fmla="*/ 6453931 w 6468275"/>
                <a:gd name="connsiteY8" fmla="*/ 786278 h 904388"/>
                <a:gd name="connsiteX9" fmla="*/ 4755624 w 6468275"/>
                <a:gd name="connsiteY9" fmla="*/ 780941 h 904388"/>
                <a:gd name="connsiteX10" fmla="*/ 4756100 w 6468275"/>
                <a:gd name="connsiteY10" fmla="*/ 901909 h 904388"/>
                <a:gd name="connsiteX11" fmla="*/ 3216860 w 6468275"/>
                <a:gd name="connsiteY11" fmla="*/ 904388 h 904388"/>
                <a:gd name="connsiteX0" fmla="*/ 3216860 w 6468275"/>
                <a:gd name="connsiteY0" fmla="*/ 926136 h 926136"/>
                <a:gd name="connsiteX1" fmla="*/ 72339 w 6468275"/>
                <a:gd name="connsiteY1" fmla="*/ 514717 h 926136"/>
                <a:gd name="connsiteX2" fmla="*/ 1215339 w 6468275"/>
                <a:gd name="connsiteY2" fmla="*/ 82917 h 926136"/>
                <a:gd name="connsiteX3" fmla="*/ 1208989 w 6468275"/>
                <a:gd name="connsiteY3" fmla="*/ 89268 h 926136"/>
                <a:gd name="connsiteX4" fmla="*/ 3226862 w 6468275"/>
                <a:gd name="connsiteY4" fmla="*/ 684579 h 926136"/>
                <a:gd name="connsiteX5" fmla="*/ 4915698 w 6468275"/>
                <a:gd name="connsiteY5" fmla="*/ 703980 h 926136"/>
                <a:gd name="connsiteX6" fmla="*/ 4835634 w 6468275"/>
                <a:gd name="connsiteY6" fmla="*/ 537895 h 926136"/>
                <a:gd name="connsiteX7" fmla="*/ 6468275 w 6468275"/>
                <a:gd name="connsiteY7" fmla="*/ 544436 h 926136"/>
                <a:gd name="connsiteX8" fmla="*/ 6453931 w 6468275"/>
                <a:gd name="connsiteY8" fmla="*/ 808026 h 926136"/>
                <a:gd name="connsiteX9" fmla="*/ 4755624 w 6468275"/>
                <a:gd name="connsiteY9" fmla="*/ 802689 h 926136"/>
                <a:gd name="connsiteX10" fmla="*/ 4756100 w 6468275"/>
                <a:gd name="connsiteY10" fmla="*/ 923657 h 926136"/>
                <a:gd name="connsiteX11" fmla="*/ 3216860 w 6468275"/>
                <a:gd name="connsiteY11" fmla="*/ 926136 h 926136"/>
                <a:gd name="connsiteX0" fmla="*/ 3216860 w 6468275"/>
                <a:gd name="connsiteY0" fmla="*/ 904389 h 904389"/>
                <a:gd name="connsiteX1" fmla="*/ 72339 w 6468275"/>
                <a:gd name="connsiteY1" fmla="*/ 492970 h 904389"/>
                <a:gd name="connsiteX2" fmla="*/ 1215339 w 6468275"/>
                <a:gd name="connsiteY2" fmla="*/ 61170 h 904389"/>
                <a:gd name="connsiteX3" fmla="*/ 1208989 w 6468275"/>
                <a:gd name="connsiteY3" fmla="*/ 67521 h 904389"/>
                <a:gd name="connsiteX4" fmla="*/ 1704289 w 6468275"/>
                <a:gd name="connsiteY4" fmla="*/ 124671 h 904389"/>
                <a:gd name="connsiteX5" fmla="*/ 3226862 w 6468275"/>
                <a:gd name="connsiteY5" fmla="*/ 662832 h 904389"/>
                <a:gd name="connsiteX6" fmla="*/ 4915698 w 6468275"/>
                <a:gd name="connsiteY6" fmla="*/ 682233 h 904389"/>
                <a:gd name="connsiteX7" fmla="*/ 4835634 w 6468275"/>
                <a:gd name="connsiteY7" fmla="*/ 516148 h 904389"/>
                <a:gd name="connsiteX8" fmla="*/ 6468275 w 6468275"/>
                <a:gd name="connsiteY8" fmla="*/ 522689 h 904389"/>
                <a:gd name="connsiteX9" fmla="*/ 6453931 w 6468275"/>
                <a:gd name="connsiteY9" fmla="*/ 786279 h 904389"/>
                <a:gd name="connsiteX10" fmla="*/ 4755624 w 6468275"/>
                <a:gd name="connsiteY10" fmla="*/ 780942 h 904389"/>
                <a:gd name="connsiteX11" fmla="*/ 4756100 w 6468275"/>
                <a:gd name="connsiteY11" fmla="*/ 901910 h 904389"/>
                <a:gd name="connsiteX12" fmla="*/ 3216860 w 6468275"/>
                <a:gd name="connsiteY12" fmla="*/ 904389 h 904389"/>
                <a:gd name="connsiteX0" fmla="*/ 3216860 w 6468275"/>
                <a:gd name="connsiteY0" fmla="*/ 1336919 h 1336919"/>
                <a:gd name="connsiteX1" fmla="*/ 72339 w 6468275"/>
                <a:gd name="connsiteY1" fmla="*/ 925500 h 1336919"/>
                <a:gd name="connsiteX2" fmla="*/ 1215339 w 6468275"/>
                <a:gd name="connsiteY2" fmla="*/ 493700 h 1336919"/>
                <a:gd name="connsiteX3" fmla="*/ 1208989 w 6468275"/>
                <a:gd name="connsiteY3" fmla="*/ 500051 h 1336919"/>
                <a:gd name="connsiteX4" fmla="*/ 1393139 w 6468275"/>
                <a:gd name="connsiteY4" fmla="*/ 11101 h 1336919"/>
                <a:gd name="connsiteX5" fmla="*/ 3226862 w 6468275"/>
                <a:gd name="connsiteY5" fmla="*/ 1095362 h 1336919"/>
                <a:gd name="connsiteX6" fmla="*/ 4915698 w 6468275"/>
                <a:gd name="connsiteY6" fmla="*/ 1114763 h 1336919"/>
                <a:gd name="connsiteX7" fmla="*/ 4835634 w 6468275"/>
                <a:gd name="connsiteY7" fmla="*/ 948678 h 1336919"/>
                <a:gd name="connsiteX8" fmla="*/ 6468275 w 6468275"/>
                <a:gd name="connsiteY8" fmla="*/ 955219 h 1336919"/>
                <a:gd name="connsiteX9" fmla="*/ 6453931 w 6468275"/>
                <a:gd name="connsiteY9" fmla="*/ 1218809 h 1336919"/>
                <a:gd name="connsiteX10" fmla="*/ 4755624 w 6468275"/>
                <a:gd name="connsiteY10" fmla="*/ 1213472 h 1336919"/>
                <a:gd name="connsiteX11" fmla="*/ 4756100 w 6468275"/>
                <a:gd name="connsiteY11" fmla="*/ 1334440 h 1336919"/>
                <a:gd name="connsiteX12" fmla="*/ 3216860 w 6468275"/>
                <a:gd name="connsiteY12" fmla="*/ 1336919 h 1336919"/>
                <a:gd name="connsiteX0" fmla="*/ 3216860 w 6468275"/>
                <a:gd name="connsiteY0" fmla="*/ 1351226 h 1351226"/>
                <a:gd name="connsiteX1" fmla="*/ 72339 w 6468275"/>
                <a:gd name="connsiteY1" fmla="*/ 939807 h 1351226"/>
                <a:gd name="connsiteX2" fmla="*/ 1215339 w 6468275"/>
                <a:gd name="connsiteY2" fmla="*/ 508007 h 1351226"/>
                <a:gd name="connsiteX3" fmla="*/ 916889 w 6468275"/>
                <a:gd name="connsiteY3" fmla="*/ 139708 h 1351226"/>
                <a:gd name="connsiteX4" fmla="*/ 1393139 w 6468275"/>
                <a:gd name="connsiteY4" fmla="*/ 25408 h 1351226"/>
                <a:gd name="connsiteX5" fmla="*/ 3226862 w 6468275"/>
                <a:gd name="connsiteY5" fmla="*/ 1109669 h 1351226"/>
                <a:gd name="connsiteX6" fmla="*/ 4915698 w 6468275"/>
                <a:gd name="connsiteY6" fmla="*/ 1129070 h 1351226"/>
                <a:gd name="connsiteX7" fmla="*/ 4835634 w 6468275"/>
                <a:gd name="connsiteY7" fmla="*/ 962985 h 1351226"/>
                <a:gd name="connsiteX8" fmla="*/ 6468275 w 6468275"/>
                <a:gd name="connsiteY8" fmla="*/ 969526 h 1351226"/>
                <a:gd name="connsiteX9" fmla="*/ 6453931 w 6468275"/>
                <a:gd name="connsiteY9" fmla="*/ 1233116 h 1351226"/>
                <a:gd name="connsiteX10" fmla="*/ 4755624 w 6468275"/>
                <a:gd name="connsiteY10" fmla="*/ 1227779 h 1351226"/>
                <a:gd name="connsiteX11" fmla="*/ 4756100 w 6468275"/>
                <a:gd name="connsiteY11" fmla="*/ 1348747 h 1351226"/>
                <a:gd name="connsiteX12" fmla="*/ 3216860 w 6468275"/>
                <a:gd name="connsiteY12" fmla="*/ 1351226 h 1351226"/>
                <a:gd name="connsiteX0" fmla="*/ 3237879 w 6489294"/>
                <a:gd name="connsiteY0" fmla="*/ 1351226 h 1351226"/>
                <a:gd name="connsiteX1" fmla="*/ 93358 w 6489294"/>
                <a:gd name="connsiteY1" fmla="*/ 939807 h 1351226"/>
                <a:gd name="connsiteX2" fmla="*/ 950608 w 6489294"/>
                <a:gd name="connsiteY2" fmla="*/ 889007 h 1351226"/>
                <a:gd name="connsiteX3" fmla="*/ 937908 w 6489294"/>
                <a:gd name="connsiteY3" fmla="*/ 139708 h 1351226"/>
                <a:gd name="connsiteX4" fmla="*/ 1414158 w 6489294"/>
                <a:gd name="connsiteY4" fmla="*/ 25408 h 1351226"/>
                <a:gd name="connsiteX5" fmla="*/ 3247881 w 6489294"/>
                <a:gd name="connsiteY5" fmla="*/ 1109669 h 1351226"/>
                <a:gd name="connsiteX6" fmla="*/ 4936717 w 6489294"/>
                <a:gd name="connsiteY6" fmla="*/ 1129070 h 1351226"/>
                <a:gd name="connsiteX7" fmla="*/ 4856653 w 6489294"/>
                <a:gd name="connsiteY7" fmla="*/ 962985 h 1351226"/>
                <a:gd name="connsiteX8" fmla="*/ 6489294 w 6489294"/>
                <a:gd name="connsiteY8" fmla="*/ 969526 h 1351226"/>
                <a:gd name="connsiteX9" fmla="*/ 6474950 w 6489294"/>
                <a:gd name="connsiteY9" fmla="*/ 1233116 h 1351226"/>
                <a:gd name="connsiteX10" fmla="*/ 4776643 w 6489294"/>
                <a:gd name="connsiteY10" fmla="*/ 1227779 h 1351226"/>
                <a:gd name="connsiteX11" fmla="*/ 4777119 w 6489294"/>
                <a:gd name="connsiteY11" fmla="*/ 1348747 h 1351226"/>
                <a:gd name="connsiteX12" fmla="*/ 3237879 w 6489294"/>
                <a:gd name="connsiteY12" fmla="*/ 1351226 h 1351226"/>
                <a:gd name="connsiteX0" fmla="*/ 3237879 w 6489294"/>
                <a:gd name="connsiteY0" fmla="*/ 1351226 h 1351226"/>
                <a:gd name="connsiteX1" fmla="*/ 93358 w 6489294"/>
                <a:gd name="connsiteY1" fmla="*/ 939807 h 1351226"/>
                <a:gd name="connsiteX2" fmla="*/ 950608 w 6489294"/>
                <a:gd name="connsiteY2" fmla="*/ 889007 h 1351226"/>
                <a:gd name="connsiteX3" fmla="*/ 937908 w 6489294"/>
                <a:gd name="connsiteY3" fmla="*/ 139708 h 1351226"/>
                <a:gd name="connsiteX4" fmla="*/ 1414158 w 6489294"/>
                <a:gd name="connsiteY4" fmla="*/ 25408 h 1351226"/>
                <a:gd name="connsiteX5" fmla="*/ 3247881 w 6489294"/>
                <a:gd name="connsiteY5" fmla="*/ 1109669 h 1351226"/>
                <a:gd name="connsiteX6" fmla="*/ 4936717 w 6489294"/>
                <a:gd name="connsiteY6" fmla="*/ 1129070 h 1351226"/>
                <a:gd name="connsiteX7" fmla="*/ 4856653 w 6489294"/>
                <a:gd name="connsiteY7" fmla="*/ 962985 h 1351226"/>
                <a:gd name="connsiteX8" fmla="*/ 6489294 w 6489294"/>
                <a:gd name="connsiteY8" fmla="*/ 969526 h 1351226"/>
                <a:gd name="connsiteX9" fmla="*/ 6474950 w 6489294"/>
                <a:gd name="connsiteY9" fmla="*/ 1233116 h 1351226"/>
                <a:gd name="connsiteX10" fmla="*/ 4776643 w 6489294"/>
                <a:gd name="connsiteY10" fmla="*/ 1227779 h 1351226"/>
                <a:gd name="connsiteX11" fmla="*/ 4777119 w 6489294"/>
                <a:gd name="connsiteY11" fmla="*/ 1348747 h 1351226"/>
                <a:gd name="connsiteX12" fmla="*/ 3237879 w 6489294"/>
                <a:gd name="connsiteY12" fmla="*/ 1351226 h 1351226"/>
                <a:gd name="connsiteX0" fmla="*/ 3237879 w 6489294"/>
                <a:gd name="connsiteY0" fmla="*/ 1351226 h 1351226"/>
                <a:gd name="connsiteX1" fmla="*/ 93358 w 6489294"/>
                <a:gd name="connsiteY1" fmla="*/ 939807 h 1351226"/>
                <a:gd name="connsiteX2" fmla="*/ 950608 w 6489294"/>
                <a:gd name="connsiteY2" fmla="*/ 889007 h 1351226"/>
                <a:gd name="connsiteX3" fmla="*/ 937908 w 6489294"/>
                <a:gd name="connsiteY3" fmla="*/ 139708 h 1351226"/>
                <a:gd name="connsiteX4" fmla="*/ 1414158 w 6489294"/>
                <a:gd name="connsiteY4" fmla="*/ 25408 h 1351226"/>
                <a:gd name="connsiteX5" fmla="*/ 3247881 w 6489294"/>
                <a:gd name="connsiteY5" fmla="*/ 1109669 h 1351226"/>
                <a:gd name="connsiteX6" fmla="*/ 4936717 w 6489294"/>
                <a:gd name="connsiteY6" fmla="*/ 1129070 h 1351226"/>
                <a:gd name="connsiteX7" fmla="*/ 4856653 w 6489294"/>
                <a:gd name="connsiteY7" fmla="*/ 962985 h 1351226"/>
                <a:gd name="connsiteX8" fmla="*/ 6489294 w 6489294"/>
                <a:gd name="connsiteY8" fmla="*/ 969526 h 1351226"/>
                <a:gd name="connsiteX9" fmla="*/ 6474950 w 6489294"/>
                <a:gd name="connsiteY9" fmla="*/ 1233116 h 1351226"/>
                <a:gd name="connsiteX10" fmla="*/ 4776643 w 6489294"/>
                <a:gd name="connsiteY10" fmla="*/ 1227779 h 1351226"/>
                <a:gd name="connsiteX11" fmla="*/ 4777119 w 6489294"/>
                <a:gd name="connsiteY11" fmla="*/ 1348747 h 1351226"/>
                <a:gd name="connsiteX12" fmla="*/ 3237879 w 6489294"/>
                <a:gd name="connsiteY12" fmla="*/ 1351226 h 1351226"/>
                <a:gd name="connsiteX0" fmla="*/ 3237879 w 6489294"/>
                <a:gd name="connsiteY0" fmla="*/ 1366923 h 1366923"/>
                <a:gd name="connsiteX1" fmla="*/ 93358 w 6489294"/>
                <a:gd name="connsiteY1" fmla="*/ 955504 h 1366923"/>
                <a:gd name="connsiteX2" fmla="*/ 950608 w 6489294"/>
                <a:gd name="connsiteY2" fmla="*/ 904704 h 1366923"/>
                <a:gd name="connsiteX3" fmla="*/ 937908 w 6489294"/>
                <a:gd name="connsiteY3" fmla="*/ 155405 h 1366923"/>
                <a:gd name="connsiteX4" fmla="*/ 1414158 w 6489294"/>
                <a:gd name="connsiteY4" fmla="*/ 41105 h 1366923"/>
                <a:gd name="connsiteX5" fmla="*/ 3247881 w 6489294"/>
                <a:gd name="connsiteY5" fmla="*/ 1125366 h 1366923"/>
                <a:gd name="connsiteX6" fmla="*/ 4936717 w 6489294"/>
                <a:gd name="connsiteY6" fmla="*/ 1144767 h 1366923"/>
                <a:gd name="connsiteX7" fmla="*/ 4856653 w 6489294"/>
                <a:gd name="connsiteY7" fmla="*/ 978682 h 1366923"/>
                <a:gd name="connsiteX8" fmla="*/ 6489294 w 6489294"/>
                <a:gd name="connsiteY8" fmla="*/ 985223 h 1366923"/>
                <a:gd name="connsiteX9" fmla="*/ 6474950 w 6489294"/>
                <a:gd name="connsiteY9" fmla="*/ 1248813 h 1366923"/>
                <a:gd name="connsiteX10" fmla="*/ 4776643 w 6489294"/>
                <a:gd name="connsiteY10" fmla="*/ 1243476 h 1366923"/>
                <a:gd name="connsiteX11" fmla="*/ 4777119 w 6489294"/>
                <a:gd name="connsiteY11" fmla="*/ 1364444 h 1366923"/>
                <a:gd name="connsiteX12" fmla="*/ 3237879 w 6489294"/>
                <a:gd name="connsiteY12" fmla="*/ 1366923 h 1366923"/>
                <a:gd name="connsiteX0" fmla="*/ 3237879 w 6489294"/>
                <a:gd name="connsiteY0" fmla="*/ 1417512 h 1417512"/>
                <a:gd name="connsiteX1" fmla="*/ 93358 w 6489294"/>
                <a:gd name="connsiteY1" fmla="*/ 1006093 h 1417512"/>
                <a:gd name="connsiteX2" fmla="*/ 950608 w 6489294"/>
                <a:gd name="connsiteY2" fmla="*/ 955293 h 1417512"/>
                <a:gd name="connsiteX3" fmla="*/ 956958 w 6489294"/>
                <a:gd name="connsiteY3" fmla="*/ 72644 h 1417512"/>
                <a:gd name="connsiteX4" fmla="*/ 1414158 w 6489294"/>
                <a:gd name="connsiteY4" fmla="*/ 91694 h 1417512"/>
                <a:gd name="connsiteX5" fmla="*/ 3247881 w 6489294"/>
                <a:gd name="connsiteY5" fmla="*/ 1175955 h 1417512"/>
                <a:gd name="connsiteX6" fmla="*/ 4936717 w 6489294"/>
                <a:gd name="connsiteY6" fmla="*/ 1195356 h 1417512"/>
                <a:gd name="connsiteX7" fmla="*/ 4856653 w 6489294"/>
                <a:gd name="connsiteY7" fmla="*/ 1029271 h 1417512"/>
                <a:gd name="connsiteX8" fmla="*/ 6489294 w 6489294"/>
                <a:gd name="connsiteY8" fmla="*/ 1035812 h 1417512"/>
                <a:gd name="connsiteX9" fmla="*/ 6474950 w 6489294"/>
                <a:gd name="connsiteY9" fmla="*/ 1299402 h 1417512"/>
                <a:gd name="connsiteX10" fmla="*/ 4776643 w 6489294"/>
                <a:gd name="connsiteY10" fmla="*/ 1294065 h 1417512"/>
                <a:gd name="connsiteX11" fmla="*/ 4777119 w 6489294"/>
                <a:gd name="connsiteY11" fmla="*/ 1415033 h 1417512"/>
                <a:gd name="connsiteX12" fmla="*/ 3237879 w 6489294"/>
                <a:gd name="connsiteY12" fmla="*/ 1417512 h 1417512"/>
                <a:gd name="connsiteX0" fmla="*/ 3237879 w 6489294"/>
                <a:gd name="connsiteY0" fmla="*/ 1372705 h 1372705"/>
                <a:gd name="connsiteX1" fmla="*/ 93358 w 6489294"/>
                <a:gd name="connsiteY1" fmla="*/ 961286 h 1372705"/>
                <a:gd name="connsiteX2" fmla="*/ 950608 w 6489294"/>
                <a:gd name="connsiteY2" fmla="*/ 910486 h 1372705"/>
                <a:gd name="connsiteX3" fmla="*/ 956958 w 6489294"/>
                <a:gd name="connsiteY3" fmla="*/ 27837 h 1372705"/>
                <a:gd name="connsiteX4" fmla="*/ 1414158 w 6489294"/>
                <a:gd name="connsiteY4" fmla="*/ 46887 h 1372705"/>
                <a:gd name="connsiteX5" fmla="*/ 3247881 w 6489294"/>
                <a:gd name="connsiteY5" fmla="*/ 1131148 h 1372705"/>
                <a:gd name="connsiteX6" fmla="*/ 4936717 w 6489294"/>
                <a:gd name="connsiteY6" fmla="*/ 1150549 h 1372705"/>
                <a:gd name="connsiteX7" fmla="*/ 4856653 w 6489294"/>
                <a:gd name="connsiteY7" fmla="*/ 984464 h 1372705"/>
                <a:gd name="connsiteX8" fmla="*/ 6489294 w 6489294"/>
                <a:gd name="connsiteY8" fmla="*/ 991005 h 1372705"/>
                <a:gd name="connsiteX9" fmla="*/ 6474950 w 6489294"/>
                <a:gd name="connsiteY9" fmla="*/ 1254595 h 1372705"/>
                <a:gd name="connsiteX10" fmla="*/ 4776643 w 6489294"/>
                <a:gd name="connsiteY10" fmla="*/ 1249258 h 1372705"/>
                <a:gd name="connsiteX11" fmla="*/ 4777119 w 6489294"/>
                <a:gd name="connsiteY11" fmla="*/ 1370226 h 1372705"/>
                <a:gd name="connsiteX12" fmla="*/ 3237879 w 6489294"/>
                <a:gd name="connsiteY12" fmla="*/ 1372705 h 1372705"/>
                <a:gd name="connsiteX0" fmla="*/ 3237879 w 6489294"/>
                <a:gd name="connsiteY0" fmla="*/ 1344868 h 1344868"/>
                <a:gd name="connsiteX1" fmla="*/ 93358 w 6489294"/>
                <a:gd name="connsiteY1" fmla="*/ 933449 h 1344868"/>
                <a:gd name="connsiteX2" fmla="*/ 950608 w 6489294"/>
                <a:gd name="connsiteY2" fmla="*/ 882649 h 1344868"/>
                <a:gd name="connsiteX3" fmla="*/ 956958 w 6489294"/>
                <a:gd name="connsiteY3" fmla="*/ 0 h 1344868"/>
                <a:gd name="connsiteX4" fmla="*/ 1414158 w 6489294"/>
                <a:gd name="connsiteY4" fmla="*/ 19050 h 1344868"/>
                <a:gd name="connsiteX5" fmla="*/ 3247881 w 6489294"/>
                <a:gd name="connsiteY5" fmla="*/ 1103311 h 1344868"/>
                <a:gd name="connsiteX6" fmla="*/ 4936717 w 6489294"/>
                <a:gd name="connsiteY6" fmla="*/ 1122712 h 1344868"/>
                <a:gd name="connsiteX7" fmla="*/ 4856653 w 6489294"/>
                <a:gd name="connsiteY7" fmla="*/ 956627 h 1344868"/>
                <a:gd name="connsiteX8" fmla="*/ 6489294 w 6489294"/>
                <a:gd name="connsiteY8" fmla="*/ 963168 h 1344868"/>
                <a:gd name="connsiteX9" fmla="*/ 6474950 w 6489294"/>
                <a:gd name="connsiteY9" fmla="*/ 1226758 h 1344868"/>
                <a:gd name="connsiteX10" fmla="*/ 4776643 w 6489294"/>
                <a:gd name="connsiteY10" fmla="*/ 1221421 h 1344868"/>
                <a:gd name="connsiteX11" fmla="*/ 4777119 w 6489294"/>
                <a:gd name="connsiteY11" fmla="*/ 1342389 h 1344868"/>
                <a:gd name="connsiteX12" fmla="*/ 3237879 w 6489294"/>
                <a:gd name="connsiteY12" fmla="*/ 1344868 h 1344868"/>
                <a:gd name="connsiteX0" fmla="*/ 3237879 w 6489294"/>
                <a:gd name="connsiteY0" fmla="*/ 1344868 h 1344868"/>
                <a:gd name="connsiteX1" fmla="*/ 93358 w 6489294"/>
                <a:gd name="connsiteY1" fmla="*/ 933449 h 1344868"/>
                <a:gd name="connsiteX2" fmla="*/ 950608 w 6489294"/>
                <a:gd name="connsiteY2" fmla="*/ 882649 h 1344868"/>
                <a:gd name="connsiteX3" fmla="*/ 956958 w 6489294"/>
                <a:gd name="connsiteY3" fmla="*/ 0 h 1344868"/>
                <a:gd name="connsiteX4" fmla="*/ 1414158 w 6489294"/>
                <a:gd name="connsiteY4" fmla="*/ 19050 h 1344868"/>
                <a:gd name="connsiteX5" fmla="*/ 3247881 w 6489294"/>
                <a:gd name="connsiteY5" fmla="*/ 1103311 h 1344868"/>
                <a:gd name="connsiteX6" fmla="*/ 4936717 w 6489294"/>
                <a:gd name="connsiteY6" fmla="*/ 1122712 h 1344868"/>
                <a:gd name="connsiteX7" fmla="*/ 4856653 w 6489294"/>
                <a:gd name="connsiteY7" fmla="*/ 956627 h 1344868"/>
                <a:gd name="connsiteX8" fmla="*/ 6489294 w 6489294"/>
                <a:gd name="connsiteY8" fmla="*/ 963168 h 1344868"/>
                <a:gd name="connsiteX9" fmla="*/ 6474950 w 6489294"/>
                <a:gd name="connsiteY9" fmla="*/ 1226758 h 1344868"/>
                <a:gd name="connsiteX10" fmla="*/ 4776643 w 6489294"/>
                <a:gd name="connsiteY10" fmla="*/ 1221421 h 1344868"/>
                <a:gd name="connsiteX11" fmla="*/ 4777119 w 6489294"/>
                <a:gd name="connsiteY11" fmla="*/ 1342389 h 1344868"/>
                <a:gd name="connsiteX12" fmla="*/ 3237879 w 6489294"/>
                <a:gd name="connsiteY12" fmla="*/ 1344868 h 1344868"/>
                <a:gd name="connsiteX0" fmla="*/ 3237879 w 6489294"/>
                <a:gd name="connsiteY0" fmla="*/ 1344868 h 1344868"/>
                <a:gd name="connsiteX1" fmla="*/ 1382408 w 6489294"/>
                <a:gd name="connsiteY1" fmla="*/ 1111250 h 1344868"/>
                <a:gd name="connsiteX2" fmla="*/ 93358 w 6489294"/>
                <a:gd name="connsiteY2" fmla="*/ 933449 h 1344868"/>
                <a:gd name="connsiteX3" fmla="*/ 950608 w 6489294"/>
                <a:gd name="connsiteY3" fmla="*/ 882649 h 1344868"/>
                <a:gd name="connsiteX4" fmla="*/ 956958 w 6489294"/>
                <a:gd name="connsiteY4" fmla="*/ 0 h 1344868"/>
                <a:gd name="connsiteX5" fmla="*/ 1414158 w 6489294"/>
                <a:gd name="connsiteY5" fmla="*/ 19050 h 1344868"/>
                <a:gd name="connsiteX6" fmla="*/ 3247881 w 6489294"/>
                <a:gd name="connsiteY6" fmla="*/ 1103311 h 1344868"/>
                <a:gd name="connsiteX7" fmla="*/ 4936717 w 6489294"/>
                <a:gd name="connsiteY7" fmla="*/ 1122712 h 1344868"/>
                <a:gd name="connsiteX8" fmla="*/ 4856653 w 6489294"/>
                <a:gd name="connsiteY8" fmla="*/ 956627 h 1344868"/>
                <a:gd name="connsiteX9" fmla="*/ 6489294 w 6489294"/>
                <a:gd name="connsiteY9" fmla="*/ 963168 h 1344868"/>
                <a:gd name="connsiteX10" fmla="*/ 6474950 w 6489294"/>
                <a:gd name="connsiteY10" fmla="*/ 1226758 h 1344868"/>
                <a:gd name="connsiteX11" fmla="*/ 4776643 w 6489294"/>
                <a:gd name="connsiteY11" fmla="*/ 1221421 h 1344868"/>
                <a:gd name="connsiteX12" fmla="*/ 4777119 w 6489294"/>
                <a:gd name="connsiteY12" fmla="*/ 1342389 h 1344868"/>
                <a:gd name="connsiteX13" fmla="*/ 3237879 w 6489294"/>
                <a:gd name="connsiteY13" fmla="*/ 1344868 h 1344868"/>
                <a:gd name="connsiteX0" fmla="*/ 3237879 w 6489294"/>
                <a:gd name="connsiteY0" fmla="*/ 1344868 h 1441450"/>
                <a:gd name="connsiteX1" fmla="*/ 118758 w 6489294"/>
                <a:gd name="connsiteY1" fmla="*/ 1441450 h 1441450"/>
                <a:gd name="connsiteX2" fmla="*/ 93358 w 6489294"/>
                <a:gd name="connsiteY2" fmla="*/ 933449 h 1441450"/>
                <a:gd name="connsiteX3" fmla="*/ 950608 w 6489294"/>
                <a:gd name="connsiteY3" fmla="*/ 882649 h 1441450"/>
                <a:gd name="connsiteX4" fmla="*/ 956958 w 6489294"/>
                <a:gd name="connsiteY4" fmla="*/ 0 h 1441450"/>
                <a:gd name="connsiteX5" fmla="*/ 1414158 w 6489294"/>
                <a:gd name="connsiteY5" fmla="*/ 19050 h 1441450"/>
                <a:gd name="connsiteX6" fmla="*/ 3247881 w 6489294"/>
                <a:gd name="connsiteY6" fmla="*/ 1103311 h 1441450"/>
                <a:gd name="connsiteX7" fmla="*/ 4936717 w 6489294"/>
                <a:gd name="connsiteY7" fmla="*/ 1122712 h 1441450"/>
                <a:gd name="connsiteX8" fmla="*/ 4856653 w 6489294"/>
                <a:gd name="connsiteY8" fmla="*/ 956627 h 1441450"/>
                <a:gd name="connsiteX9" fmla="*/ 6489294 w 6489294"/>
                <a:gd name="connsiteY9" fmla="*/ 963168 h 1441450"/>
                <a:gd name="connsiteX10" fmla="*/ 6474950 w 6489294"/>
                <a:gd name="connsiteY10" fmla="*/ 1226758 h 1441450"/>
                <a:gd name="connsiteX11" fmla="*/ 4776643 w 6489294"/>
                <a:gd name="connsiteY11" fmla="*/ 1221421 h 1441450"/>
                <a:gd name="connsiteX12" fmla="*/ 4777119 w 6489294"/>
                <a:gd name="connsiteY12" fmla="*/ 1342389 h 1441450"/>
                <a:gd name="connsiteX13" fmla="*/ 3237879 w 6489294"/>
                <a:gd name="connsiteY13" fmla="*/ 1344868 h 1441450"/>
                <a:gd name="connsiteX0" fmla="*/ 3237879 w 6489294"/>
                <a:gd name="connsiteY0" fmla="*/ 1344868 h 1441450"/>
                <a:gd name="connsiteX1" fmla="*/ 3236608 w 6489294"/>
                <a:gd name="connsiteY1" fmla="*/ 1358900 h 1441450"/>
                <a:gd name="connsiteX2" fmla="*/ 118758 w 6489294"/>
                <a:gd name="connsiteY2" fmla="*/ 1441450 h 1441450"/>
                <a:gd name="connsiteX3" fmla="*/ 93358 w 6489294"/>
                <a:gd name="connsiteY3" fmla="*/ 933449 h 1441450"/>
                <a:gd name="connsiteX4" fmla="*/ 950608 w 6489294"/>
                <a:gd name="connsiteY4" fmla="*/ 882649 h 1441450"/>
                <a:gd name="connsiteX5" fmla="*/ 956958 w 6489294"/>
                <a:gd name="connsiteY5" fmla="*/ 0 h 1441450"/>
                <a:gd name="connsiteX6" fmla="*/ 1414158 w 6489294"/>
                <a:gd name="connsiteY6" fmla="*/ 19050 h 1441450"/>
                <a:gd name="connsiteX7" fmla="*/ 3247881 w 6489294"/>
                <a:gd name="connsiteY7" fmla="*/ 1103311 h 1441450"/>
                <a:gd name="connsiteX8" fmla="*/ 4936717 w 6489294"/>
                <a:gd name="connsiteY8" fmla="*/ 1122712 h 1441450"/>
                <a:gd name="connsiteX9" fmla="*/ 4856653 w 6489294"/>
                <a:gd name="connsiteY9" fmla="*/ 956627 h 1441450"/>
                <a:gd name="connsiteX10" fmla="*/ 6489294 w 6489294"/>
                <a:gd name="connsiteY10" fmla="*/ 963168 h 1441450"/>
                <a:gd name="connsiteX11" fmla="*/ 6474950 w 6489294"/>
                <a:gd name="connsiteY11" fmla="*/ 1226758 h 1441450"/>
                <a:gd name="connsiteX12" fmla="*/ 4776643 w 6489294"/>
                <a:gd name="connsiteY12" fmla="*/ 1221421 h 1441450"/>
                <a:gd name="connsiteX13" fmla="*/ 4777119 w 6489294"/>
                <a:gd name="connsiteY13" fmla="*/ 1342389 h 1441450"/>
                <a:gd name="connsiteX14" fmla="*/ 3237879 w 6489294"/>
                <a:gd name="connsiteY14" fmla="*/ 1344868 h 1441450"/>
                <a:gd name="connsiteX0" fmla="*/ 3187079 w 6489294"/>
                <a:gd name="connsiteY0" fmla="*/ 1427418 h 1441450"/>
                <a:gd name="connsiteX1" fmla="*/ 3236608 w 6489294"/>
                <a:gd name="connsiteY1" fmla="*/ 1358900 h 1441450"/>
                <a:gd name="connsiteX2" fmla="*/ 118758 w 6489294"/>
                <a:gd name="connsiteY2" fmla="*/ 1441450 h 1441450"/>
                <a:gd name="connsiteX3" fmla="*/ 93358 w 6489294"/>
                <a:gd name="connsiteY3" fmla="*/ 933449 h 1441450"/>
                <a:gd name="connsiteX4" fmla="*/ 950608 w 6489294"/>
                <a:gd name="connsiteY4" fmla="*/ 882649 h 1441450"/>
                <a:gd name="connsiteX5" fmla="*/ 956958 w 6489294"/>
                <a:gd name="connsiteY5" fmla="*/ 0 h 1441450"/>
                <a:gd name="connsiteX6" fmla="*/ 1414158 w 6489294"/>
                <a:gd name="connsiteY6" fmla="*/ 19050 h 1441450"/>
                <a:gd name="connsiteX7" fmla="*/ 3247881 w 6489294"/>
                <a:gd name="connsiteY7" fmla="*/ 1103311 h 1441450"/>
                <a:gd name="connsiteX8" fmla="*/ 4936717 w 6489294"/>
                <a:gd name="connsiteY8" fmla="*/ 1122712 h 1441450"/>
                <a:gd name="connsiteX9" fmla="*/ 4856653 w 6489294"/>
                <a:gd name="connsiteY9" fmla="*/ 956627 h 1441450"/>
                <a:gd name="connsiteX10" fmla="*/ 6489294 w 6489294"/>
                <a:gd name="connsiteY10" fmla="*/ 963168 h 1441450"/>
                <a:gd name="connsiteX11" fmla="*/ 6474950 w 6489294"/>
                <a:gd name="connsiteY11" fmla="*/ 1226758 h 1441450"/>
                <a:gd name="connsiteX12" fmla="*/ 4776643 w 6489294"/>
                <a:gd name="connsiteY12" fmla="*/ 1221421 h 1441450"/>
                <a:gd name="connsiteX13" fmla="*/ 4777119 w 6489294"/>
                <a:gd name="connsiteY13" fmla="*/ 1342389 h 1441450"/>
                <a:gd name="connsiteX14" fmla="*/ 3187079 w 6489294"/>
                <a:gd name="connsiteY14" fmla="*/ 1427418 h 1441450"/>
                <a:gd name="connsiteX0" fmla="*/ 3187079 w 6489294"/>
                <a:gd name="connsiteY0" fmla="*/ 1427418 h 1441450"/>
                <a:gd name="connsiteX1" fmla="*/ 3014358 w 6489294"/>
                <a:gd name="connsiteY1" fmla="*/ 1428750 h 1441450"/>
                <a:gd name="connsiteX2" fmla="*/ 118758 w 6489294"/>
                <a:gd name="connsiteY2" fmla="*/ 1441450 h 1441450"/>
                <a:gd name="connsiteX3" fmla="*/ 93358 w 6489294"/>
                <a:gd name="connsiteY3" fmla="*/ 933449 h 1441450"/>
                <a:gd name="connsiteX4" fmla="*/ 950608 w 6489294"/>
                <a:gd name="connsiteY4" fmla="*/ 882649 h 1441450"/>
                <a:gd name="connsiteX5" fmla="*/ 956958 w 6489294"/>
                <a:gd name="connsiteY5" fmla="*/ 0 h 1441450"/>
                <a:gd name="connsiteX6" fmla="*/ 1414158 w 6489294"/>
                <a:gd name="connsiteY6" fmla="*/ 19050 h 1441450"/>
                <a:gd name="connsiteX7" fmla="*/ 3247881 w 6489294"/>
                <a:gd name="connsiteY7" fmla="*/ 1103311 h 1441450"/>
                <a:gd name="connsiteX8" fmla="*/ 4936717 w 6489294"/>
                <a:gd name="connsiteY8" fmla="*/ 1122712 h 1441450"/>
                <a:gd name="connsiteX9" fmla="*/ 4856653 w 6489294"/>
                <a:gd name="connsiteY9" fmla="*/ 956627 h 1441450"/>
                <a:gd name="connsiteX10" fmla="*/ 6489294 w 6489294"/>
                <a:gd name="connsiteY10" fmla="*/ 963168 h 1441450"/>
                <a:gd name="connsiteX11" fmla="*/ 6474950 w 6489294"/>
                <a:gd name="connsiteY11" fmla="*/ 1226758 h 1441450"/>
                <a:gd name="connsiteX12" fmla="*/ 4776643 w 6489294"/>
                <a:gd name="connsiteY12" fmla="*/ 1221421 h 1441450"/>
                <a:gd name="connsiteX13" fmla="*/ 4777119 w 6489294"/>
                <a:gd name="connsiteY13" fmla="*/ 1342389 h 1441450"/>
                <a:gd name="connsiteX14" fmla="*/ 3187079 w 6489294"/>
                <a:gd name="connsiteY14" fmla="*/ 1427418 h 1441450"/>
                <a:gd name="connsiteX0" fmla="*/ 3244229 w 6489294"/>
                <a:gd name="connsiteY0" fmla="*/ 1211518 h 1441450"/>
                <a:gd name="connsiteX1" fmla="*/ 3014358 w 6489294"/>
                <a:gd name="connsiteY1" fmla="*/ 1428750 h 1441450"/>
                <a:gd name="connsiteX2" fmla="*/ 118758 w 6489294"/>
                <a:gd name="connsiteY2" fmla="*/ 1441450 h 1441450"/>
                <a:gd name="connsiteX3" fmla="*/ 93358 w 6489294"/>
                <a:gd name="connsiteY3" fmla="*/ 933449 h 1441450"/>
                <a:gd name="connsiteX4" fmla="*/ 950608 w 6489294"/>
                <a:gd name="connsiteY4" fmla="*/ 882649 h 1441450"/>
                <a:gd name="connsiteX5" fmla="*/ 956958 w 6489294"/>
                <a:gd name="connsiteY5" fmla="*/ 0 h 1441450"/>
                <a:gd name="connsiteX6" fmla="*/ 1414158 w 6489294"/>
                <a:gd name="connsiteY6" fmla="*/ 19050 h 1441450"/>
                <a:gd name="connsiteX7" fmla="*/ 3247881 w 6489294"/>
                <a:gd name="connsiteY7" fmla="*/ 1103311 h 1441450"/>
                <a:gd name="connsiteX8" fmla="*/ 4936717 w 6489294"/>
                <a:gd name="connsiteY8" fmla="*/ 1122712 h 1441450"/>
                <a:gd name="connsiteX9" fmla="*/ 4856653 w 6489294"/>
                <a:gd name="connsiteY9" fmla="*/ 956627 h 1441450"/>
                <a:gd name="connsiteX10" fmla="*/ 6489294 w 6489294"/>
                <a:gd name="connsiteY10" fmla="*/ 963168 h 1441450"/>
                <a:gd name="connsiteX11" fmla="*/ 6474950 w 6489294"/>
                <a:gd name="connsiteY11" fmla="*/ 1226758 h 1441450"/>
                <a:gd name="connsiteX12" fmla="*/ 4776643 w 6489294"/>
                <a:gd name="connsiteY12" fmla="*/ 1221421 h 1441450"/>
                <a:gd name="connsiteX13" fmla="*/ 4777119 w 6489294"/>
                <a:gd name="connsiteY13" fmla="*/ 1342389 h 1441450"/>
                <a:gd name="connsiteX14" fmla="*/ 3244229 w 6489294"/>
                <a:gd name="connsiteY14" fmla="*/ 1211518 h 144145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3247881 w 6489294"/>
                <a:gd name="connsiteY7" fmla="*/ 1103311 h 1447800"/>
                <a:gd name="connsiteX8" fmla="*/ 4936717 w 6489294"/>
                <a:gd name="connsiteY8" fmla="*/ 1122712 h 1447800"/>
                <a:gd name="connsiteX9" fmla="*/ 4856653 w 6489294"/>
                <a:gd name="connsiteY9" fmla="*/ 956627 h 1447800"/>
                <a:gd name="connsiteX10" fmla="*/ 6489294 w 6489294"/>
                <a:gd name="connsiteY10" fmla="*/ 963168 h 1447800"/>
                <a:gd name="connsiteX11" fmla="*/ 6474950 w 6489294"/>
                <a:gd name="connsiteY11" fmla="*/ 1226758 h 1447800"/>
                <a:gd name="connsiteX12" fmla="*/ 4776643 w 6489294"/>
                <a:gd name="connsiteY12" fmla="*/ 1221421 h 1447800"/>
                <a:gd name="connsiteX13" fmla="*/ 4777119 w 6489294"/>
                <a:gd name="connsiteY13" fmla="*/ 1342389 h 1447800"/>
                <a:gd name="connsiteX14" fmla="*/ 3244229 w 6489294"/>
                <a:gd name="connsiteY14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3247881 w 6489294"/>
                <a:gd name="connsiteY7" fmla="*/ 1103311 h 1447800"/>
                <a:gd name="connsiteX8" fmla="*/ 4936717 w 6489294"/>
                <a:gd name="connsiteY8" fmla="*/ 1122712 h 1447800"/>
                <a:gd name="connsiteX9" fmla="*/ 4856653 w 6489294"/>
                <a:gd name="connsiteY9" fmla="*/ 956627 h 1447800"/>
                <a:gd name="connsiteX10" fmla="*/ 6489294 w 6489294"/>
                <a:gd name="connsiteY10" fmla="*/ 963168 h 1447800"/>
                <a:gd name="connsiteX11" fmla="*/ 6474950 w 6489294"/>
                <a:gd name="connsiteY11" fmla="*/ 1226758 h 1447800"/>
                <a:gd name="connsiteX12" fmla="*/ 4776643 w 6489294"/>
                <a:gd name="connsiteY12" fmla="*/ 1221421 h 1447800"/>
                <a:gd name="connsiteX13" fmla="*/ 4777119 w 6489294"/>
                <a:gd name="connsiteY13" fmla="*/ 1342389 h 1447800"/>
                <a:gd name="connsiteX14" fmla="*/ 3585858 w 6489294"/>
                <a:gd name="connsiteY14" fmla="*/ 1231900 h 1447800"/>
                <a:gd name="connsiteX15" fmla="*/ 3244229 w 6489294"/>
                <a:gd name="connsiteY15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3247881 w 6489294"/>
                <a:gd name="connsiteY7" fmla="*/ 1103311 h 1447800"/>
                <a:gd name="connsiteX8" fmla="*/ 4936717 w 6489294"/>
                <a:gd name="connsiteY8" fmla="*/ 1122712 h 1447800"/>
                <a:gd name="connsiteX9" fmla="*/ 4856653 w 6489294"/>
                <a:gd name="connsiteY9" fmla="*/ 956627 h 1447800"/>
                <a:gd name="connsiteX10" fmla="*/ 6489294 w 6489294"/>
                <a:gd name="connsiteY10" fmla="*/ 963168 h 1447800"/>
                <a:gd name="connsiteX11" fmla="*/ 6474950 w 6489294"/>
                <a:gd name="connsiteY11" fmla="*/ 1226758 h 1447800"/>
                <a:gd name="connsiteX12" fmla="*/ 4776643 w 6489294"/>
                <a:gd name="connsiteY12" fmla="*/ 1221421 h 1447800"/>
                <a:gd name="connsiteX13" fmla="*/ 4777119 w 6489294"/>
                <a:gd name="connsiteY13" fmla="*/ 1342389 h 1447800"/>
                <a:gd name="connsiteX14" fmla="*/ 3801758 w 6489294"/>
                <a:gd name="connsiteY14" fmla="*/ 1282700 h 1447800"/>
                <a:gd name="connsiteX15" fmla="*/ 3244229 w 6489294"/>
                <a:gd name="connsiteY15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3247881 w 6489294"/>
                <a:gd name="connsiteY7" fmla="*/ 1103311 h 1447800"/>
                <a:gd name="connsiteX8" fmla="*/ 4936717 w 6489294"/>
                <a:gd name="connsiteY8" fmla="*/ 1122712 h 1447800"/>
                <a:gd name="connsiteX9" fmla="*/ 4856653 w 6489294"/>
                <a:gd name="connsiteY9" fmla="*/ 956627 h 1447800"/>
                <a:gd name="connsiteX10" fmla="*/ 6489294 w 6489294"/>
                <a:gd name="connsiteY10" fmla="*/ 963168 h 1447800"/>
                <a:gd name="connsiteX11" fmla="*/ 6474950 w 6489294"/>
                <a:gd name="connsiteY11" fmla="*/ 1226758 h 1447800"/>
                <a:gd name="connsiteX12" fmla="*/ 4776643 w 6489294"/>
                <a:gd name="connsiteY12" fmla="*/ 1221421 h 1447800"/>
                <a:gd name="connsiteX13" fmla="*/ 4789819 w 6489294"/>
                <a:gd name="connsiteY13" fmla="*/ 1297939 h 1447800"/>
                <a:gd name="connsiteX14" fmla="*/ 3801758 w 6489294"/>
                <a:gd name="connsiteY14" fmla="*/ 1282700 h 1447800"/>
                <a:gd name="connsiteX15" fmla="*/ 3244229 w 6489294"/>
                <a:gd name="connsiteY15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3027058 w 6489294"/>
                <a:gd name="connsiteY7" fmla="*/ 1047750 h 1447800"/>
                <a:gd name="connsiteX8" fmla="*/ 3247881 w 6489294"/>
                <a:gd name="connsiteY8" fmla="*/ 1103311 h 1447800"/>
                <a:gd name="connsiteX9" fmla="*/ 4936717 w 6489294"/>
                <a:gd name="connsiteY9" fmla="*/ 1122712 h 1447800"/>
                <a:gd name="connsiteX10" fmla="*/ 4856653 w 6489294"/>
                <a:gd name="connsiteY10" fmla="*/ 956627 h 1447800"/>
                <a:gd name="connsiteX11" fmla="*/ 6489294 w 6489294"/>
                <a:gd name="connsiteY11" fmla="*/ 963168 h 1447800"/>
                <a:gd name="connsiteX12" fmla="*/ 6474950 w 6489294"/>
                <a:gd name="connsiteY12" fmla="*/ 1226758 h 1447800"/>
                <a:gd name="connsiteX13" fmla="*/ 4776643 w 6489294"/>
                <a:gd name="connsiteY13" fmla="*/ 1221421 h 1447800"/>
                <a:gd name="connsiteX14" fmla="*/ 4789819 w 6489294"/>
                <a:gd name="connsiteY14" fmla="*/ 1297939 h 1447800"/>
                <a:gd name="connsiteX15" fmla="*/ 3801758 w 6489294"/>
                <a:gd name="connsiteY15" fmla="*/ 1282700 h 1447800"/>
                <a:gd name="connsiteX16" fmla="*/ 3244229 w 6489294"/>
                <a:gd name="connsiteY16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3242958 w 6489294"/>
                <a:gd name="connsiteY7" fmla="*/ 1092200 h 1447800"/>
                <a:gd name="connsiteX8" fmla="*/ 3247881 w 6489294"/>
                <a:gd name="connsiteY8" fmla="*/ 1103311 h 1447800"/>
                <a:gd name="connsiteX9" fmla="*/ 4936717 w 6489294"/>
                <a:gd name="connsiteY9" fmla="*/ 1122712 h 1447800"/>
                <a:gd name="connsiteX10" fmla="*/ 4856653 w 6489294"/>
                <a:gd name="connsiteY10" fmla="*/ 956627 h 1447800"/>
                <a:gd name="connsiteX11" fmla="*/ 6489294 w 6489294"/>
                <a:gd name="connsiteY11" fmla="*/ 963168 h 1447800"/>
                <a:gd name="connsiteX12" fmla="*/ 6474950 w 6489294"/>
                <a:gd name="connsiteY12" fmla="*/ 1226758 h 1447800"/>
                <a:gd name="connsiteX13" fmla="*/ 4776643 w 6489294"/>
                <a:gd name="connsiteY13" fmla="*/ 1221421 h 1447800"/>
                <a:gd name="connsiteX14" fmla="*/ 4789819 w 6489294"/>
                <a:gd name="connsiteY14" fmla="*/ 1297939 h 1447800"/>
                <a:gd name="connsiteX15" fmla="*/ 3801758 w 6489294"/>
                <a:gd name="connsiteY15" fmla="*/ 1282700 h 1447800"/>
                <a:gd name="connsiteX16" fmla="*/ 3244229 w 6489294"/>
                <a:gd name="connsiteY16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3242958 w 6489294"/>
                <a:gd name="connsiteY7" fmla="*/ 1092200 h 1447800"/>
                <a:gd name="connsiteX8" fmla="*/ 2873231 w 6489294"/>
                <a:gd name="connsiteY8" fmla="*/ 1027111 h 1447800"/>
                <a:gd name="connsiteX9" fmla="*/ 4936717 w 6489294"/>
                <a:gd name="connsiteY9" fmla="*/ 1122712 h 1447800"/>
                <a:gd name="connsiteX10" fmla="*/ 4856653 w 6489294"/>
                <a:gd name="connsiteY10" fmla="*/ 956627 h 1447800"/>
                <a:gd name="connsiteX11" fmla="*/ 6489294 w 6489294"/>
                <a:gd name="connsiteY11" fmla="*/ 963168 h 1447800"/>
                <a:gd name="connsiteX12" fmla="*/ 6474950 w 6489294"/>
                <a:gd name="connsiteY12" fmla="*/ 1226758 h 1447800"/>
                <a:gd name="connsiteX13" fmla="*/ 4776643 w 6489294"/>
                <a:gd name="connsiteY13" fmla="*/ 1221421 h 1447800"/>
                <a:gd name="connsiteX14" fmla="*/ 4789819 w 6489294"/>
                <a:gd name="connsiteY14" fmla="*/ 1297939 h 1447800"/>
                <a:gd name="connsiteX15" fmla="*/ 3801758 w 6489294"/>
                <a:gd name="connsiteY15" fmla="*/ 1282700 h 1447800"/>
                <a:gd name="connsiteX16" fmla="*/ 3244229 w 6489294"/>
                <a:gd name="connsiteY16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4258958 w 6489294"/>
                <a:gd name="connsiteY7" fmla="*/ 1054100 h 1447800"/>
                <a:gd name="connsiteX8" fmla="*/ 2873231 w 6489294"/>
                <a:gd name="connsiteY8" fmla="*/ 1027111 h 1447800"/>
                <a:gd name="connsiteX9" fmla="*/ 4936717 w 6489294"/>
                <a:gd name="connsiteY9" fmla="*/ 1122712 h 1447800"/>
                <a:gd name="connsiteX10" fmla="*/ 4856653 w 6489294"/>
                <a:gd name="connsiteY10" fmla="*/ 956627 h 1447800"/>
                <a:gd name="connsiteX11" fmla="*/ 6489294 w 6489294"/>
                <a:gd name="connsiteY11" fmla="*/ 963168 h 1447800"/>
                <a:gd name="connsiteX12" fmla="*/ 6474950 w 6489294"/>
                <a:gd name="connsiteY12" fmla="*/ 1226758 h 1447800"/>
                <a:gd name="connsiteX13" fmla="*/ 4776643 w 6489294"/>
                <a:gd name="connsiteY13" fmla="*/ 1221421 h 1447800"/>
                <a:gd name="connsiteX14" fmla="*/ 4789819 w 6489294"/>
                <a:gd name="connsiteY14" fmla="*/ 1297939 h 1447800"/>
                <a:gd name="connsiteX15" fmla="*/ 3801758 w 6489294"/>
                <a:gd name="connsiteY15" fmla="*/ 1282700 h 1447800"/>
                <a:gd name="connsiteX16" fmla="*/ 3244229 w 6489294"/>
                <a:gd name="connsiteY16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4258958 w 6489294"/>
                <a:gd name="connsiteY7" fmla="*/ 1054100 h 1447800"/>
                <a:gd name="connsiteX8" fmla="*/ 3260581 w 6489294"/>
                <a:gd name="connsiteY8" fmla="*/ 1058861 h 1447800"/>
                <a:gd name="connsiteX9" fmla="*/ 4936717 w 6489294"/>
                <a:gd name="connsiteY9" fmla="*/ 1122712 h 1447800"/>
                <a:gd name="connsiteX10" fmla="*/ 4856653 w 6489294"/>
                <a:gd name="connsiteY10" fmla="*/ 956627 h 1447800"/>
                <a:gd name="connsiteX11" fmla="*/ 6489294 w 6489294"/>
                <a:gd name="connsiteY11" fmla="*/ 963168 h 1447800"/>
                <a:gd name="connsiteX12" fmla="*/ 6474950 w 6489294"/>
                <a:gd name="connsiteY12" fmla="*/ 1226758 h 1447800"/>
                <a:gd name="connsiteX13" fmla="*/ 4776643 w 6489294"/>
                <a:gd name="connsiteY13" fmla="*/ 1221421 h 1447800"/>
                <a:gd name="connsiteX14" fmla="*/ 4789819 w 6489294"/>
                <a:gd name="connsiteY14" fmla="*/ 1297939 h 1447800"/>
                <a:gd name="connsiteX15" fmla="*/ 3801758 w 6489294"/>
                <a:gd name="connsiteY15" fmla="*/ 1282700 h 1447800"/>
                <a:gd name="connsiteX16" fmla="*/ 3244229 w 6489294"/>
                <a:gd name="connsiteY16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912758 w 6489294"/>
                <a:gd name="connsiteY7" fmla="*/ 1073150 h 1447800"/>
                <a:gd name="connsiteX8" fmla="*/ 3260581 w 6489294"/>
                <a:gd name="connsiteY8" fmla="*/ 1058861 h 1447800"/>
                <a:gd name="connsiteX9" fmla="*/ 4936717 w 6489294"/>
                <a:gd name="connsiteY9" fmla="*/ 1122712 h 1447800"/>
                <a:gd name="connsiteX10" fmla="*/ 4856653 w 6489294"/>
                <a:gd name="connsiteY10" fmla="*/ 956627 h 1447800"/>
                <a:gd name="connsiteX11" fmla="*/ 6489294 w 6489294"/>
                <a:gd name="connsiteY11" fmla="*/ 963168 h 1447800"/>
                <a:gd name="connsiteX12" fmla="*/ 6474950 w 6489294"/>
                <a:gd name="connsiteY12" fmla="*/ 1226758 h 1447800"/>
                <a:gd name="connsiteX13" fmla="*/ 4776643 w 6489294"/>
                <a:gd name="connsiteY13" fmla="*/ 1221421 h 1447800"/>
                <a:gd name="connsiteX14" fmla="*/ 4789819 w 6489294"/>
                <a:gd name="connsiteY14" fmla="*/ 1297939 h 1447800"/>
                <a:gd name="connsiteX15" fmla="*/ 3801758 w 6489294"/>
                <a:gd name="connsiteY15" fmla="*/ 1282700 h 1447800"/>
                <a:gd name="connsiteX16" fmla="*/ 3244229 w 6489294"/>
                <a:gd name="connsiteY16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912758 w 6489294"/>
                <a:gd name="connsiteY7" fmla="*/ 1073150 h 1447800"/>
                <a:gd name="connsiteX8" fmla="*/ 2435081 w 6489294"/>
                <a:gd name="connsiteY8" fmla="*/ 1109661 h 1447800"/>
                <a:gd name="connsiteX9" fmla="*/ 4936717 w 6489294"/>
                <a:gd name="connsiteY9" fmla="*/ 1122712 h 1447800"/>
                <a:gd name="connsiteX10" fmla="*/ 4856653 w 6489294"/>
                <a:gd name="connsiteY10" fmla="*/ 956627 h 1447800"/>
                <a:gd name="connsiteX11" fmla="*/ 6489294 w 6489294"/>
                <a:gd name="connsiteY11" fmla="*/ 963168 h 1447800"/>
                <a:gd name="connsiteX12" fmla="*/ 6474950 w 6489294"/>
                <a:gd name="connsiteY12" fmla="*/ 1226758 h 1447800"/>
                <a:gd name="connsiteX13" fmla="*/ 4776643 w 6489294"/>
                <a:gd name="connsiteY13" fmla="*/ 1221421 h 1447800"/>
                <a:gd name="connsiteX14" fmla="*/ 4789819 w 6489294"/>
                <a:gd name="connsiteY14" fmla="*/ 1297939 h 1447800"/>
                <a:gd name="connsiteX15" fmla="*/ 3801758 w 6489294"/>
                <a:gd name="connsiteY15" fmla="*/ 1282700 h 1447800"/>
                <a:gd name="connsiteX16" fmla="*/ 3244229 w 6489294"/>
                <a:gd name="connsiteY16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2435081 w 6489294"/>
                <a:gd name="connsiteY8" fmla="*/ 1109661 h 1447800"/>
                <a:gd name="connsiteX9" fmla="*/ 4936717 w 6489294"/>
                <a:gd name="connsiteY9" fmla="*/ 1122712 h 1447800"/>
                <a:gd name="connsiteX10" fmla="*/ 4856653 w 6489294"/>
                <a:gd name="connsiteY10" fmla="*/ 956627 h 1447800"/>
                <a:gd name="connsiteX11" fmla="*/ 6489294 w 6489294"/>
                <a:gd name="connsiteY11" fmla="*/ 963168 h 1447800"/>
                <a:gd name="connsiteX12" fmla="*/ 6474950 w 6489294"/>
                <a:gd name="connsiteY12" fmla="*/ 1226758 h 1447800"/>
                <a:gd name="connsiteX13" fmla="*/ 4776643 w 6489294"/>
                <a:gd name="connsiteY13" fmla="*/ 1221421 h 1447800"/>
                <a:gd name="connsiteX14" fmla="*/ 4789819 w 6489294"/>
                <a:gd name="connsiteY14" fmla="*/ 1297939 h 1447800"/>
                <a:gd name="connsiteX15" fmla="*/ 3801758 w 6489294"/>
                <a:gd name="connsiteY15" fmla="*/ 1282700 h 1447800"/>
                <a:gd name="connsiteX16" fmla="*/ 3244229 w 6489294"/>
                <a:gd name="connsiteY16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3266931 w 6489294"/>
                <a:gd name="connsiteY8" fmla="*/ 849311 h 1447800"/>
                <a:gd name="connsiteX9" fmla="*/ 4936717 w 6489294"/>
                <a:gd name="connsiteY9" fmla="*/ 1122712 h 1447800"/>
                <a:gd name="connsiteX10" fmla="*/ 4856653 w 6489294"/>
                <a:gd name="connsiteY10" fmla="*/ 956627 h 1447800"/>
                <a:gd name="connsiteX11" fmla="*/ 6489294 w 6489294"/>
                <a:gd name="connsiteY11" fmla="*/ 963168 h 1447800"/>
                <a:gd name="connsiteX12" fmla="*/ 6474950 w 6489294"/>
                <a:gd name="connsiteY12" fmla="*/ 1226758 h 1447800"/>
                <a:gd name="connsiteX13" fmla="*/ 4776643 w 6489294"/>
                <a:gd name="connsiteY13" fmla="*/ 1221421 h 1447800"/>
                <a:gd name="connsiteX14" fmla="*/ 4789819 w 6489294"/>
                <a:gd name="connsiteY14" fmla="*/ 1297939 h 1447800"/>
                <a:gd name="connsiteX15" fmla="*/ 3801758 w 6489294"/>
                <a:gd name="connsiteY15" fmla="*/ 1282700 h 1447800"/>
                <a:gd name="connsiteX16" fmla="*/ 3244229 w 6489294"/>
                <a:gd name="connsiteY16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3266931 w 6489294"/>
                <a:gd name="connsiteY8" fmla="*/ 849311 h 1447800"/>
                <a:gd name="connsiteX9" fmla="*/ 4936717 w 6489294"/>
                <a:gd name="connsiteY9" fmla="*/ 1122712 h 1447800"/>
                <a:gd name="connsiteX10" fmla="*/ 4856653 w 6489294"/>
                <a:gd name="connsiteY10" fmla="*/ 956627 h 1447800"/>
                <a:gd name="connsiteX11" fmla="*/ 6489294 w 6489294"/>
                <a:gd name="connsiteY11" fmla="*/ 963168 h 1447800"/>
                <a:gd name="connsiteX12" fmla="*/ 6474950 w 6489294"/>
                <a:gd name="connsiteY12" fmla="*/ 1226758 h 1447800"/>
                <a:gd name="connsiteX13" fmla="*/ 4776643 w 6489294"/>
                <a:gd name="connsiteY13" fmla="*/ 1221421 h 1447800"/>
                <a:gd name="connsiteX14" fmla="*/ 4789819 w 6489294"/>
                <a:gd name="connsiteY14" fmla="*/ 1297939 h 1447800"/>
                <a:gd name="connsiteX15" fmla="*/ 3801758 w 6489294"/>
                <a:gd name="connsiteY15" fmla="*/ 1282700 h 1447800"/>
                <a:gd name="connsiteX16" fmla="*/ 3244229 w 6489294"/>
                <a:gd name="connsiteY16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3266931 w 6489294"/>
                <a:gd name="connsiteY8" fmla="*/ 849311 h 1447800"/>
                <a:gd name="connsiteX9" fmla="*/ 4936717 w 6489294"/>
                <a:gd name="connsiteY9" fmla="*/ 1122712 h 1447800"/>
                <a:gd name="connsiteX10" fmla="*/ 4856653 w 6489294"/>
                <a:gd name="connsiteY10" fmla="*/ 956627 h 1447800"/>
                <a:gd name="connsiteX11" fmla="*/ 6489294 w 6489294"/>
                <a:gd name="connsiteY11" fmla="*/ 963168 h 1447800"/>
                <a:gd name="connsiteX12" fmla="*/ 6474950 w 6489294"/>
                <a:gd name="connsiteY12" fmla="*/ 1226758 h 1447800"/>
                <a:gd name="connsiteX13" fmla="*/ 4776643 w 6489294"/>
                <a:gd name="connsiteY13" fmla="*/ 1221421 h 1447800"/>
                <a:gd name="connsiteX14" fmla="*/ 4789819 w 6489294"/>
                <a:gd name="connsiteY14" fmla="*/ 1297939 h 1447800"/>
                <a:gd name="connsiteX15" fmla="*/ 3801758 w 6489294"/>
                <a:gd name="connsiteY15" fmla="*/ 1282700 h 1447800"/>
                <a:gd name="connsiteX16" fmla="*/ 3244229 w 6489294"/>
                <a:gd name="connsiteY16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3266931 w 6489294"/>
                <a:gd name="connsiteY8" fmla="*/ 849311 h 1447800"/>
                <a:gd name="connsiteX9" fmla="*/ 4936717 w 6489294"/>
                <a:gd name="connsiteY9" fmla="*/ 1122712 h 1447800"/>
                <a:gd name="connsiteX10" fmla="*/ 4856653 w 6489294"/>
                <a:gd name="connsiteY10" fmla="*/ 956627 h 1447800"/>
                <a:gd name="connsiteX11" fmla="*/ 6489294 w 6489294"/>
                <a:gd name="connsiteY11" fmla="*/ 963168 h 1447800"/>
                <a:gd name="connsiteX12" fmla="*/ 6474950 w 6489294"/>
                <a:gd name="connsiteY12" fmla="*/ 1226758 h 1447800"/>
                <a:gd name="connsiteX13" fmla="*/ 4776643 w 6489294"/>
                <a:gd name="connsiteY13" fmla="*/ 1221421 h 1447800"/>
                <a:gd name="connsiteX14" fmla="*/ 4789819 w 6489294"/>
                <a:gd name="connsiteY14" fmla="*/ 1297939 h 1447800"/>
                <a:gd name="connsiteX15" fmla="*/ 3801758 w 6489294"/>
                <a:gd name="connsiteY15" fmla="*/ 1282700 h 1447800"/>
                <a:gd name="connsiteX16" fmla="*/ 3244229 w 6489294"/>
                <a:gd name="connsiteY16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3235181 w 6489294"/>
                <a:gd name="connsiteY8" fmla="*/ 849311 h 1447800"/>
                <a:gd name="connsiteX9" fmla="*/ 4936717 w 6489294"/>
                <a:gd name="connsiteY9" fmla="*/ 1122712 h 1447800"/>
                <a:gd name="connsiteX10" fmla="*/ 4856653 w 6489294"/>
                <a:gd name="connsiteY10" fmla="*/ 956627 h 1447800"/>
                <a:gd name="connsiteX11" fmla="*/ 6489294 w 6489294"/>
                <a:gd name="connsiteY11" fmla="*/ 963168 h 1447800"/>
                <a:gd name="connsiteX12" fmla="*/ 6474950 w 6489294"/>
                <a:gd name="connsiteY12" fmla="*/ 1226758 h 1447800"/>
                <a:gd name="connsiteX13" fmla="*/ 4776643 w 6489294"/>
                <a:gd name="connsiteY13" fmla="*/ 1221421 h 1447800"/>
                <a:gd name="connsiteX14" fmla="*/ 4789819 w 6489294"/>
                <a:gd name="connsiteY14" fmla="*/ 1297939 h 1447800"/>
                <a:gd name="connsiteX15" fmla="*/ 3801758 w 6489294"/>
                <a:gd name="connsiteY15" fmla="*/ 1282700 h 1447800"/>
                <a:gd name="connsiteX16" fmla="*/ 3244229 w 6489294"/>
                <a:gd name="connsiteY16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3235181 w 6489294"/>
                <a:gd name="connsiteY8" fmla="*/ 849311 h 1447800"/>
                <a:gd name="connsiteX9" fmla="*/ 3528708 w 6489294"/>
                <a:gd name="connsiteY9" fmla="*/ 977900 h 1447800"/>
                <a:gd name="connsiteX10" fmla="*/ 4936717 w 6489294"/>
                <a:gd name="connsiteY10" fmla="*/ 1122712 h 1447800"/>
                <a:gd name="connsiteX11" fmla="*/ 4856653 w 6489294"/>
                <a:gd name="connsiteY11" fmla="*/ 956627 h 1447800"/>
                <a:gd name="connsiteX12" fmla="*/ 6489294 w 6489294"/>
                <a:gd name="connsiteY12" fmla="*/ 963168 h 1447800"/>
                <a:gd name="connsiteX13" fmla="*/ 6474950 w 6489294"/>
                <a:gd name="connsiteY13" fmla="*/ 1226758 h 1447800"/>
                <a:gd name="connsiteX14" fmla="*/ 4776643 w 6489294"/>
                <a:gd name="connsiteY14" fmla="*/ 1221421 h 1447800"/>
                <a:gd name="connsiteX15" fmla="*/ 4789819 w 6489294"/>
                <a:gd name="connsiteY15" fmla="*/ 1297939 h 1447800"/>
                <a:gd name="connsiteX16" fmla="*/ 3801758 w 6489294"/>
                <a:gd name="connsiteY16" fmla="*/ 1282700 h 1447800"/>
                <a:gd name="connsiteX17" fmla="*/ 3244229 w 6489294"/>
                <a:gd name="connsiteY17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3235181 w 6489294"/>
                <a:gd name="connsiteY8" fmla="*/ 849311 h 1447800"/>
                <a:gd name="connsiteX9" fmla="*/ 3528708 w 6489294"/>
                <a:gd name="connsiteY9" fmla="*/ 977900 h 1447800"/>
                <a:gd name="connsiteX10" fmla="*/ 4936717 w 6489294"/>
                <a:gd name="connsiteY10" fmla="*/ 1122712 h 1447800"/>
                <a:gd name="connsiteX11" fmla="*/ 4856653 w 6489294"/>
                <a:gd name="connsiteY11" fmla="*/ 956627 h 1447800"/>
                <a:gd name="connsiteX12" fmla="*/ 6489294 w 6489294"/>
                <a:gd name="connsiteY12" fmla="*/ 963168 h 1447800"/>
                <a:gd name="connsiteX13" fmla="*/ 6474950 w 6489294"/>
                <a:gd name="connsiteY13" fmla="*/ 1226758 h 1447800"/>
                <a:gd name="connsiteX14" fmla="*/ 4776643 w 6489294"/>
                <a:gd name="connsiteY14" fmla="*/ 1221421 h 1447800"/>
                <a:gd name="connsiteX15" fmla="*/ 4789819 w 6489294"/>
                <a:gd name="connsiteY15" fmla="*/ 1297939 h 1447800"/>
                <a:gd name="connsiteX16" fmla="*/ 3801758 w 6489294"/>
                <a:gd name="connsiteY16" fmla="*/ 1282700 h 1447800"/>
                <a:gd name="connsiteX17" fmla="*/ 3244229 w 6489294"/>
                <a:gd name="connsiteY17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3235181 w 6489294"/>
                <a:gd name="connsiteY8" fmla="*/ 849311 h 1447800"/>
                <a:gd name="connsiteX9" fmla="*/ 3268358 w 6489294"/>
                <a:gd name="connsiteY9" fmla="*/ 1098550 h 1447800"/>
                <a:gd name="connsiteX10" fmla="*/ 4936717 w 6489294"/>
                <a:gd name="connsiteY10" fmla="*/ 1122712 h 1447800"/>
                <a:gd name="connsiteX11" fmla="*/ 4856653 w 6489294"/>
                <a:gd name="connsiteY11" fmla="*/ 956627 h 1447800"/>
                <a:gd name="connsiteX12" fmla="*/ 6489294 w 6489294"/>
                <a:gd name="connsiteY12" fmla="*/ 963168 h 1447800"/>
                <a:gd name="connsiteX13" fmla="*/ 6474950 w 6489294"/>
                <a:gd name="connsiteY13" fmla="*/ 1226758 h 1447800"/>
                <a:gd name="connsiteX14" fmla="*/ 4776643 w 6489294"/>
                <a:gd name="connsiteY14" fmla="*/ 1221421 h 1447800"/>
                <a:gd name="connsiteX15" fmla="*/ 4789819 w 6489294"/>
                <a:gd name="connsiteY15" fmla="*/ 1297939 h 1447800"/>
                <a:gd name="connsiteX16" fmla="*/ 3801758 w 6489294"/>
                <a:gd name="connsiteY16" fmla="*/ 1282700 h 1447800"/>
                <a:gd name="connsiteX17" fmla="*/ 3244229 w 6489294"/>
                <a:gd name="connsiteY17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3235181 w 6489294"/>
                <a:gd name="connsiteY8" fmla="*/ 849311 h 1447800"/>
                <a:gd name="connsiteX9" fmla="*/ 3268358 w 6489294"/>
                <a:gd name="connsiteY9" fmla="*/ 1098550 h 1447800"/>
                <a:gd name="connsiteX10" fmla="*/ 4936717 w 6489294"/>
                <a:gd name="connsiteY10" fmla="*/ 1122712 h 1447800"/>
                <a:gd name="connsiteX11" fmla="*/ 4856653 w 6489294"/>
                <a:gd name="connsiteY11" fmla="*/ 956627 h 1447800"/>
                <a:gd name="connsiteX12" fmla="*/ 6489294 w 6489294"/>
                <a:gd name="connsiteY12" fmla="*/ 963168 h 1447800"/>
                <a:gd name="connsiteX13" fmla="*/ 6474950 w 6489294"/>
                <a:gd name="connsiteY13" fmla="*/ 1226758 h 1447800"/>
                <a:gd name="connsiteX14" fmla="*/ 4776643 w 6489294"/>
                <a:gd name="connsiteY14" fmla="*/ 1221421 h 1447800"/>
                <a:gd name="connsiteX15" fmla="*/ 4789819 w 6489294"/>
                <a:gd name="connsiteY15" fmla="*/ 1297939 h 1447800"/>
                <a:gd name="connsiteX16" fmla="*/ 3801758 w 6489294"/>
                <a:gd name="connsiteY16" fmla="*/ 1282700 h 1447800"/>
                <a:gd name="connsiteX17" fmla="*/ 3244229 w 6489294"/>
                <a:gd name="connsiteY17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3235181 w 6489294"/>
                <a:gd name="connsiteY8" fmla="*/ 849311 h 1447800"/>
                <a:gd name="connsiteX9" fmla="*/ 3268358 w 6489294"/>
                <a:gd name="connsiteY9" fmla="*/ 1098550 h 1447800"/>
                <a:gd name="connsiteX10" fmla="*/ 4936717 w 6489294"/>
                <a:gd name="connsiteY10" fmla="*/ 1122712 h 1447800"/>
                <a:gd name="connsiteX11" fmla="*/ 4856653 w 6489294"/>
                <a:gd name="connsiteY11" fmla="*/ 956627 h 1447800"/>
                <a:gd name="connsiteX12" fmla="*/ 6489294 w 6489294"/>
                <a:gd name="connsiteY12" fmla="*/ 963168 h 1447800"/>
                <a:gd name="connsiteX13" fmla="*/ 6474950 w 6489294"/>
                <a:gd name="connsiteY13" fmla="*/ 1226758 h 1447800"/>
                <a:gd name="connsiteX14" fmla="*/ 4776643 w 6489294"/>
                <a:gd name="connsiteY14" fmla="*/ 1221421 h 1447800"/>
                <a:gd name="connsiteX15" fmla="*/ 4789819 w 6489294"/>
                <a:gd name="connsiteY15" fmla="*/ 1297939 h 1447800"/>
                <a:gd name="connsiteX16" fmla="*/ 3801758 w 6489294"/>
                <a:gd name="connsiteY16" fmla="*/ 1282700 h 1447800"/>
                <a:gd name="connsiteX17" fmla="*/ 3244229 w 6489294"/>
                <a:gd name="connsiteY17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2625581 w 6489294"/>
                <a:gd name="connsiteY8" fmla="*/ 1128711 h 1447800"/>
                <a:gd name="connsiteX9" fmla="*/ 3268358 w 6489294"/>
                <a:gd name="connsiteY9" fmla="*/ 1098550 h 1447800"/>
                <a:gd name="connsiteX10" fmla="*/ 4936717 w 6489294"/>
                <a:gd name="connsiteY10" fmla="*/ 1122712 h 1447800"/>
                <a:gd name="connsiteX11" fmla="*/ 4856653 w 6489294"/>
                <a:gd name="connsiteY11" fmla="*/ 956627 h 1447800"/>
                <a:gd name="connsiteX12" fmla="*/ 6489294 w 6489294"/>
                <a:gd name="connsiteY12" fmla="*/ 963168 h 1447800"/>
                <a:gd name="connsiteX13" fmla="*/ 6474950 w 6489294"/>
                <a:gd name="connsiteY13" fmla="*/ 1226758 h 1447800"/>
                <a:gd name="connsiteX14" fmla="*/ 4776643 w 6489294"/>
                <a:gd name="connsiteY14" fmla="*/ 1221421 h 1447800"/>
                <a:gd name="connsiteX15" fmla="*/ 4789819 w 6489294"/>
                <a:gd name="connsiteY15" fmla="*/ 1297939 h 1447800"/>
                <a:gd name="connsiteX16" fmla="*/ 3801758 w 6489294"/>
                <a:gd name="connsiteY16" fmla="*/ 1282700 h 1447800"/>
                <a:gd name="connsiteX17" fmla="*/ 3244229 w 6489294"/>
                <a:gd name="connsiteY17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2625581 w 6489294"/>
                <a:gd name="connsiteY8" fmla="*/ 1128711 h 1447800"/>
                <a:gd name="connsiteX9" fmla="*/ 3268358 w 6489294"/>
                <a:gd name="connsiteY9" fmla="*/ 1098550 h 1447800"/>
                <a:gd name="connsiteX10" fmla="*/ 4936717 w 6489294"/>
                <a:gd name="connsiteY10" fmla="*/ 1122712 h 1447800"/>
                <a:gd name="connsiteX11" fmla="*/ 4856653 w 6489294"/>
                <a:gd name="connsiteY11" fmla="*/ 956627 h 1447800"/>
                <a:gd name="connsiteX12" fmla="*/ 6489294 w 6489294"/>
                <a:gd name="connsiteY12" fmla="*/ 963168 h 1447800"/>
                <a:gd name="connsiteX13" fmla="*/ 6474950 w 6489294"/>
                <a:gd name="connsiteY13" fmla="*/ 1226758 h 1447800"/>
                <a:gd name="connsiteX14" fmla="*/ 4776643 w 6489294"/>
                <a:gd name="connsiteY14" fmla="*/ 1221421 h 1447800"/>
                <a:gd name="connsiteX15" fmla="*/ 4789819 w 6489294"/>
                <a:gd name="connsiteY15" fmla="*/ 1297939 h 1447800"/>
                <a:gd name="connsiteX16" fmla="*/ 3801758 w 6489294"/>
                <a:gd name="connsiteY16" fmla="*/ 1282700 h 1447800"/>
                <a:gd name="connsiteX17" fmla="*/ 3244229 w 6489294"/>
                <a:gd name="connsiteY17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2625581 w 6489294"/>
                <a:gd name="connsiteY8" fmla="*/ 1128711 h 1447800"/>
                <a:gd name="connsiteX9" fmla="*/ 3268358 w 6489294"/>
                <a:gd name="connsiteY9" fmla="*/ 1098550 h 1447800"/>
                <a:gd name="connsiteX10" fmla="*/ 4936717 w 6489294"/>
                <a:gd name="connsiteY10" fmla="*/ 1122712 h 1447800"/>
                <a:gd name="connsiteX11" fmla="*/ 4856653 w 6489294"/>
                <a:gd name="connsiteY11" fmla="*/ 956627 h 1447800"/>
                <a:gd name="connsiteX12" fmla="*/ 6489294 w 6489294"/>
                <a:gd name="connsiteY12" fmla="*/ 963168 h 1447800"/>
                <a:gd name="connsiteX13" fmla="*/ 6474950 w 6489294"/>
                <a:gd name="connsiteY13" fmla="*/ 1226758 h 1447800"/>
                <a:gd name="connsiteX14" fmla="*/ 4776643 w 6489294"/>
                <a:gd name="connsiteY14" fmla="*/ 1221421 h 1447800"/>
                <a:gd name="connsiteX15" fmla="*/ 4789819 w 6489294"/>
                <a:gd name="connsiteY15" fmla="*/ 1297939 h 1447800"/>
                <a:gd name="connsiteX16" fmla="*/ 3801758 w 6489294"/>
                <a:gd name="connsiteY16" fmla="*/ 1282700 h 1447800"/>
                <a:gd name="connsiteX17" fmla="*/ 3244229 w 6489294"/>
                <a:gd name="connsiteY17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2625581 w 6489294"/>
                <a:gd name="connsiteY8" fmla="*/ 1128711 h 1447800"/>
                <a:gd name="connsiteX9" fmla="*/ 3236608 w 6489294"/>
                <a:gd name="connsiteY9" fmla="*/ 1117600 h 1447800"/>
                <a:gd name="connsiteX10" fmla="*/ 4936717 w 6489294"/>
                <a:gd name="connsiteY10" fmla="*/ 1122712 h 1447800"/>
                <a:gd name="connsiteX11" fmla="*/ 4856653 w 6489294"/>
                <a:gd name="connsiteY11" fmla="*/ 956627 h 1447800"/>
                <a:gd name="connsiteX12" fmla="*/ 6489294 w 6489294"/>
                <a:gd name="connsiteY12" fmla="*/ 963168 h 1447800"/>
                <a:gd name="connsiteX13" fmla="*/ 6474950 w 6489294"/>
                <a:gd name="connsiteY13" fmla="*/ 1226758 h 1447800"/>
                <a:gd name="connsiteX14" fmla="*/ 4776643 w 6489294"/>
                <a:gd name="connsiteY14" fmla="*/ 1221421 h 1447800"/>
                <a:gd name="connsiteX15" fmla="*/ 4789819 w 6489294"/>
                <a:gd name="connsiteY15" fmla="*/ 1297939 h 1447800"/>
                <a:gd name="connsiteX16" fmla="*/ 3801758 w 6489294"/>
                <a:gd name="connsiteY16" fmla="*/ 1282700 h 1447800"/>
                <a:gd name="connsiteX17" fmla="*/ 3244229 w 6489294"/>
                <a:gd name="connsiteY17" fmla="*/ 1211518 h 1447800"/>
                <a:gd name="connsiteX0" fmla="*/ 3244229 w 6489294"/>
                <a:gd name="connsiteY0" fmla="*/ 12115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2625581 w 6489294"/>
                <a:gd name="connsiteY8" fmla="*/ 1128711 h 1447800"/>
                <a:gd name="connsiteX9" fmla="*/ 3236608 w 6489294"/>
                <a:gd name="connsiteY9" fmla="*/ 1117600 h 1447800"/>
                <a:gd name="connsiteX10" fmla="*/ 4936717 w 6489294"/>
                <a:gd name="connsiteY10" fmla="*/ 1122712 h 1447800"/>
                <a:gd name="connsiteX11" fmla="*/ 4856653 w 6489294"/>
                <a:gd name="connsiteY11" fmla="*/ 956627 h 1447800"/>
                <a:gd name="connsiteX12" fmla="*/ 6489294 w 6489294"/>
                <a:gd name="connsiteY12" fmla="*/ 963168 h 1447800"/>
                <a:gd name="connsiteX13" fmla="*/ 6474950 w 6489294"/>
                <a:gd name="connsiteY13" fmla="*/ 1226758 h 1447800"/>
                <a:gd name="connsiteX14" fmla="*/ 4776643 w 6489294"/>
                <a:gd name="connsiteY14" fmla="*/ 1221421 h 1447800"/>
                <a:gd name="connsiteX15" fmla="*/ 4789819 w 6489294"/>
                <a:gd name="connsiteY15" fmla="*/ 1297939 h 1447800"/>
                <a:gd name="connsiteX16" fmla="*/ 3801758 w 6489294"/>
                <a:gd name="connsiteY16" fmla="*/ 1282700 h 1447800"/>
                <a:gd name="connsiteX17" fmla="*/ 3244229 w 6489294"/>
                <a:gd name="connsiteY17" fmla="*/ 1211518 h 1447800"/>
                <a:gd name="connsiteX0" fmla="*/ 3250579 w 6489294"/>
                <a:gd name="connsiteY0" fmla="*/ 1186118 h 1447800"/>
                <a:gd name="connsiteX1" fmla="*/ 3236608 w 6489294"/>
                <a:gd name="connsiteY1" fmla="*/ 1447800 h 1447800"/>
                <a:gd name="connsiteX2" fmla="*/ 118758 w 6489294"/>
                <a:gd name="connsiteY2" fmla="*/ 1441450 h 1447800"/>
                <a:gd name="connsiteX3" fmla="*/ 93358 w 6489294"/>
                <a:gd name="connsiteY3" fmla="*/ 933449 h 1447800"/>
                <a:gd name="connsiteX4" fmla="*/ 950608 w 6489294"/>
                <a:gd name="connsiteY4" fmla="*/ 882649 h 1447800"/>
                <a:gd name="connsiteX5" fmla="*/ 956958 w 6489294"/>
                <a:gd name="connsiteY5" fmla="*/ 0 h 1447800"/>
                <a:gd name="connsiteX6" fmla="*/ 1414158 w 6489294"/>
                <a:gd name="connsiteY6" fmla="*/ 19050 h 1447800"/>
                <a:gd name="connsiteX7" fmla="*/ 2652408 w 6489294"/>
                <a:gd name="connsiteY7" fmla="*/ 876300 h 1447800"/>
                <a:gd name="connsiteX8" fmla="*/ 2625581 w 6489294"/>
                <a:gd name="connsiteY8" fmla="*/ 1128711 h 1447800"/>
                <a:gd name="connsiteX9" fmla="*/ 3236608 w 6489294"/>
                <a:gd name="connsiteY9" fmla="*/ 1117600 h 1447800"/>
                <a:gd name="connsiteX10" fmla="*/ 4936717 w 6489294"/>
                <a:gd name="connsiteY10" fmla="*/ 1122712 h 1447800"/>
                <a:gd name="connsiteX11" fmla="*/ 4856653 w 6489294"/>
                <a:gd name="connsiteY11" fmla="*/ 956627 h 1447800"/>
                <a:gd name="connsiteX12" fmla="*/ 6489294 w 6489294"/>
                <a:gd name="connsiteY12" fmla="*/ 963168 h 1447800"/>
                <a:gd name="connsiteX13" fmla="*/ 6474950 w 6489294"/>
                <a:gd name="connsiteY13" fmla="*/ 1226758 h 1447800"/>
                <a:gd name="connsiteX14" fmla="*/ 4776643 w 6489294"/>
                <a:gd name="connsiteY14" fmla="*/ 1221421 h 1447800"/>
                <a:gd name="connsiteX15" fmla="*/ 4789819 w 6489294"/>
                <a:gd name="connsiteY15" fmla="*/ 1297939 h 1447800"/>
                <a:gd name="connsiteX16" fmla="*/ 3801758 w 6489294"/>
                <a:gd name="connsiteY16" fmla="*/ 1282700 h 1447800"/>
                <a:gd name="connsiteX17" fmla="*/ 3250579 w 6489294"/>
                <a:gd name="connsiteY17" fmla="*/ 1186118 h 1447800"/>
                <a:gd name="connsiteX0" fmla="*/ 3250579 w 6489294"/>
                <a:gd name="connsiteY0" fmla="*/ 1186118 h 1441450"/>
                <a:gd name="connsiteX1" fmla="*/ 2633358 w 6489294"/>
                <a:gd name="connsiteY1" fmla="*/ 1441450 h 1441450"/>
                <a:gd name="connsiteX2" fmla="*/ 118758 w 6489294"/>
                <a:gd name="connsiteY2" fmla="*/ 1441450 h 1441450"/>
                <a:gd name="connsiteX3" fmla="*/ 93358 w 6489294"/>
                <a:gd name="connsiteY3" fmla="*/ 933449 h 1441450"/>
                <a:gd name="connsiteX4" fmla="*/ 950608 w 6489294"/>
                <a:gd name="connsiteY4" fmla="*/ 882649 h 1441450"/>
                <a:gd name="connsiteX5" fmla="*/ 956958 w 6489294"/>
                <a:gd name="connsiteY5" fmla="*/ 0 h 1441450"/>
                <a:gd name="connsiteX6" fmla="*/ 1414158 w 6489294"/>
                <a:gd name="connsiteY6" fmla="*/ 19050 h 1441450"/>
                <a:gd name="connsiteX7" fmla="*/ 2652408 w 6489294"/>
                <a:gd name="connsiteY7" fmla="*/ 876300 h 1441450"/>
                <a:gd name="connsiteX8" fmla="*/ 2625581 w 6489294"/>
                <a:gd name="connsiteY8" fmla="*/ 1128711 h 1441450"/>
                <a:gd name="connsiteX9" fmla="*/ 3236608 w 6489294"/>
                <a:gd name="connsiteY9" fmla="*/ 1117600 h 1441450"/>
                <a:gd name="connsiteX10" fmla="*/ 4936717 w 6489294"/>
                <a:gd name="connsiteY10" fmla="*/ 1122712 h 1441450"/>
                <a:gd name="connsiteX11" fmla="*/ 4856653 w 6489294"/>
                <a:gd name="connsiteY11" fmla="*/ 956627 h 1441450"/>
                <a:gd name="connsiteX12" fmla="*/ 6489294 w 6489294"/>
                <a:gd name="connsiteY12" fmla="*/ 963168 h 1441450"/>
                <a:gd name="connsiteX13" fmla="*/ 6474950 w 6489294"/>
                <a:gd name="connsiteY13" fmla="*/ 1226758 h 1441450"/>
                <a:gd name="connsiteX14" fmla="*/ 4776643 w 6489294"/>
                <a:gd name="connsiteY14" fmla="*/ 1221421 h 1441450"/>
                <a:gd name="connsiteX15" fmla="*/ 4789819 w 6489294"/>
                <a:gd name="connsiteY15" fmla="*/ 1297939 h 1441450"/>
                <a:gd name="connsiteX16" fmla="*/ 3801758 w 6489294"/>
                <a:gd name="connsiteY16" fmla="*/ 1282700 h 1441450"/>
                <a:gd name="connsiteX17" fmla="*/ 3250579 w 6489294"/>
                <a:gd name="connsiteY17" fmla="*/ 1186118 h 1441450"/>
                <a:gd name="connsiteX0" fmla="*/ 3250579 w 6489294"/>
                <a:gd name="connsiteY0" fmla="*/ 1186118 h 1441450"/>
                <a:gd name="connsiteX1" fmla="*/ 2633358 w 6489294"/>
                <a:gd name="connsiteY1" fmla="*/ 1441450 h 1441450"/>
                <a:gd name="connsiteX2" fmla="*/ 118758 w 6489294"/>
                <a:gd name="connsiteY2" fmla="*/ 1441450 h 1441450"/>
                <a:gd name="connsiteX3" fmla="*/ 93358 w 6489294"/>
                <a:gd name="connsiteY3" fmla="*/ 933449 h 1441450"/>
                <a:gd name="connsiteX4" fmla="*/ 950608 w 6489294"/>
                <a:gd name="connsiteY4" fmla="*/ 882649 h 1441450"/>
                <a:gd name="connsiteX5" fmla="*/ 956958 w 6489294"/>
                <a:gd name="connsiteY5" fmla="*/ 0 h 1441450"/>
                <a:gd name="connsiteX6" fmla="*/ 1414158 w 6489294"/>
                <a:gd name="connsiteY6" fmla="*/ 19050 h 1441450"/>
                <a:gd name="connsiteX7" fmla="*/ 2652408 w 6489294"/>
                <a:gd name="connsiteY7" fmla="*/ 876300 h 1441450"/>
                <a:gd name="connsiteX8" fmla="*/ 2625581 w 6489294"/>
                <a:gd name="connsiteY8" fmla="*/ 1128711 h 1441450"/>
                <a:gd name="connsiteX9" fmla="*/ 3236608 w 6489294"/>
                <a:gd name="connsiteY9" fmla="*/ 1117600 h 1441450"/>
                <a:gd name="connsiteX10" fmla="*/ 4936717 w 6489294"/>
                <a:gd name="connsiteY10" fmla="*/ 1122712 h 1441450"/>
                <a:gd name="connsiteX11" fmla="*/ 4856653 w 6489294"/>
                <a:gd name="connsiteY11" fmla="*/ 956627 h 1441450"/>
                <a:gd name="connsiteX12" fmla="*/ 6489294 w 6489294"/>
                <a:gd name="connsiteY12" fmla="*/ 963168 h 1441450"/>
                <a:gd name="connsiteX13" fmla="*/ 6474950 w 6489294"/>
                <a:gd name="connsiteY13" fmla="*/ 1226758 h 1441450"/>
                <a:gd name="connsiteX14" fmla="*/ 4776643 w 6489294"/>
                <a:gd name="connsiteY14" fmla="*/ 1221421 h 1441450"/>
                <a:gd name="connsiteX15" fmla="*/ 4789819 w 6489294"/>
                <a:gd name="connsiteY15" fmla="*/ 1297939 h 1441450"/>
                <a:gd name="connsiteX16" fmla="*/ 3801758 w 6489294"/>
                <a:gd name="connsiteY16" fmla="*/ 1282700 h 1441450"/>
                <a:gd name="connsiteX17" fmla="*/ 3250579 w 6489294"/>
                <a:gd name="connsiteY17" fmla="*/ 1186118 h 1441450"/>
                <a:gd name="connsiteX0" fmla="*/ 3250579 w 6489294"/>
                <a:gd name="connsiteY0" fmla="*/ 1186118 h 1441450"/>
                <a:gd name="connsiteX1" fmla="*/ 2931808 w 6489294"/>
                <a:gd name="connsiteY1" fmla="*/ 1257300 h 1441450"/>
                <a:gd name="connsiteX2" fmla="*/ 2633358 w 6489294"/>
                <a:gd name="connsiteY2" fmla="*/ 1441450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52408 w 6489294"/>
                <a:gd name="connsiteY8" fmla="*/ 876300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50579 w 6489294"/>
                <a:gd name="connsiteY18" fmla="*/ 1186118 h 1441450"/>
                <a:gd name="connsiteX0" fmla="*/ 3250579 w 6489294"/>
                <a:gd name="connsiteY0" fmla="*/ 1186118 h 1441450"/>
                <a:gd name="connsiteX1" fmla="*/ 2665108 w 6489294"/>
                <a:gd name="connsiteY1" fmla="*/ 1225550 h 1441450"/>
                <a:gd name="connsiteX2" fmla="*/ 2633358 w 6489294"/>
                <a:gd name="connsiteY2" fmla="*/ 1441450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52408 w 6489294"/>
                <a:gd name="connsiteY8" fmla="*/ 876300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50579 w 6489294"/>
                <a:gd name="connsiteY18" fmla="*/ 1186118 h 1441450"/>
                <a:gd name="connsiteX0" fmla="*/ 3250579 w 6489294"/>
                <a:gd name="connsiteY0" fmla="*/ 1186118 h 1441450"/>
                <a:gd name="connsiteX1" fmla="*/ 2665108 w 6489294"/>
                <a:gd name="connsiteY1" fmla="*/ 1225550 h 1441450"/>
                <a:gd name="connsiteX2" fmla="*/ 2633358 w 6489294"/>
                <a:gd name="connsiteY2" fmla="*/ 1441450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52408 w 6489294"/>
                <a:gd name="connsiteY8" fmla="*/ 876300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50579 w 6489294"/>
                <a:gd name="connsiteY18" fmla="*/ 1186118 h 1441450"/>
                <a:gd name="connsiteX0" fmla="*/ 3250579 w 6489294"/>
                <a:gd name="connsiteY0" fmla="*/ 1186118 h 1441450"/>
                <a:gd name="connsiteX1" fmla="*/ 2665108 w 6489294"/>
                <a:gd name="connsiteY1" fmla="*/ 1225550 h 1441450"/>
                <a:gd name="connsiteX2" fmla="*/ 2633358 w 6489294"/>
                <a:gd name="connsiteY2" fmla="*/ 1441450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52408 w 6489294"/>
                <a:gd name="connsiteY8" fmla="*/ 876300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50579 w 6489294"/>
                <a:gd name="connsiteY18" fmla="*/ 1186118 h 1441450"/>
                <a:gd name="connsiteX0" fmla="*/ 3250579 w 6489294"/>
                <a:gd name="connsiteY0" fmla="*/ 1211518 h 1441450"/>
                <a:gd name="connsiteX1" fmla="*/ 2665108 w 6489294"/>
                <a:gd name="connsiteY1" fmla="*/ 1225550 h 1441450"/>
                <a:gd name="connsiteX2" fmla="*/ 2633358 w 6489294"/>
                <a:gd name="connsiteY2" fmla="*/ 1441450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52408 w 6489294"/>
                <a:gd name="connsiteY8" fmla="*/ 876300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50579 w 6489294"/>
                <a:gd name="connsiteY18" fmla="*/ 1211518 h 1441450"/>
                <a:gd name="connsiteX0" fmla="*/ 3250579 w 6489294"/>
                <a:gd name="connsiteY0" fmla="*/ 1211518 h 1441450"/>
                <a:gd name="connsiteX1" fmla="*/ 2665108 w 6489294"/>
                <a:gd name="connsiteY1" fmla="*/ 1225550 h 1441450"/>
                <a:gd name="connsiteX2" fmla="*/ 2633358 w 6489294"/>
                <a:gd name="connsiteY2" fmla="*/ 1441450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52408 w 6489294"/>
                <a:gd name="connsiteY8" fmla="*/ 876300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50579 w 6489294"/>
                <a:gd name="connsiteY18" fmla="*/ 1211518 h 1441450"/>
                <a:gd name="connsiteX0" fmla="*/ 3250579 w 6489294"/>
                <a:gd name="connsiteY0" fmla="*/ 1211518 h 1441450"/>
                <a:gd name="connsiteX1" fmla="*/ 2629390 w 6489294"/>
                <a:gd name="connsiteY1" fmla="*/ 1216025 h 1441450"/>
                <a:gd name="connsiteX2" fmla="*/ 2633358 w 6489294"/>
                <a:gd name="connsiteY2" fmla="*/ 1441450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52408 w 6489294"/>
                <a:gd name="connsiteY8" fmla="*/ 876300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50579 w 6489294"/>
                <a:gd name="connsiteY18" fmla="*/ 1211518 h 1441450"/>
                <a:gd name="connsiteX0" fmla="*/ 3250579 w 6489294"/>
                <a:gd name="connsiteY0" fmla="*/ 1211518 h 1441450"/>
                <a:gd name="connsiteX1" fmla="*/ 2629390 w 6489294"/>
                <a:gd name="connsiteY1" fmla="*/ 1216025 h 1441450"/>
                <a:gd name="connsiteX2" fmla="*/ 2633358 w 6489294"/>
                <a:gd name="connsiteY2" fmla="*/ 1441450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52408 w 6489294"/>
                <a:gd name="connsiteY8" fmla="*/ 876300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50579 w 6489294"/>
                <a:gd name="connsiteY18" fmla="*/ 1211518 h 1441450"/>
                <a:gd name="connsiteX0" fmla="*/ 3250579 w 6489294"/>
                <a:gd name="connsiteY0" fmla="*/ 1211518 h 1441450"/>
                <a:gd name="connsiteX1" fmla="*/ 2629390 w 6489294"/>
                <a:gd name="connsiteY1" fmla="*/ 1216025 h 1441450"/>
                <a:gd name="connsiteX2" fmla="*/ 2623833 w 6489294"/>
                <a:gd name="connsiteY2" fmla="*/ 1434306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52408 w 6489294"/>
                <a:gd name="connsiteY8" fmla="*/ 876300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50579 w 6489294"/>
                <a:gd name="connsiteY18" fmla="*/ 1211518 h 1441450"/>
                <a:gd name="connsiteX0" fmla="*/ 3250579 w 6489294"/>
                <a:gd name="connsiteY0" fmla="*/ 1211518 h 1441450"/>
                <a:gd name="connsiteX1" fmla="*/ 2622246 w 6489294"/>
                <a:gd name="connsiteY1" fmla="*/ 1213644 h 1441450"/>
                <a:gd name="connsiteX2" fmla="*/ 2623833 w 6489294"/>
                <a:gd name="connsiteY2" fmla="*/ 1434306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52408 w 6489294"/>
                <a:gd name="connsiteY8" fmla="*/ 876300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50579 w 6489294"/>
                <a:gd name="connsiteY18" fmla="*/ 1211518 h 1441450"/>
                <a:gd name="connsiteX0" fmla="*/ 3250579 w 6489294"/>
                <a:gd name="connsiteY0" fmla="*/ 1211518 h 1441450"/>
                <a:gd name="connsiteX1" fmla="*/ 2622246 w 6489294"/>
                <a:gd name="connsiteY1" fmla="*/ 1213644 h 1441450"/>
                <a:gd name="connsiteX2" fmla="*/ 2623833 w 6489294"/>
                <a:gd name="connsiteY2" fmla="*/ 1434306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52408 w 6489294"/>
                <a:gd name="connsiteY8" fmla="*/ 876300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50579 w 6489294"/>
                <a:gd name="connsiteY18" fmla="*/ 1211518 h 1441450"/>
                <a:gd name="connsiteX0" fmla="*/ 3238673 w 6489294"/>
                <a:gd name="connsiteY0" fmla="*/ 1223424 h 1441450"/>
                <a:gd name="connsiteX1" fmla="*/ 2622246 w 6489294"/>
                <a:gd name="connsiteY1" fmla="*/ 1213644 h 1441450"/>
                <a:gd name="connsiteX2" fmla="*/ 2623833 w 6489294"/>
                <a:gd name="connsiteY2" fmla="*/ 1434306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52408 w 6489294"/>
                <a:gd name="connsiteY8" fmla="*/ 876300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38673 w 6489294"/>
                <a:gd name="connsiteY18" fmla="*/ 1223424 h 1441450"/>
                <a:gd name="connsiteX0" fmla="*/ 3238673 w 6489294"/>
                <a:gd name="connsiteY0" fmla="*/ 1223424 h 1441450"/>
                <a:gd name="connsiteX1" fmla="*/ 2622246 w 6489294"/>
                <a:gd name="connsiteY1" fmla="*/ 1213644 h 1441450"/>
                <a:gd name="connsiteX2" fmla="*/ 2623833 w 6489294"/>
                <a:gd name="connsiteY2" fmla="*/ 1434306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23833 w 6489294"/>
                <a:gd name="connsiteY8" fmla="*/ 869156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38673 w 6489294"/>
                <a:gd name="connsiteY18" fmla="*/ 1223424 h 1441450"/>
                <a:gd name="connsiteX0" fmla="*/ 3238673 w 6489294"/>
                <a:gd name="connsiteY0" fmla="*/ 1223424 h 1441450"/>
                <a:gd name="connsiteX1" fmla="*/ 2622246 w 6489294"/>
                <a:gd name="connsiteY1" fmla="*/ 1213644 h 1441450"/>
                <a:gd name="connsiteX2" fmla="*/ 2623833 w 6489294"/>
                <a:gd name="connsiteY2" fmla="*/ 1434306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23833 w 6489294"/>
                <a:gd name="connsiteY8" fmla="*/ 869156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38673 w 6489294"/>
                <a:gd name="connsiteY18" fmla="*/ 1223424 h 1441450"/>
                <a:gd name="connsiteX0" fmla="*/ 3238673 w 6489294"/>
                <a:gd name="connsiteY0" fmla="*/ 1223424 h 1441450"/>
                <a:gd name="connsiteX1" fmla="*/ 2622246 w 6489294"/>
                <a:gd name="connsiteY1" fmla="*/ 1213644 h 1441450"/>
                <a:gd name="connsiteX2" fmla="*/ 2623833 w 6489294"/>
                <a:gd name="connsiteY2" fmla="*/ 1434306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23833 w 6489294"/>
                <a:gd name="connsiteY8" fmla="*/ 869156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38673 w 6489294"/>
                <a:gd name="connsiteY18" fmla="*/ 1223424 h 1441450"/>
                <a:gd name="connsiteX0" fmla="*/ 3238673 w 6489294"/>
                <a:gd name="connsiteY0" fmla="*/ 1223424 h 1441450"/>
                <a:gd name="connsiteX1" fmla="*/ 2622246 w 6489294"/>
                <a:gd name="connsiteY1" fmla="*/ 1213644 h 1441450"/>
                <a:gd name="connsiteX2" fmla="*/ 2623833 w 6489294"/>
                <a:gd name="connsiteY2" fmla="*/ 1434306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23833 w 6489294"/>
                <a:gd name="connsiteY8" fmla="*/ 869156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38673 w 6489294"/>
                <a:gd name="connsiteY18" fmla="*/ 1223424 h 1441450"/>
                <a:gd name="connsiteX0" fmla="*/ 3238673 w 6489294"/>
                <a:gd name="connsiteY0" fmla="*/ 1223424 h 1441450"/>
                <a:gd name="connsiteX1" fmla="*/ 2622246 w 6489294"/>
                <a:gd name="connsiteY1" fmla="*/ 1213644 h 1441450"/>
                <a:gd name="connsiteX2" fmla="*/ 2623833 w 6489294"/>
                <a:gd name="connsiteY2" fmla="*/ 1434306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23833 w 6489294"/>
                <a:gd name="connsiteY8" fmla="*/ 869156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38673 w 6489294"/>
                <a:gd name="connsiteY18" fmla="*/ 1223424 h 1441450"/>
                <a:gd name="connsiteX0" fmla="*/ 3238673 w 6489294"/>
                <a:gd name="connsiteY0" fmla="*/ 1223424 h 1441450"/>
                <a:gd name="connsiteX1" fmla="*/ 2622246 w 6489294"/>
                <a:gd name="connsiteY1" fmla="*/ 1213644 h 1441450"/>
                <a:gd name="connsiteX2" fmla="*/ 2623833 w 6489294"/>
                <a:gd name="connsiteY2" fmla="*/ 1434306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23833 w 6489294"/>
                <a:gd name="connsiteY8" fmla="*/ 869156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38673 w 6489294"/>
                <a:gd name="connsiteY18" fmla="*/ 1223424 h 1441450"/>
                <a:gd name="connsiteX0" fmla="*/ 3238673 w 6489294"/>
                <a:gd name="connsiteY0" fmla="*/ 1223424 h 1441450"/>
                <a:gd name="connsiteX1" fmla="*/ 2622246 w 6489294"/>
                <a:gd name="connsiteY1" fmla="*/ 1213644 h 1441450"/>
                <a:gd name="connsiteX2" fmla="*/ 2623833 w 6489294"/>
                <a:gd name="connsiteY2" fmla="*/ 1434306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23833 w 6489294"/>
                <a:gd name="connsiteY8" fmla="*/ 869156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38673 w 6489294"/>
                <a:gd name="connsiteY18" fmla="*/ 1223424 h 1441450"/>
                <a:gd name="connsiteX0" fmla="*/ 3238673 w 6489294"/>
                <a:gd name="connsiteY0" fmla="*/ 1223424 h 1441450"/>
                <a:gd name="connsiteX1" fmla="*/ 2622246 w 6489294"/>
                <a:gd name="connsiteY1" fmla="*/ 1213644 h 1441450"/>
                <a:gd name="connsiteX2" fmla="*/ 2623833 w 6489294"/>
                <a:gd name="connsiteY2" fmla="*/ 1434306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23833 w 6489294"/>
                <a:gd name="connsiteY8" fmla="*/ 869156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38673 w 6489294"/>
                <a:gd name="connsiteY18" fmla="*/ 1223424 h 1441450"/>
                <a:gd name="connsiteX0" fmla="*/ 3238673 w 6489294"/>
                <a:gd name="connsiteY0" fmla="*/ 1223424 h 1441450"/>
                <a:gd name="connsiteX1" fmla="*/ 2622246 w 6489294"/>
                <a:gd name="connsiteY1" fmla="*/ 1213644 h 1441450"/>
                <a:gd name="connsiteX2" fmla="*/ 2623833 w 6489294"/>
                <a:gd name="connsiteY2" fmla="*/ 1434306 h 1441450"/>
                <a:gd name="connsiteX3" fmla="*/ 118758 w 6489294"/>
                <a:gd name="connsiteY3" fmla="*/ 1441450 h 1441450"/>
                <a:gd name="connsiteX4" fmla="*/ 93358 w 6489294"/>
                <a:gd name="connsiteY4" fmla="*/ 933449 h 1441450"/>
                <a:gd name="connsiteX5" fmla="*/ 950608 w 6489294"/>
                <a:gd name="connsiteY5" fmla="*/ 882649 h 1441450"/>
                <a:gd name="connsiteX6" fmla="*/ 956958 w 6489294"/>
                <a:gd name="connsiteY6" fmla="*/ 0 h 1441450"/>
                <a:gd name="connsiteX7" fmla="*/ 1414158 w 6489294"/>
                <a:gd name="connsiteY7" fmla="*/ 19050 h 1441450"/>
                <a:gd name="connsiteX8" fmla="*/ 2623833 w 6489294"/>
                <a:gd name="connsiteY8" fmla="*/ 869156 h 1441450"/>
                <a:gd name="connsiteX9" fmla="*/ 2625581 w 6489294"/>
                <a:gd name="connsiteY9" fmla="*/ 1128711 h 1441450"/>
                <a:gd name="connsiteX10" fmla="*/ 3236608 w 6489294"/>
                <a:gd name="connsiteY10" fmla="*/ 1117600 h 1441450"/>
                <a:gd name="connsiteX11" fmla="*/ 4936717 w 6489294"/>
                <a:gd name="connsiteY11" fmla="*/ 1122712 h 1441450"/>
                <a:gd name="connsiteX12" fmla="*/ 4856653 w 6489294"/>
                <a:gd name="connsiteY12" fmla="*/ 956627 h 1441450"/>
                <a:gd name="connsiteX13" fmla="*/ 6489294 w 6489294"/>
                <a:gd name="connsiteY13" fmla="*/ 963168 h 1441450"/>
                <a:gd name="connsiteX14" fmla="*/ 6474950 w 6489294"/>
                <a:gd name="connsiteY14" fmla="*/ 1226758 h 1441450"/>
                <a:gd name="connsiteX15" fmla="*/ 4776643 w 6489294"/>
                <a:gd name="connsiteY15" fmla="*/ 1221421 h 1441450"/>
                <a:gd name="connsiteX16" fmla="*/ 4789819 w 6489294"/>
                <a:gd name="connsiteY16" fmla="*/ 1297939 h 1441450"/>
                <a:gd name="connsiteX17" fmla="*/ 3801758 w 6489294"/>
                <a:gd name="connsiteY17" fmla="*/ 1282700 h 1441450"/>
                <a:gd name="connsiteX18" fmla="*/ 3238673 w 6489294"/>
                <a:gd name="connsiteY18" fmla="*/ 1223424 h 1441450"/>
                <a:gd name="connsiteX0" fmla="*/ 3212851 w 6463472"/>
                <a:gd name="connsiteY0" fmla="*/ 1223424 h 1441450"/>
                <a:gd name="connsiteX1" fmla="*/ 2596424 w 6463472"/>
                <a:gd name="connsiteY1" fmla="*/ 1213644 h 1441450"/>
                <a:gd name="connsiteX2" fmla="*/ 2598011 w 6463472"/>
                <a:gd name="connsiteY2" fmla="*/ 1434306 h 1441450"/>
                <a:gd name="connsiteX3" fmla="*/ 92936 w 6463472"/>
                <a:gd name="connsiteY3" fmla="*/ 1441450 h 1441450"/>
                <a:gd name="connsiteX4" fmla="*/ 96111 w 6463472"/>
                <a:gd name="connsiteY4" fmla="*/ 909636 h 1441450"/>
                <a:gd name="connsiteX5" fmla="*/ 924786 w 6463472"/>
                <a:gd name="connsiteY5" fmla="*/ 882649 h 1441450"/>
                <a:gd name="connsiteX6" fmla="*/ 931136 w 6463472"/>
                <a:gd name="connsiteY6" fmla="*/ 0 h 1441450"/>
                <a:gd name="connsiteX7" fmla="*/ 1388336 w 6463472"/>
                <a:gd name="connsiteY7" fmla="*/ 19050 h 1441450"/>
                <a:gd name="connsiteX8" fmla="*/ 2598011 w 6463472"/>
                <a:gd name="connsiteY8" fmla="*/ 869156 h 1441450"/>
                <a:gd name="connsiteX9" fmla="*/ 2599759 w 6463472"/>
                <a:gd name="connsiteY9" fmla="*/ 1128711 h 1441450"/>
                <a:gd name="connsiteX10" fmla="*/ 3210786 w 6463472"/>
                <a:gd name="connsiteY10" fmla="*/ 1117600 h 1441450"/>
                <a:gd name="connsiteX11" fmla="*/ 4910895 w 6463472"/>
                <a:gd name="connsiteY11" fmla="*/ 1122712 h 1441450"/>
                <a:gd name="connsiteX12" fmla="*/ 4830831 w 6463472"/>
                <a:gd name="connsiteY12" fmla="*/ 956627 h 1441450"/>
                <a:gd name="connsiteX13" fmla="*/ 6463472 w 6463472"/>
                <a:gd name="connsiteY13" fmla="*/ 963168 h 1441450"/>
                <a:gd name="connsiteX14" fmla="*/ 6449128 w 6463472"/>
                <a:gd name="connsiteY14" fmla="*/ 1226758 h 1441450"/>
                <a:gd name="connsiteX15" fmla="*/ 4750821 w 6463472"/>
                <a:gd name="connsiteY15" fmla="*/ 1221421 h 1441450"/>
                <a:gd name="connsiteX16" fmla="*/ 4763997 w 6463472"/>
                <a:gd name="connsiteY16" fmla="*/ 1297939 h 1441450"/>
                <a:gd name="connsiteX17" fmla="*/ 3775936 w 6463472"/>
                <a:gd name="connsiteY17" fmla="*/ 1282700 h 1441450"/>
                <a:gd name="connsiteX18" fmla="*/ 3212851 w 6463472"/>
                <a:gd name="connsiteY18" fmla="*/ 1223424 h 1441450"/>
                <a:gd name="connsiteX0" fmla="*/ 3119915 w 6370536"/>
                <a:gd name="connsiteY0" fmla="*/ 1223424 h 1441450"/>
                <a:gd name="connsiteX1" fmla="*/ 2503488 w 6370536"/>
                <a:gd name="connsiteY1" fmla="*/ 1213644 h 1441450"/>
                <a:gd name="connsiteX2" fmla="*/ 2505075 w 6370536"/>
                <a:gd name="connsiteY2" fmla="*/ 1434306 h 1441450"/>
                <a:gd name="connsiteX3" fmla="*/ 0 w 6370536"/>
                <a:gd name="connsiteY3" fmla="*/ 1441450 h 1441450"/>
                <a:gd name="connsiteX4" fmla="*/ 3175 w 6370536"/>
                <a:gd name="connsiteY4" fmla="*/ 909636 h 1441450"/>
                <a:gd name="connsiteX5" fmla="*/ 831850 w 6370536"/>
                <a:gd name="connsiteY5" fmla="*/ 882649 h 1441450"/>
                <a:gd name="connsiteX6" fmla="*/ 838200 w 6370536"/>
                <a:gd name="connsiteY6" fmla="*/ 0 h 1441450"/>
                <a:gd name="connsiteX7" fmla="*/ 1295400 w 6370536"/>
                <a:gd name="connsiteY7" fmla="*/ 19050 h 1441450"/>
                <a:gd name="connsiteX8" fmla="*/ 2505075 w 6370536"/>
                <a:gd name="connsiteY8" fmla="*/ 869156 h 1441450"/>
                <a:gd name="connsiteX9" fmla="*/ 2506823 w 6370536"/>
                <a:gd name="connsiteY9" fmla="*/ 1128711 h 1441450"/>
                <a:gd name="connsiteX10" fmla="*/ 3117850 w 6370536"/>
                <a:gd name="connsiteY10" fmla="*/ 1117600 h 1441450"/>
                <a:gd name="connsiteX11" fmla="*/ 4817959 w 6370536"/>
                <a:gd name="connsiteY11" fmla="*/ 1122712 h 1441450"/>
                <a:gd name="connsiteX12" fmla="*/ 4737895 w 6370536"/>
                <a:gd name="connsiteY12" fmla="*/ 956627 h 1441450"/>
                <a:gd name="connsiteX13" fmla="*/ 6370536 w 6370536"/>
                <a:gd name="connsiteY13" fmla="*/ 963168 h 1441450"/>
                <a:gd name="connsiteX14" fmla="*/ 6356192 w 6370536"/>
                <a:gd name="connsiteY14" fmla="*/ 1226758 h 1441450"/>
                <a:gd name="connsiteX15" fmla="*/ 4657885 w 6370536"/>
                <a:gd name="connsiteY15" fmla="*/ 1221421 h 1441450"/>
                <a:gd name="connsiteX16" fmla="*/ 4671061 w 6370536"/>
                <a:gd name="connsiteY16" fmla="*/ 1297939 h 1441450"/>
                <a:gd name="connsiteX17" fmla="*/ 3683000 w 6370536"/>
                <a:gd name="connsiteY17" fmla="*/ 1282700 h 1441450"/>
                <a:gd name="connsiteX18" fmla="*/ 3119915 w 6370536"/>
                <a:gd name="connsiteY18" fmla="*/ 1223424 h 1441450"/>
                <a:gd name="connsiteX0" fmla="*/ 3119915 w 6370536"/>
                <a:gd name="connsiteY0" fmla="*/ 1223424 h 1441450"/>
                <a:gd name="connsiteX1" fmla="*/ 2503488 w 6370536"/>
                <a:gd name="connsiteY1" fmla="*/ 1213644 h 1441450"/>
                <a:gd name="connsiteX2" fmla="*/ 2505075 w 6370536"/>
                <a:gd name="connsiteY2" fmla="*/ 1434306 h 1441450"/>
                <a:gd name="connsiteX3" fmla="*/ 0 w 6370536"/>
                <a:gd name="connsiteY3" fmla="*/ 1441450 h 1441450"/>
                <a:gd name="connsiteX4" fmla="*/ 3175 w 6370536"/>
                <a:gd name="connsiteY4" fmla="*/ 909636 h 1441450"/>
                <a:gd name="connsiteX5" fmla="*/ 850900 w 6370536"/>
                <a:gd name="connsiteY5" fmla="*/ 923130 h 1441450"/>
                <a:gd name="connsiteX6" fmla="*/ 838200 w 6370536"/>
                <a:gd name="connsiteY6" fmla="*/ 0 h 1441450"/>
                <a:gd name="connsiteX7" fmla="*/ 1295400 w 6370536"/>
                <a:gd name="connsiteY7" fmla="*/ 19050 h 1441450"/>
                <a:gd name="connsiteX8" fmla="*/ 2505075 w 6370536"/>
                <a:gd name="connsiteY8" fmla="*/ 869156 h 1441450"/>
                <a:gd name="connsiteX9" fmla="*/ 2506823 w 6370536"/>
                <a:gd name="connsiteY9" fmla="*/ 1128711 h 1441450"/>
                <a:gd name="connsiteX10" fmla="*/ 3117850 w 6370536"/>
                <a:gd name="connsiteY10" fmla="*/ 1117600 h 1441450"/>
                <a:gd name="connsiteX11" fmla="*/ 4817959 w 6370536"/>
                <a:gd name="connsiteY11" fmla="*/ 1122712 h 1441450"/>
                <a:gd name="connsiteX12" fmla="*/ 4737895 w 6370536"/>
                <a:gd name="connsiteY12" fmla="*/ 956627 h 1441450"/>
                <a:gd name="connsiteX13" fmla="*/ 6370536 w 6370536"/>
                <a:gd name="connsiteY13" fmla="*/ 963168 h 1441450"/>
                <a:gd name="connsiteX14" fmla="*/ 6356192 w 6370536"/>
                <a:gd name="connsiteY14" fmla="*/ 1226758 h 1441450"/>
                <a:gd name="connsiteX15" fmla="*/ 4657885 w 6370536"/>
                <a:gd name="connsiteY15" fmla="*/ 1221421 h 1441450"/>
                <a:gd name="connsiteX16" fmla="*/ 4671061 w 6370536"/>
                <a:gd name="connsiteY16" fmla="*/ 1297939 h 1441450"/>
                <a:gd name="connsiteX17" fmla="*/ 3683000 w 6370536"/>
                <a:gd name="connsiteY17" fmla="*/ 1282700 h 1441450"/>
                <a:gd name="connsiteX18" fmla="*/ 3119915 w 6370536"/>
                <a:gd name="connsiteY18" fmla="*/ 1223424 h 1441450"/>
                <a:gd name="connsiteX0" fmla="*/ 3119915 w 6370536"/>
                <a:gd name="connsiteY0" fmla="*/ 1223424 h 1441450"/>
                <a:gd name="connsiteX1" fmla="*/ 2503488 w 6370536"/>
                <a:gd name="connsiteY1" fmla="*/ 1213644 h 1441450"/>
                <a:gd name="connsiteX2" fmla="*/ 2505075 w 6370536"/>
                <a:gd name="connsiteY2" fmla="*/ 1434306 h 1441450"/>
                <a:gd name="connsiteX3" fmla="*/ 0 w 6370536"/>
                <a:gd name="connsiteY3" fmla="*/ 1441450 h 1441450"/>
                <a:gd name="connsiteX4" fmla="*/ 3175 w 6370536"/>
                <a:gd name="connsiteY4" fmla="*/ 909636 h 1441450"/>
                <a:gd name="connsiteX5" fmla="*/ 831850 w 6370536"/>
                <a:gd name="connsiteY5" fmla="*/ 918367 h 1441450"/>
                <a:gd name="connsiteX6" fmla="*/ 838200 w 6370536"/>
                <a:gd name="connsiteY6" fmla="*/ 0 h 1441450"/>
                <a:gd name="connsiteX7" fmla="*/ 1295400 w 6370536"/>
                <a:gd name="connsiteY7" fmla="*/ 19050 h 1441450"/>
                <a:gd name="connsiteX8" fmla="*/ 2505075 w 6370536"/>
                <a:gd name="connsiteY8" fmla="*/ 869156 h 1441450"/>
                <a:gd name="connsiteX9" fmla="*/ 2506823 w 6370536"/>
                <a:gd name="connsiteY9" fmla="*/ 1128711 h 1441450"/>
                <a:gd name="connsiteX10" fmla="*/ 3117850 w 6370536"/>
                <a:gd name="connsiteY10" fmla="*/ 1117600 h 1441450"/>
                <a:gd name="connsiteX11" fmla="*/ 4817959 w 6370536"/>
                <a:gd name="connsiteY11" fmla="*/ 1122712 h 1441450"/>
                <a:gd name="connsiteX12" fmla="*/ 4737895 w 6370536"/>
                <a:gd name="connsiteY12" fmla="*/ 956627 h 1441450"/>
                <a:gd name="connsiteX13" fmla="*/ 6370536 w 6370536"/>
                <a:gd name="connsiteY13" fmla="*/ 963168 h 1441450"/>
                <a:gd name="connsiteX14" fmla="*/ 6356192 w 6370536"/>
                <a:gd name="connsiteY14" fmla="*/ 1226758 h 1441450"/>
                <a:gd name="connsiteX15" fmla="*/ 4657885 w 6370536"/>
                <a:gd name="connsiteY15" fmla="*/ 1221421 h 1441450"/>
                <a:gd name="connsiteX16" fmla="*/ 4671061 w 6370536"/>
                <a:gd name="connsiteY16" fmla="*/ 1297939 h 1441450"/>
                <a:gd name="connsiteX17" fmla="*/ 3683000 w 6370536"/>
                <a:gd name="connsiteY17" fmla="*/ 1282700 h 1441450"/>
                <a:gd name="connsiteX18" fmla="*/ 3119915 w 6370536"/>
                <a:gd name="connsiteY18" fmla="*/ 1223424 h 1441450"/>
                <a:gd name="connsiteX0" fmla="*/ 3119915 w 6370536"/>
                <a:gd name="connsiteY0" fmla="*/ 1223424 h 1441450"/>
                <a:gd name="connsiteX1" fmla="*/ 2503488 w 6370536"/>
                <a:gd name="connsiteY1" fmla="*/ 1213644 h 1441450"/>
                <a:gd name="connsiteX2" fmla="*/ 2505075 w 6370536"/>
                <a:gd name="connsiteY2" fmla="*/ 1434306 h 1441450"/>
                <a:gd name="connsiteX3" fmla="*/ 0 w 6370536"/>
                <a:gd name="connsiteY3" fmla="*/ 1441450 h 1441450"/>
                <a:gd name="connsiteX4" fmla="*/ 3175 w 6370536"/>
                <a:gd name="connsiteY4" fmla="*/ 909636 h 1441450"/>
                <a:gd name="connsiteX5" fmla="*/ 831850 w 6370536"/>
                <a:gd name="connsiteY5" fmla="*/ 918367 h 1441450"/>
                <a:gd name="connsiteX6" fmla="*/ 838200 w 6370536"/>
                <a:gd name="connsiteY6" fmla="*/ 0 h 1441450"/>
                <a:gd name="connsiteX7" fmla="*/ 1295400 w 6370536"/>
                <a:gd name="connsiteY7" fmla="*/ 19050 h 1441450"/>
                <a:gd name="connsiteX8" fmla="*/ 2505075 w 6370536"/>
                <a:gd name="connsiteY8" fmla="*/ 869156 h 1441450"/>
                <a:gd name="connsiteX9" fmla="*/ 2506823 w 6370536"/>
                <a:gd name="connsiteY9" fmla="*/ 1128711 h 1441450"/>
                <a:gd name="connsiteX10" fmla="*/ 3117850 w 6370536"/>
                <a:gd name="connsiteY10" fmla="*/ 1117600 h 1441450"/>
                <a:gd name="connsiteX11" fmla="*/ 4817959 w 6370536"/>
                <a:gd name="connsiteY11" fmla="*/ 1122712 h 1441450"/>
                <a:gd name="connsiteX12" fmla="*/ 4737895 w 6370536"/>
                <a:gd name="connsiteY12" fmla="*/ 956627 h 1441450"/>
                <a:gd name="connsiteX13" fmla="*/ 6370536 w 6370536"/>
                <a:gd name="connsiteY13" fmla="*/ 963168 h 1441450"/>
                <a:gd name="connsiteX14" fmla="*/ 6356192 w 6370536"/>
                <a:gd name="connsiteY14" fmla="*/ 1226758 h 1441450"/>
                <a:gd name="connsiteX15" fmla="*/ 4657885 w 6370536"/>
                <a:gd name="connsiteY15" fmla="*/ 1221421 h 1441450"/>
                <a:gd name="connsiteX16" fmla="*/ 4671061 w 6370536"/>
                <a:gd name="connsiteY16" fmla="*/ 1297939 h 1441450"/>
                <a:gd name="connsiteX17" fmla="*/ 3683000 w 6370536"/>
                <a:gd name="connsiteY17" fmla="*/ 1282700 h 1441450"/>
                <a:gd name="connsiteX18" fmla="*/ 3119915 w 6370536"/>
                <a:gd name="connsiteY18" fmla="*/ 1223424 h 1441450"/>
                <a:gd name="connsiteX0" fmla="*/ 3124677 w 6375298"/>
                <a:gd name="connsiteY0" fmla="*/ 1223424 h 1474787"/>
                <a:gd name="connsiteX1" fmla="*/ 2508250 w 6375298"/>
                <a:gd name="connsiteY1" fmla="*/ 1213644 h 1474787"/>
                <a:gd name="connsiteX2" fmla="*/ 2509837 w 6375298"/>
                <a:gd name="connsiteY2" fmla="*/ 1434306 h 1474787"/>
                <a:gd name="connsiteX3" fmla="*/ 0 w 6375298"/>
                <a:gd name="connsiteY3" fmla="*/ 1474787 h 1474787"/>
                <a:gd name="connsiteX4" fmla="*/ 7937 w 6375298"/>
                <a:gd name="connsiteY4" fmla="*/ 909636 h 1474787"/>
                <a:gd name="connsiteX5" fmla="*/ 836612 w 6375298"/>
                <a:gd name="connsiteY5" fmla="*/ 918367 h 1474787"/>
                <a:gd name="connsiteX6" fmla="*/ 842962 w 6375298"/>
                <a:gd name="connsiteY6" fmla="*/ 0 h 1474787"/>
                <a:gd name="connsiteX7" fmla="*/ 1300162 w 6375298"/>
                <a:gd name="connsiteY7" fmla="*/ 19050 h 1474787"/>
                <a:gd name="connsiteX8" fmla="*/ 2509837 w 6375298"/>
                <a:gd name="connsiteY8" fmla="*/ 869156 h 1474787"/>
                <a:gd name="connsiteX9" fmla="*/ 2511585 w 6375298"/>
                <a:gd name="connsiteY9" fmla="*/ 1128711 h 1474787"/>
                <a:gd name="connsiteX10" fmla="*/ 3122612 w 6375298"/>
                <a:gd name="connsiteY10" fmla="*/ 1117600 h 1474787"/>
                <a:gd name="connsiteX11" fmla="*/ 4822721 w 6375298"/>
                <a:gd name="connsiteY11" fmla="*/ 1122712 h 1474787"/>
                <a:gd name="connsiteX12" fmla="*/ 4742657 w 6375298"/>
                <a:gd name="connsiteY12" fmla="*/ 956627 h 1474787"/>
                <a:gd name="connsiteX13" fmla="*/ 6375298 w 6375298"/>
                <a:gd name="connsiteY13" fmla="*/ 963168 h 1474787"/>
                <a:gd name="connsiteX14" fmla="*/ 6360954 w 6375298"/>
                <a:gd name="connsiteY14" fmla="*/ 1226758 h 1474787"/>
                <a:gd name="connsiteX15" fmla="*/ 4662647 w 6375298"/>
                <a:gd name="connsiteY15" fmla="*/ 1221421 h 1474787"/>
                <a:gd name="connsiteX16" fmla="*/ 4675823 w 6375298"/>
                <a:gd name="connsiteY16" fmla="*/ 1297939 h 1474787"/>
                <a:gd name="connsiteX17" fmla="*/ 3687762 w 6375298"/>
                <a:gd name="connsiteY17" fmla="*/ 1282700 h 1474787"/>
                <a:gd name="connsiteX18" fmla="*/ 3124677 w 6375298"/>
                <a:gd name="connsiteY18" fmla="*/ 1223424 h 1474787"/>
                <a:gd name="connsiteX0" fmla="*/ 3124677 w 6375298"/>
                <a:gd name="connsiteY0" fmla="*/ 1223424 h 1486694"/>
                <a:gd name="connsiteX1" fmla="*/ 2508250 w 6375298"/>
                <a:gd name="connsiteY1" fmla="*/ 1213644 h 1486694"/>
                <a:gd name="connsiteX2" fmla="*/ 2519362 w 6375298"/>
                <a:gd name="connsiteY2" fmla="*/ 1486694 h 1486694"/>
                <a:gd name="connsiteX3" fmla="*/ 0 w 6375298"/>
                <a:gd name="connsiteY3" fmla="*/ 1474787 h 1486694"/>
                <a:gd name="connsiteX4" fmla="*/ 7937 w 6375298"/>
                <a:gd name="connsiteY4" fmla="*/ 909636 h 1486694"/>
                <a:gd name="connsiteX5" fmla="*/ 836612 w 6375298"/>
                <a:gd name="connsiteY5" fmla="*/ 918367 h 1486694"/>
                <a:gd name="connsiteX6" fmla="*/ 842962 w 6375298"/>
                <a:gd name="connsiteY6" fmla="*/ 0 h 1486694"/>
                <a:gd name="connsiteX7" fmla="*/ 1300162 w 6375298"/>
                <a:gd name="connsiteY7" fmla="*/ 19050 h 1486694"/>
                <a:gd name="connsiteX8" fmla="*/ 2509837 w 6375298"/>
                <a:gd name="connsiteY8" fmla="*/ 869156 h 1486694"/>
                <a:gd name="connsiteX9" fmla="*/ 2511585 w 6375298"/>
                <a:gd name="connsiteY9" fmla="*/ 1128711 h 1486694"/>
                <a:gd name="connsiteX10" fmla="*/ 3122612 w 6375298"/>
                <a:gd name="connsiteY10" fmla="*/ 1117600 h 1486694"/>
                <a:gd name="connsiteX11" fmla="*/ 4822721 w 6375298"/>
                <a:gd name="connsiteY11" fmla="*/ 1122712 h 1486694"/>
                <a:gd name="connsiteX12" fmla="*/ 4742657 w 6375298"/>
                <a:gd name="connsiteY12" fmla="*/ 956627 h 1486694"/>
                <a:gd name="connsiteX13" fmla="*/ 6375298 w 6375298"/>
                <a:gd name="connsiteY13" fmla="*/ 963168 h 1486694"/>
                <a:gd name="connsiteX14" fmla="*/ 6360954 w 6375298"/>
                <a:gd name="connsiteY14" fmla="*/ 1226758 h 1486694"/>
                <a:gd name="connsiteX15" fmla="*/ 4662647 w 6375298"/>
                <a:gd name="connsiteY15" fmla="*/ 1221421 h 1486694"/>
                <a:gd name="connsiteX16" fmla="*/ 4675823 w 6375298"/>
                <a:gd name="connsiteY16" fmla="*/ 1297939 h 1486694"/>
                <a:gd name="connsiteX17" fmla="*/ 3687762 w 6375298"/>
                <a:gd name="connsiteY17" fmla="*/ 1282700 h 1486694"/>
                <a:gd name="connsiteX18" fmla="*/ 3124677 w 6375298"/>
                <a:gd name="connsiteY18" fmla="*/ 1223424 h 1486694"/>
                <a:gd name="connsiteX0" fmla="*/ 3124677 w 6375298"/>
                <a:gd name="connsiteY0" fmla="*/ 1223424 h 1486694"/>
                <a:gd name="connsiteX1" fmla="*/ 2508250 w 6375298"/>
                <a:gd name="connsiteY1" fmla="*/ 1213644 h 1486694"/>
                <a:gd name="connsiteX2" fmla="*/ 2519362 w 6375298"/>
                <a:gd name="connsiteY2" fmla="*/ 1486694 h 1486694"/>
                <a:gd name="connsiteX3" fmla="*/ 0 w 6375298"/>
                <a:gd name="connsiteY3" fmla="*/ 1474787 h 1486694"/>
                <a:gd name="connsiteX4" fmla="*/ 43656 w 6375298"/>
                <a:gd name="connsiteY4" fmla="*/ 907255 h 1486694"/>
                <a:gd name="connsiteX5" fmla="*/ 836612 w 6375298"/>
                <a:gd name="connsiteY5" fmla="*/ 918367 h 1486694"/>
                <a:gd name="connsiteX6" fmla="*/ 842962 w 6375298"/>
                <a:gd name="connsiteY6" fmla="*/ 0 h 1486694"/>
                <a:gd name="connsiteX7" fmla="*/ 1300162 w 6375298"/>
                <a:gd name="connsiteY7" fmla="*/ 19050 h 1486694"/>
                <a:gd name="connsiteX8" fmla="*/ 2509837 w 6375298"/>
                <a:gd name="connsiteY8" fmla="*/ 869156 h 1486694"/>
                <a:gd name="connsiteX9" fmla="*/ 2511585 w 6375298"/>
                <a:gd name="connsiteY9" fmla="*/ 1128711 h 1486694"/>
                <a:gd name="connsiteX10" fmla="*/ 3122612 w 6375298"/>
                <a:gd name="connsiteY10" fmla="*/ 1117600 h 1486694"/>
                <a:gd name="connsiteX11" fmla="*/ 4822721 w 6375298"/>
                <a:gd name="connsiteY11" fmla="*/ 1122712 h 1486694"/>
                <a:gd name="connsiteX12" fmla="*/ 4742657 w 6375298"/>
                <a:gd name="connsiteY12" fmla="*/ 956627 h 1486694"/>
                <a:gd name="connsiteX13" fmla="*/ 6375298 w 6375298"/>
                <a:gd name="connsiteY13" fmla="*/ 963168 h 1486694"/>
                <a:gd name="connsiteX14" fmla="*/ 6360954 w 6375298"/>
                <a:gd name="connsiteY14" fmla="*/ 1226758 h 1486694"/>
                <a:gd name="connsiteX15" fmla="*/ 4662647 w 6375298"/>
                <a:gd name="connsiteY15" fmla="*/ 1221421 h 1486694"/>
                <a:gd name="connsiteX16" fmla="*/ 4675823 w 6375298"/>
                <a:gd name="connsiteY16" fmla="*/ 1297939 h 1486694"/>
                <a:gd name="connsiteX17" fmla="*/ 3687762 w 6375298"/>
                <a:gd name="connsiteY17" fmla="*/ 1282700 h 1486694"/>
                <a:gd name="connsiteX18" fmla="*/ 3124677 w 6375298"/>
                <a:gd name="connsiteY18" fmla="*/ 1223424 h 1486694"/>
                <a:gd name="connsiteX0" fmla="*/ 3084195 w 6334816"/>
                <a:gd name="connsiteY0" fmla="*/ 1223424 h 1486694"/>
                <a:gd name="connsiteX1" fmla="*/ 2467768 w 6334816"/>
                <a:gd name="connsiteY1" fmla="*/ 1213644 h 1486694"/>
                <a:gd name="connsiteX2" fmla="*/ 2478880 w 6334816"/>
                <a:gd name="connsiteY2" fmla="*/ 1486694 h 1486694"/>
                <a:gd name="connsiteX3" fmla="*/ 0 w 6334816"/>
                <a:gd name="connsiteY3" fmla="*/ 1477168 h 1486694"/>
                <a:gd name="connsiteX4" fmla="*/ 3174 w 6334816"/>
                <a:gd name="connsiteY4" fmla="*/ 907255 h 1486694"/>
                <a:gd name="connsiteX5" fmla="*/ 796130 w 6334816"/>
                <a:gd name="connsiteY5" fmla="*/ 918367 h 1486694"/>
                <a:gd name="connsiteX6" fmla="*/ 802480 w 6334816"/>
                <a:gd name="connsiteY6" fmla="*/ 0 h 1486694"/>
                <a:gd name="connsiteX7" fmla="*/ 1259680 w 6334816"/>
                <a:gd name="connsiteY7" fmla="*/ 19050 h 1486694"/>
                <a:gd name="connsiteX8" fmla="*/ 2469355 w 6334816"/>
                <a:gd name="connsiteY8" fmla="*/ 869156 h 1486694"/>
                <a:gd name="connsiteX9" fmla="*/ 2471103 w 6334816"/>
                <a:gd name="connsiteY9" fmla="*/ 1128711 h 1486694"/>
                <a:gd name="connsiteX10" fmla="*/ 3082130 w 6334816"/>
                <a:gd name="connsiteY10" fmla="*/ 1117600 h 1486694"/>
                <a:gd name="connsiteX11" fmla="*/ 4782239 w 6334816"/>
                <a:gd name="connsiteY11" fmla="*/ 1122712 h 1486694"/>
                <a:gd name="connsiteX12" fmla="*/ 4702175 w 6334816"/>
                <a:gd name="connsiteY12" fmla="*/ 956627 h 1486694"/>
                <a:gd name="connsiteX13" fmla="*/ 6334816 w 6334816"/>
                <a:gd name="connsiteY13" fmla="*/ 963168 h 1486694"/>
                <a:gd name="connsiteX14" fmla="*/ 6320472 w 6334816"/>
                <a:gd name="connsiteY14" fmla="*/ 1226758 h 1486694"/>
                <a:gd name="connsiteX15" fmla="*/ 4622165 w 6334816"/>
                <a:gd name="connsiteY15" fmla="*/ 1221421 h 1486694"/>
                <a:gd name="connsiteX16" fmla="*/ 4635341 w 6334816"/>
                <a:gd name="connsiteY16" fmla="*/ 1297939 h 1486694"/>
                <a:gd name="connsiteX17" fmla="*/ 3647280 w 6334816"/>
                <a:gd name="connsiteY17" fmla="*/ 1282700 h 1486694"/>
                <a:gd name="connsiteX18" fmla="*/ 3084195 w 6334816"/>
                <a:gd name="connsiteY18" fmla="*/ 1223424 h 148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34816" h="1486694">
                  <a:moveTo>
                    <a:pt x="3084195" y="1223424"/>
                  </a:moveTo>
                  <a:cubicBezTo>
                    <a:pt x="2939203" y="1219191"/>
                    <a:pt x="2675413" y="1213157"/>
                    <a:pt x="2467768" y="1213644"/>
                  </a:cubicBezTo>
                  <a:cubicBezTo>
                    <a:pt x="2465705" y="1345893"/>
                    <a:pt x="2483378" y="1392502"/>
                    <a:pt x="2478880" y="1486694"/>
                  </a:cubicBezTo>
                  <a:lnTo>
                    <a:pt x="0" y="1477168"/>
                  </a:lnTo>
                  <a:cubicBezTo>
                    <a:pt x="1058" y="1299897"/>
                    <a:pt x="2116" y="1084526"/>
                    <a:pt x="3174" y="907255"/>
                  </a:cubicBezTo>
                  <a:lnTo>
                    <a:pt x="796130" y="918367"/>
                  </a:lnTo>
                  <a:cubicBezTo>
                    <a:pt x="801421" y="625209"/>
                    <a:pt x="822826" y="350573"/>
                    <a:pt x="802480" y="0"/>
                  </a:cubicBezTo>
                  <a:cubicBezTo>
                    <a:pt x="1271322" y="10583"/>
                    <a:pt x="815418" y="8732"/>
                    <a:pt x="1259680" y="19050"/>
                  </a:cubicBezTo>
                  <a:cubicBezTo>
                    <a:pt x="1604697" y="193675"/>
                    <a:pt x="2166117" y="681302"/>
                    <a:pt x="2469355" y="869156"/>
                  </a:cubicBezTo>
                  <a:cubicBezTo>
                    <a:pt x="2474144" y="1127653"/>
                    <a:pt x="2470327" y="1016204"/>
                    <a:pt x="2471103" y="1128711"/>
                  </a:cubicBezTo>
                  <a:cubicBezTo>
                    <a:pt x="2631441" y="1128975"/>
                    <a:pt x="2735041" y="1116483"/>
                    <a:pt x="3082130" y="1117600"/>
                  </a:cubicBezTo>
                  <a:lnTo>
                    <a:pt x="4782239" y="1122712"/>
                  </a:lnTo>
                  <a:cubicBezTo>
                    <a:pt x="4740470" y="1045919"/>
                    <a:pt x="4729657" y="1028658"/>
                    <a:pt x="4702175" y="956627"/>
                  </a:cubicBezTo>
                  <a:lnTo>
                    <a:pt x="6334816" y="963168"/>
                  </a:lnTo>
                  <a:lnTo>
                    <a:pt x="6320472" y="1226758"/>
                  </a:lnTo>
                  <a:lnTo>
                    <a:pt x="4622165" y="1221421"/>
                  </a:lnTo>
                  <a:cubicBezTo>
                    <a:pt x="4622324" y="1261744"/>
                    <a:pt x="4635182" y="1257616"/>
                    <a:pt x="4635341" y="1297939"/>
                  </a:cubicBezTo>
                  <a:lnTo>
                    <a:pt x="3647280" y="1282700"/>
                  </a:lnTo>
                  <a:lnTo>
                    <a:pt x="3084195" y="1223424"/>
                  </a:lnTo>
                  <a:close/>
                </a:path>
              </a:pathLst>
            </a:custGeom>
            <a:solidFill>
              <a:schemeClr val="accent6">
                <a:alpha val="14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    Future F Loop       </a:t>
              </a:r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6</a:t>
              </a:r>
              <a:r>
                <a:rPr lang="en-US" baseline="300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th</a:t>
              </a:r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St. boarding islands               </a:t>
              </a:r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5752DB1-D6FC-3C3A-5939-4EA3344ECEB9}"/>
              </a:ext>
            </a:extLst>
          </p:cNvPr>
          <p:cNvSpPr txBox="1">
            <a:spLocks/>
          </p:cNvSpPr>
          <p:nvPr/>
        </p:nvSpPr>
        <p:spPr>
          <a:xfrm>
            <a:off x="9742054" y="6497953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00">
                <a:latin typeface="+mj-lt"/>
              </a:rPr>
              <a:pPr/>
              <a:t>3</a:t>
            </a:fld>
            <a:endParaRPr lang="en-US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615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738CFD-DE21-41B8-9CBC-BC3D85E50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90" y="3472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EE8AC9-B41F-44A8-81DE-FC741CB67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905" y="8044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B701DC-EC54-6940-B880-8470F4517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9811" y="-25399"/>
            <a:ext cx="12298724" cy="7019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49A107-606F-B344-8305-D99C1BE19A09}"/>
              </a:ext>
            </a:extLst>
          </p:cNvPr>
          <p:cNvSpPr/>
          <p:nvPr/>
        </p:nvSpPr>
        <p:spPr>
          <a:xfrm>
            <a:off x="2078181" y="31526"/>
            <a:ext cx="7185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w Cen MT" panose="020B0602020104020603" pitchFamily="34" charset="77"/>
              </a:rPr>
              <a:t>Phase 1 Scope of Work</a:t>
            </a: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7233867E-F48C-45A0-AEEB-DC53E1A6B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963115" cy="658194"/>
          </a:xfrm>
          <a:prstGeom prst="rect">
            <a:avLst/>
          </a:prstGeom>
        </p:spPr>
      </p:pic>
      <p:pic>
        <p:nvPicPr>
          <p:cNvPr id="24" name="Picture 23" descr="Better Market Street">
            <a:extLst>
              <a:ext uri="{FF2B5EF4-FFF2-40B4-BE49-F238E27FC236}">
                <a16:creationId xmlns:a16="http://schemas.microsoft.com/office/drawing/2014/main" id="{3A597995-3886-4948-BC64-08F4F158C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558" y="0"/>
            <a:ext cx="658194" cy="65819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F7CCA90-6A17-4BBF-84FB-44841ACA8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2" y="36549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50A41E-F88F-42C2-9405-596DCDB0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90" y="2098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20ACF1-B9DD-4A6F-8CB5-F45F33EAA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2740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11CAD1D-4025-4595-9939-7F443099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31977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2C9ECA-4EB7-4883-9120-3FD5E06A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45011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5752DB1-D6FC-3C3A-5939-4EA3344ECEB9}"/>
              </a:ext>
            </a:extLst>
          </p:cNvPr>
          <p:cNvSpPr txBox="1">
            <a:spLocks/>
          </p:cNvSpPr>
          <p:nvPr/>
        </p:nvSpPr>
        <p:spPr>
          <a:xfrm>
            <a:off x="9742054" y="6497953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00">
                <a:latin typeface="+mj-lt"/>
              </a:rPr>
              <a:pPr/>
              <a:t>4</a:t>
            </a:fld>
            <a:endParaRPr lang="en-US" sz="1600">
              <a:latin typeface="+mj-lt"/>
            </a:endParaRP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341FA408-DE9C-4B0A-81CE-7CA179784588}"/>
              </a:ext>
            </a:extLst>
          </p:cNvPr>
          <p:cNvSpPr txBox="1">
            <a:spLocks/>
          </p:cNvSpPr>
          <p:nvPr/>
        </p:nvSpPr>
        <p:spPr>
          <a:xfrm>
            <a:off x="227420" y="701969"/>
            <a:ext cx="10764430" cy="4174829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+mn-lt"/>
              </a:rPr>
              <a:t>5 traffic signal upgrades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+mn-lt"/>
              </a:rPr>
              <a:t>Repave curb lane and intersections</a:t>
            </a:r>
            <a:endParaRPr lang="en-US" sz="2400" kern="0" dirty="0">
              <a:solidFill>
                <a:sysClr val="windowText" lastClr="000000"/>
              </a:solidFill>
              <a:latin typeface="+mn-lt"/>
              <a:cs typeface="Graphein Pro Book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+mn-lt"/>
              </a:rPr>
              <a:t>Construct four bulb outs at Hyde, Sixth, and Mason/Turk to shorten crossing distances and improve safety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+mn-lt"/>
              </a:rPr>
              <a:t>Streetscape improvements including new trees, benches and bike racks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+mn-lt"/>
                <a:cs typeface="Graphein Pro Book"/>
              </a:rPr>
              <a:t>Improve roadway drainage near 6</a:t>
            </a:r>
            <a:r>
              <a:rPr lang="en-US" sz="2400" kern="0" baseline="30000" dirty="0">
                <a:solidFill>
                  <a:sysClr val="windowText" lastClr="000000"/>
                </a:solidFill>
                <a:latin typeface="+mn-lt"/>
                <a:cs typeface="Graphein Pro Book"/>
              </a:rPr>
              <a:t>th </a:t>
            </a:r>
            <a:r>
              <a:rPr lang="en-US" sz="2400" kern="0" dirty="0">
                <a:solidFill>
                  <a:sysClr val="windowText" lastClr="000000"/>
                </a:solidFill>
                <a:latin typeface="+mn-lt"/>
                <a:cs typeface="Graphein Pro Book"/>
              </a:rPr>
              <a:t>Street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latin typeface="+mn-lt"/>
              </a:rPr>
              <a:t>Minimal work to Overhead Contact System (OCS), sewers, sub-sidewalk basements, and one fire hydrant triggered by the above work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800" kern="0" dirty="0">
              <a:solidFill>
                <a:sysClr val="windowText" lastClr="000000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400" kern="0" dirty="0">
                <a:solidFill>
                  <a:sysClr val="windowText" lastClr="000000"/>
                </a:solidFill>
                <a:latin typeface="+mn-lt"/>
              </a:rPr>
              <a:t>* Sidewalk level bikeway has been eliminated</a:t>
            </a:r>
          </a:p>
        </p:txBody>
      </p:sp>
    </p:spTree>
    <p:extLst>
      <p:ext uri="{BB962C8B-B14F-4D97-AF65-F5344CB8AC3E}">
        <p14:creationId xmlns:p14="http://schemas.microsoft.com/office/powerpoint/2010/main" val="105917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738CFD-DE21-41B8-9CBC-BC3D85E50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90" y="3472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EE8AC9-B41F-44A8-81DE-FC741CB67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905" y="8044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B701DC-EC54-6940-B880-8470F4517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9811" y="-25399"/>
            <a:ext cx="12298724" cy="7019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49A107-606F-B344-8305-D99C1BE19A09}"/>
              </a:ext>
            </a:extLst>
          </p:cNvPr>
          <p:cNvSpPr/>
          <p:nvPr/>
        </p:nvSpPr>
        <p:spPr>
          <a:xfrm>
            <a:off x="2078181" y="31526"/>
            <a:ext cx="7185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w Cen MT" panose="020B0602020104020603" pitchFamily="34" charset="77"/>
              </a:rPr>
              <a:t>Accessibility Improvements</a:t>
            </a: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7233867E-F48C-45A0-AEEB-DC53E1A6B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963115" cy="658194"/>
          </a:xfrm>
          <a:prstGeom prst="rect">
            <a:avLst/>
          </a:prstGeom>
        </p:spPr>
      </p:pic>
      <p:pic>
        <p:nvPicPr>
          <p:cNvPr id="24" name="Picture 23" descr="Better Market Street logo">
            <a:extLst>
              <a:ext uri="{FF2B5EF4-FFF2-40B4-BE49-F238E27FC236}">
                <a16:creationId xmlns:a16="http://schemas.microsoft.com/office/drawing/2014/main" id="{3A597995-3886-4948-BC64-08F4F158C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558" y="0"/>
            <a:ext cx="658194" cy="65819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F7CCA90-6A17-4BBF-84FB-44841ACA8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2" y="36549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50A41E-F88F-42C2-9405-596DCDB0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90" y="2098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20ACF1-B9DD-4A6F-8CB5-F45F33EAA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2740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11CAD1D-4025-4595-9939-7F443099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31977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2C9ECA-4EB7-4883-9120-3FD5E06A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11" y="45011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5752DB1-D6FC-3C3A-5939-4EA3344ECEB9}"/>
              </a:ext>
            </a:extLst>
          </p:cNvPr>
          <p:cNvSpPr txBox="1">
            <a:spLocks/>
          </p:cNvSpPr>
          <p:nvPr/>
        </p:nvSpPr>
        <p:spPr>
          <a:xfrm>
            <a:off x="9742054" y="6497953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00">
                <a:latin typeface="+mj-lt"/>
              </a:rPr>
              <a:pPr/>
              <a:t>5</a:t>
            </a:fld>
            <a:endParaRPr lang="en-US" sz="1600">
              <a:latin typeface="+mj-lt"/>
            </a:endParaRP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341FA408-DE9C-4B0A-81CE-7CA179784588}"/>
              </a:ext>
            </a:extLst>
          </p:cNvPr>
          <p:cNvSpPr txBox="1">
            <a:spLocks/>
          </p:cNvSpPr>
          <p:nvPr/>
        </p:nvSpPr>
        <p:spPr>
          <a:xfrm>
            <a:off x="276472" y="680489"/>
            <a:ext cx="10861428" cy="4903665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kern="0" dirty="0">
                <a:solidFill>
                  <a:sysClr val="windowText" lastClr="000000"/>
                </a:solidFill>
                <a:latin typeface="+mn-lt"/>
              </a:rPr>
              <a:t>Phase 1 between 5</a:t>
            </a:r>
            <a:r>
              <a:rPr lang="en-US" sz="2400" kern="0" baseline="30000" dirty="0">
                <a:solidFill>
                  <a:sysClr val="windowText" lastClr="000000"/>
                </a:solidFill>
                <a:latin typeface="+mn-lt"/>
              </a:rPr>
              <a:t>th</a:t>
            </a:r>
            <a:r>
              <a:rPr lang="en-US" sz="2400" kern="0" dirty="0">
                <a:solidFill>
                  <a:sysClr val="windowText" lastClr="000000"/>
                </a:solidFill>
                <a:latin typeface="+mn-lt"/>
              </a:rPr>
              <a:t> to 8</a:t>
            </a:r>
            <a:r>
              <a:rPr lang="en-US" sz="2400" kern="0" baseline="30000" dirty="0">
                <a:solidFill>
                  <a:sysClr val="windowText" lastClr="000000"/>
                </a:solidFill>
                <a:latin typeface="+mn-lt"/>
              </a:rPr>
              <a:t>th</a:t>
            </a:r>
            <a:r>
              <a:rPr lang="en-US" sz="2400" kern="0" dirty="0">
                <a:solidFill>
                  <a:sysClr val="windowText" lastClr="000000"/>
                </a:solidFill>
                <a:latin typeface="+mn-lt"/>
              </a:rPr>
              <a:t> streets: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+mn-lt"/>
              </a:rPr>
              <a:t>Repaved crosswalks</a:t>
            </a:r>
            <a:endParaRPr lang="en-US" sz="2400" kern="0" dirty="0">
              <a:solidFill>
                <a:sysClr val="windowText" lastClr="000000"/>
              </a:solidFill>
              <a:latin typeface="+mn-lt"/>
              <a:cs typeface="Graphein Pro Book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+mn-lt"/>
              </a:rPr>
              <a:t>Accessible Pedestrian Signals (APS) at all crossings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+mn-lt"/>
              </a:rPr>
              <a:t>Construct ADA-compliant curb ramps that are twice as wide as today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+mn-lt"/>
              </a:rPr>
              <a:t>Replace sidewalks at the corners with pavers that meet our ADA guidelines – increase slip resistance and minimize vibrations for wheelchair users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+mn-lt"/>
              </a:rPr>
              <a:t>Opening the crosswalk at Market/Hyde from BART to the Main Library</a:t>
            </a:r>
          </a:p>
          <a:p>
            <a:pPr>
              <a:spcBef>
                <a:spcPts val="600"/>
              </a:spcBef>
            </a:pPr>
            <a:endParaRPr lang="en-US" sz="800" kern="0" dirty="0">
              <a:solidFill>
                <a:sysClr val="windowText" lastClr="000000"/>
              </a:solidFill>
              <a:latin typeface="+mn-lt"/>
              <a:cs typeface="Graphein Pro Book"/>
            </a:endParaRPr>
          </a:p>
          <a:p>
            <a:pPr>
              <a:spcBef>
                <a:spcPts val="600"/>
              </a:spcBef>
            </a:pPr>
            <a:r>
              <a:rPr lang="en-US" sz="2400" kern="0" dirty="0">
                <a:solidFill>
                  <a:sysClr val="windowText" lastClr="000000"/>
                </a:solidFill>
                <a:latin typeface="+mn-lt"/>
                <a:cs typeface="Graphein Pro Book"/>
              </a:rPr>
              <a:t>Future improvements: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+mn-lt"/>
                <a:cs typeface="Graphein Pro Book"/>
              </a:rPr>
              <a:t>New transit boarding islands that are 2 times larger than existing</a:t>
            </a:r>
          </a:p>
        </p:txBody>
      </p:sp>
    </p:spTree>
    <p:extLst>
      <p:ext uri="{BB962C8B-B14F-4D97-AF65-F5344CB8AC3E}">
        <p14:creationId xmlns:p14="http://schemas.microsoft.com/office/powerpoint/2010/main" val="219206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798"/>
            <a:ext cx="12192000" cy="65819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25"/>
            <a:ext cx="1963738" cy="658813"/>
          </a:xfrm>
        </p:spPr>
      </p:pic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558" y="22798"/>
            <a:ext cx="658194" cy="6581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925911B-9B67-094F-8AEE-38147BD23AAA}"/>
              </a:ext>
            </a:extLst>
          </p:cNvPr>
          <p:cNvSpPr/>
          <p:nvPr/>
        </p:nvSpPr>
        <p:spPr>
          <a:xfrm>
            <a:off x="1963114" y="67073"/>
            <a:ext cx="10051085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spc="300">
                <a:solidFill>
                  <a:schemeClr val="bg1"/>
                </a:solidFill>
                <a:latin typeface="Tw Cen MT"/>
              </a:rPr>
              <a:t>New Trees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5E6BE7C-EFB2-65D6-5830-73AB2CE64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698" y="807234"/>
            <a:ext cx="2599994" cy="3572166"/>
          </a:xfrm>
          <a:prstGeom prst="rect">
            <a:avLst/>
          </a:prstGeom>
        </p:spPr>
      </p:pic>
      <p:pic>
        <p:nvPicPr>
          <p:cNvPr id="8" name="Picture 10" descr="Picture of tree - Chinese Elm">
            <a:extLst>
              <a:ext uri="{FF2B5EF4-FFF2-40B4-BE49-F238E27FC236}">
                <a16:creationId xmlns:a16="http://schemas.microsoft.com/office/drawing/2014/main" id="{EEAA052D-1F87-B180-5765-7F9C161C5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189" y="807234"/>
            <a:ext cx="2599994" cy="3572166"/>
          </a:xfrm>
          <a:prstGeom prst="rect">
            <a:avLst/>
          </a:prstGeom>
        </p:spPr>
      </p:pic>
      <p:pic>
        <p:nvPicPr>
          <p:cNvPr id="12" name="Picture 12" descr="Picture of tree - Brisbane Box">
            <a:extLst>
              <a:ext uri="{FF2B5EF4-FFF2-40B4-BE49-F238E27FC236}">
                <a16:creationId xmlns:a16="http://schemas.microsoft.com/office/drawing/2014/main" id="{E53DFE6B-E10B-621F-594D-98EFD72F1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0467" y="806326"/>
            <a:ext cx="2599994" cy="35721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74D7C9-AC72-23D7-96B8-4639D9DAA692}"/>
              </a:ext>
            </a:extLst>
          </p:cNvPr>
          <p:cNvSpPr txBox="1"/>
          <p:nvPr/>
        </p:nvSpPr>
        <p:spPr>
          <a:xfrm>
            <a:off x="1276279" y="4395324"/>
            <a:ext cx="22805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Platanus</a:t>
            </a:r>
          </a:p>
          <a:p>
            <a:pPr algn="ctr"/>
            <a:r>
              <a:rPr lang="en-US">
                <a:cs typeface="Calibri"/>
              </a:rPr>
              <a:t>(London Plane)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91AB6-DDFB-1931-5BC8-92E5D1999459}"/>
              </a:ext>
            </a:extLst>
          </p:cNvPr>
          <p:cNvSpPr txBox="1"/>
          <p:nvPr/>
        </p:nvSpPr>
        <p:spPr>
          <a:xfrm>
            <a:off x="4564907" y="4399763"/>
            <a:ext cx="22805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Ulmus</a:t>
            </a:r>
            <a:endParaRPr lang="en-US" err="1"/>
          </a:p>
          <a:p>
            <a:pPr algn="ctr"/>
            <a:r>
              <a:rPr lang="en-US">
                <a:cs typeface="Calibri"/>
              </a:rPr>
              <a:t>(Chinese Elm)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716A703C-8683-F1C9-79E7-D54163EC125E}"/>
              </a:ext>
            </a:extLst>
          </p:cNvPr>
          <p:cNvSpPr txBox="1"/>
          <p:nvPr/>
        </p:nvSpPr>
        <p:spPr>
          <a:xfrm>
            <a:off x="8124390" y="4371544"/>
            <a:ext cx="228055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err="1"/>
              <a:t>Lophostemon</a:t>
            </a:r>
            <a:r>
              <a:rPr lang="en-US"/>
              <a:t> (Brisbane Box)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5676B856-CEDB-67A5-918C-922489E191DF}"/>
              </a:ext>
            </a:extLst>
          </p:cNvPr>
          <p:cNvSpPr txBox="1">
            <a:spLocks/>
          </p:cNvSpPr>
          <p:nvPr/>
        </p:nvSpPr>
        <p:spPr>
          <a:xfrm>
            <a:off x="9742054" y="6497953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00">
                <a:latin typeface="+mj-lt"/>
              </a:rPr>
              <a:pPr/>
              <a:t>6</a:t>
            </a:fld>
            <a:endParaRPr lang="en-US" sz="160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1655D2-477E-4F5A-50B7-14816624E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64228" y="5922684"/>
            <a:ext cx="6096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502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798"/>
            <a:ext cx="12192000" cy="65819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798"/>
            <a:ext cx="1963115" cy="658194"/>
          </a:xfrm>
        </p:spPr>
      </p:pic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558" y="22798"/>
            <a:ext cx="658194" cy="6581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925911B-9B67-094F-8AEE-38147BD23AAA}"/>
              </a:ext>
            </a:extLst>
          </p:cNvPr>
          <p:cNvSpPr/>
          <p:nvPr/>
        </p:nvSpPr>
        <p:spPr>
          <a:xfrm>
            <a:off x="1963114" y="67073"/>
            <a:ext cx="10051085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spc="300">
                <a:solidFill>
                  <a:schemeClr val="bg1"/>
                </a:solidFill>
                <a:latin typeface="Tw Cen MT"/>
              </a:rPr>
              <a:t>Site Furnishings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67BE4C-9472-4126-8248-1399E3F01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8656" y="1478562"/>
            <a:ext cx="3286865" cy="6692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r">
              <a:lnSpc>
                <a:spcPct val="150000"/>
              </a:lnSpc>
            </a:pPr>
            <a:endParaRPr lang="en-US" sz="2800" b="1">
              <a:latin typeface="Tw Cen MT"/>
            </a:endParaRPr>
          </a:p>
        </p:txBody>
      </p:sp>
      <p:pic>
        <p:nvPicPr>
          <p:cNvPr id="4" name="Picture 6" descr="Picture of Concrete Pavers">
            <a:extLst>
              <a:ext uri="{FF2B5EF4-FFF2-40B4-BE49-F238E27FC236}">
                <a16:creationId xmlns:a16="http://schemas.microsoft.com/office/drawing/2014/main" id="{4943664B-FBE6-2119-F481-731C03876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128" y="876279"/>
            <a:ext cx="4495627" cy="2768932"/>
          </a:xfrm>
          <a:prstGeom prst="rect">
            <a:avLst/>
          </a:prstGeom>
        </p:spPr>
      </p:pic>
      <p:pic>
        <p:nvPicPr>
          <p:cNvPr id="12" name="Picture 12" descr="Picture of Bike Racks">
            <a:extLst>
              <a:ext uri="{FF2B5EF4-FFF2-40B4-BE49-F238E27FC236}">
                <a16:creationId xmlns:a16="http://schemas.microsoft.com/office/drawing/2014/main" id="{713F4F59-1915-C68F-742A-75D001761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671" y="876279"/>
            <a:ext cx="4364923" cy="27186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FD3B77-6AC1-C4D3-8DC2-8C4FBE6DB914}"/>
              </a:ext>
            </a:extLst>
          </p:cNvPr>
          <p:cNvSpPr txBox="1"/>
          <p:nvPr/>
        </p:nvSpPr>
        <p:spPr>
          <a:xfrm>
            <a:off x="2060958" y="3625658"/>
            <a:ext cx="22805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Concrete Pavers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94288-282D-6046-38B5-DC5A193F75FF}"/>
              </a:ext>
            </a:extLst>
          </p:cNvPr>
          <p:cNvSpPr txBox="1"/>
          <p:nvPr/>
        </p:nvSpPr>
        <p:spPr>
          <a:xfrm>
            <a:off x="7361853" y="3594916"/>
            <a:ext cx="22805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Bike Racks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6441BCC-E4DA-DE10-F626-9E1B3B0D2732}"/>
              </a:ext>
            </a:extLst>
          </p:cNvPr>
          <p:cNvSpPr txBox="1">
            <a:spLocks/>
          </p:cNvSpPr>
          <p:nvPr/>
        </p:nvSpPr>
        <p:spPr>
          <a:xfrm>
            <a:off x="9742054" y="6497953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00">
                <a:latin typeface="+mj-lt"/>
              </a:rPr>
              <a:pPr/>
              <a:t>7</a:t>
            </a:fld>
            <a:endParaRPr lang="en-US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73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798"/>
            <a:ext cx="12192000" cy="65819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798"/>
            <a:ext cx="1963115" cy="658194"/>
          </a:xfrm>
        </p:spPr>
      </p:pic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558" y="22798"/>
            <a:ext cx="658194" cy="6581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925911B-9B67-094F-8AEE-38147BD23AAA}"/>
              </a:ext>
            </a:extLst>
          </p:cNvPr>
          <p:cNvSpPr/>
          <p:nvPr/>
        </p:nvSpPr>
        <p:spPr>
          <a:xfrm>
            <a:off x="1963114" y="67073"/>
            <a:ext cx="10051085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spc="300" dirty="0">
                <a:solidFill>
                  <a:schemeClr val="bg1"/>
                </a:solidFill>
                <a:latin typeface="Tw Cen MT"/>
              </a:rPr>
              <a:t>Site Furnishings: Seating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67BE4C-9472-4126-8248-1399E3F01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8656" y="1478562"/>
            <a:ext cx="3286865" cy="6692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r">
              <a:lnSpc>
                <a:spcPct val="150000"/>
              </a:lnSpc>
            </a:pPr>
            <a:endParaRPr lang="en-US" sz="2800" b="1">
              <a:latin typeface="Tw Cen MT"/>
            </a:endParaRPr>
          </a:p>
        </p:txBody>
      </p:sp>
      <p:pic>
        <p:nvPicPr>
          <p:cNvPr id="3" name="Picture 3" descr="Picture of benches, backrests and armrests.">
            <a:extLst>
              <a:ext uri="{FF2B5EF4-FFF2-40B4-BE49-F238E27FC236}">
                <a16:creationId xmlns:a16="http://schemas.microsoft.com/office/drawing/2014/main" id="{00246834-2F71-0720-8EAD-92CE1E353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964" y="680992"/>
            <a:ext cx="6581986" cy="2227969"/>
          </a:xfrm>
          <a:prstGeom prst="rect">
            <a:avLst/>
          </a:prstGeom>
        </p:spPr>
      </p:pic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6441BCC-E4DA-DE10-F626-9E1B3B0D2732}"/>
              </a:ext>
            </a:extLst>
          </p:cNvPr>
          <p:cNvSpPr txBox="1">
            <a:spLocks/>
          </p:cNvSpPr>
          <p:nvPr/>
        </p:nvSpPr>
        <p:spPr>
          <a:xfrm>
            <a:off x="9742054" y="6497953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00">
                <a:latin typeface="+mj-lt"/>
              </a:rPr>
              <a:pPr/>
              <a:t>8</a:t>
            </a:fld>
            <a:endParaRPr lang="en-US" sz="160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277B0-DE02-9155-50E8-D802453735F6}"/>
              </a:ext>
            </a:extLst>
          </p:cNvPr>
          <p:cNvSpPr txBox="1"/>
          <p:nvPr/>
        </p:nvSpPr>
        <p:spPr>
          <a:xfrm>
            <a:off x="1172056" y="2684554"/>
            <a:ext cx="10458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-apple-system"/>
              </a:rPr>
              <a:t>The project will install a mix of benches, some with backrests and armrests. Benches will provide wheelchair user areas for accessible companion seating.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66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798"/>
            <a:ext cx="12192000" cy="65819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798"/>
            <a:ext cx="1963115" cy="658194"/>
          </a:xfrm>
        </p:spPr>
      </p:pic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558" y="22798"/>
            <a:ext cx="658194" cy="6581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925911B-9B67-094F-8AEE-38147BD23AAA}"/>
              </a:ext>
            </a:extLst>
          </p:cNvPr>
          <p:cNvSpPr/>
          <p:nvPr/>
        </p:nvSpPr>
        <p:spPr>
          <a:xfrm>
            <a:off x="1963114" y="67073"/>
            <a:ext cx="10051085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spc="300">
                <a:solidFill>
                  <a:schemeClr val="bg1"/>
                </a:solidFill>
                <a:latin typeface="Tw Cen MT"/>
              </a:rPr>
              <a:t>Site Furnishings: Seating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67BE4C-9472-4126-8248-1399E3F01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8656" y="1478562"/>
            <a:ext cx="3286865" cy="6692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r">
              <a:lnSpc>
                <a:spcPct val="150000"/>
              </a:lnSpc>
            </a:pPr>
            <a:endParaRPr lang="en-US" sz="2800" b="1">
              <a:latin typeface="Tw Cen MT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6441BCC-E4DA-DE10-F626-9E1B3B0D2732}"/>
              </a:ext>
            </a:extLst>
          </p:cNvPr>
          <p:cNvSpPr txBox="1">
            <a:spLocks/>
          </p:cNvSpPr>
          <p:nvPr/>
        </p:nvSpPr>
        <p:spPr>
          <a:xfrm>
            <a:off x="9742054" y="6497953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00">
                <a:latin typeface="+mj-lt"/>
              </a:rPr>
              <a:pPr/>
              <a:t>9</a:t>
            </a:fld>
            <a:endParaRPr lang="en-US" sz="1600">
              <a:latin typeface="+mj-lt"/>
            </a:endParaRPr>
          </a:p>
        </p:txBody>
      </p:sp>
      <p:pic>
        <p:nvPicPr>
          <p:cNvPr id="3" name="Picture 2" descr="Drawing of the plan for bench">
            <a:extLst>
              <a:ext uri="{FF2B5EF4-FFF2-40B4-BE49-F238E27FC236}">
                <a16:creationId xmlns:a16="http://schemas.microsoft.com/office/drawing/2014/main" id="{33F0D53B-BCF4-493B-5FE2-0F97BFBEE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5267"/>
            <a:ext cx="12192000" cy="4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30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fedf9c-1b20-47e2-a3e5-6685cee87255">
      <UserInfo>
        <DisplayName>Wang, Yongwen (TIS)</DisplayName>
        <AccountId>746</AccountId>
        <AccountType/>
      </UserInfo>
      <UserInfo>
        <DisplayName>Olea, Cristina (DPW)</DisplayName>
        <AccountId>847</AccountId>
        <AccountType/>
      </UserInfo>
    </SharedWithUsers>
    <_dlc_DocId xmlns="742a54e2-002b-4145-b5d3-563cd0f57e4b">QVYQNATC6FWZ-1505181396-11066</_dlc_DocId>
    <_dlc_DocIdUrl xmlns="742a54e2-002b-4145-b5d3-563cd0f57e4b">
      <Url>https://sfgov1.sharepoint.com/sites/DPW-External/BMS/_layouts/15/DocIdRedir.aspx?ID=QVYQNATC6FWZ-1505181396-11066</Url>
      <Description>QVYQNATC6FWZ-1505181396-11066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3A4FB192DDBB449E416AD2ABD4F3DA" ma:contentTypeVersion="12" ma:contentTypeDescription="Create a new document." ma:contentTypeScope="" ma:versionID="d0e3616f8e5cf79e723b74836705b51a">
  <xsd:schema xmlns:xsd="http://www.w3.org/2001/XMLSchema" xmlns:xs="http://www.w3.org/2001/XMLSchema" xmlns:p="http://schemas.microsoft.com/office/2006/metadata/properties" xmlns:ns2="742a54e2-002b-4145-b5d3-563cd0f57e4b" xmlns:ns3="298ad0aa-b6a7-40a0-82f3-1351bcd0b367" xmlns:ns4="1afedf9c-1b20-47e2-a3e5-6685cee87255" targetNamespace="http://schemas.microsoft.com/office/2006/metadata/properties" ma:root="true" ma:fieldsID="5968b0455541141c6cda8b2ab09184eb" ns2:_="" ns3:_="" ns4:_="">
    <xsd:import namespace="742a54e2-002b-4145-b5d3-563cd0f57e4b"/>
    <xsd:import namespace="298ad0aa-b6a7-40a0-82f3-1351bcd0b367"/>
    <xsd:import namespace="1afedf9c-1b20-47e2-a3e5-6685cee872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a54e2-002b-4145-b5d3-563cd0f57e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ad0aa-b6a7-40a0-82f3-1351bcd0b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edf9c-1b20-47e2-a3e5-6685cee8725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5FC7E4-7952-4512-A053-18C872728DC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1B27B40-053D-433B-8AB5-0891DA6F34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D19731-0511-41ED-A219-ABFDEE3DCC59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1afedf9c-1b20-47e2-a3e5-6685cee87255"/>
    <ds:schemaRef ds:uri="298ad0aa-b6a7-40a0-82f3-1351bcd0b367"/>
    <ds:schemaRef ds:uri="http://schemas.openxmlformats.org/package/2006/metadata/core-properties"/>
    <ds:schemaRef ds:uri="742a54e2-002b-4145-b5d3-563cd0f57e4b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3961F64C-6DE3-475A-B7C6-7825449F1C3B}">
  <ds:schemaRefs>
    <ds:schemaRef ds:uri="1afedf9c-1b20-47e2-a3e5-6685cee87255"/>
    <ds:schemaRef ds:uri="298ad0aa-b6a7-40a0-82f3-1351bcd0b367"/>
    <ds:schemaRef ds:uri="742a54e2-002b-4145-b5d3-563cd0f57e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463</Words>
  <Application>Microsoft Office PowerPoint</Application>
  <PresentationFormat>Widescreen</PresentationFormat>
  <Paragraphs>69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-apple-system</vt:lpstr>
      <vt:lpstr>Arial</vt:lpstr>
      <vt:lpstr>Calibri</vt:lpstr>
      <vt:lpstr>Graphein Pro Book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 &amp; County of San Francisco</dc:creator>
  <cp:lastModifiedBy>John Koste</cp:lastModifiedBy>
  <cp:revision>8</cp:revision>
  <cp:lastPrinted>2021-02-09T18:19:06Z</cp:lastPrinted>
  <dcterms:created xsi:type="dcterms:W3CDTF">2018-09-24T17:56:30Z</dcterms:created>
  <dcterms:modified xsi:type="dcterms:W3CDTF">2022-07-14T18:09:10Z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2018-09-24T00:00:00Z</vt:filetime>
  </property>
  <property fmtid="{D5CDD505-2E9C-101B-9397-08002B2CF9AE}" pid="5" name="ContentTypeId">
    <vt:lpwstr>0x0101003A3A4FB192DDBB449E416AD2ABD4F3DA</vt:lpwstr>
  </property>
  <property fmtid="{D5CDD505-2E9C-101B-9397-08002B2CF9AE}" pid="6" name="_dlc_DocIdItemGuid">
    <vt:lpwstr>a948cd71-b8de-423f-be41-43005be5d761</vt:lpwstr>
  </property>
</Properties>
</file>