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9" r:id="rId2"/>
    <p:sldId id="260" r:id="rId3"/>
    <p:sldId id="258" r:id="rId4"/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9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02C357-C4D5-442B-8AA0-C64F15DBC7EF}" type="datetimeFigureOut">
              <a:rPr lang="en-US" smtClean="0"/>
              <a:t>6/14/22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8FE01-DBC6-479B-B3D1-AD740007B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900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Background of reports</a:t>
            </a:r>
          </a:p>
          <a:p>
            <a:r>
              <a:rPr lang="en-US" dirty="0"/>
              <a:t>Purpose of each report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91DAE-A9F2-48FE-A7AC-650FE085E69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273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B6051-DDF2-46D5-B1CC-DDC0F5541053}" type="datetimeFigureOut">
              <a:rPr lang="en-US" smtClean="0"/>
              <a:t>6/14/22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4018-2D32-48BB-9290-48BE029A3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04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B6051-DDF2-46D5-B1CC-DDC0F5541053}" type="datetimeFigureOut">
              <a:rPr lang="en-US" smtClean="0"/>
              <a:t>6/14/22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4018-2D32-48BB-9290-48BE029A3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433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B6051-DDF2-46D5-B1CC-DDC0F5541053}" type="datetimeFigureOut">
              <a:rPr lang="en-US" smtClean="0"/>
              <a:t>6/14/22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4018-2D32-48BB-9290-48BE029A3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233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B6051-DDF2-46D5-B1CC-DDC0F5541053}" type="datetimeFigureOut">
              <a:rPr lang="en-US" smtClean="0"/>
              <a:t>6/14/22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4018-2D32-48BB-9290-48BE029A3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500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B6051-DDF2-46D5-B1CC-DDC0F5541053}" type="datetimeFigureOut">
              <a:rPr lang="en-US" smtClean="0"/>
              <a:t>6/14/22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4018-2D32-48BB-9290-48BE029A3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577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B6051-DDF2-46D5-B1CC-DDC0F5541053}" type="datetimeFigureOut">
              <a:rPr lang="en-US" smtClean="0"/>
              <a:t>6/14/22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4018-2D32-48BB-9290-48BE029A3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848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B6051-DDF2-46D5-B1CC-DDC0F5541053}" type="datetimeFigureOut">
              <a:rPr lang="en-US" smtClean="0"/>
              <a:t>6/14/22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4018-2D32-48BB-9290-48BE029A3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602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B6051-DDF2-46D5-B1CC-DDC0F5541053}" type="datetimeFigureOut">
              <a:rPr lang="en-US" smtClean="0"/>
              <a:t>6/14/22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4018-2D32-48BB-9290-48BE029A3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920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B6051-DDF2-46D5-B1CC-DDC0F5541053}" type="datetimeFigureOut">
              <a:rPr lang="en-US" smtClean="0"/>
              <a:t>6/14/22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4018-2D32-48BB-9290-48BE029A3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526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B6051-DDF2-46D5-B1CC-DDC0F5541053}" type="datetimeFigureOut">
              <a:rPr lang="en-US" smtClean="0"/>
              <a:t>6/14/22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4018-2D32-48BB-9290-48BE029A3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910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B6051-DDF2-46D5-B1CC-DDC0F5541053}" type="datetimeFigureOut">
              <a:rPr lang="en-US" smtClean="0"/>
              <a:t>6/14/22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4018-2D32-48BB-9290-48BE029A3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723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B6051-DDF2-46D5-B1CC-DDC0F5541053}" type="datetimeFigureOut">
              <a:rPr lang="en-US" smtClean="0"/>
              <a:t>6/14/22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94018-2D32-48BB-9290-48BE029A3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691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20648"/>
            <a:ext cx="10515600" cy="11938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600" dirty="0"/>
              <a:t>Ordinance 266-20, passed in December 2020, establishes two new reports focused on affordable housing for seniors and people with disabilities</a:t>
            </a:r>
          </a:p>
          <a:p>
            <a:pPr lvl="0"/>
            <a:endParaRPr lang="en-US" sz="13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32915-CA52-40A9-8A5D-8C8F15DFA0C8}" type="slidenum">
              <a:rPr lang="en-US" smtClean="0"/>
              <a:t>1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76312" y="2589893"/>
          <a:ext cx="10239375" cy="38199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81636">
                  <a:extLst>
                    <a:ext uri="{9D8B030D-6E8A-4147-A177-3AD203B41FA5}">
                      <a16:colId xmlns:a16="http://schemas.microsoft.com/office/drawing/2014/main" val="3132003865"/>
                    </a:ext>
                  </a:extLst>
                </a:gridCol>
                <a:gridCol w="4895464">
                  <a:extLst>
                    <a:ext uri="{9D8B030D-6E8A-4147-A177-3AD203B41FA5}">
                      <a16:colId xmlns:a16="http://schemas.microsoft.com/office/drawing/2014/main" val="2106629714"/>
                    </a:ext>
                  </a:extLst>
                </a:gridCol>
                <a:gridCol w="2962275">
                  <a:extLst>
                    <a:ext uri="{9D8B030D-6E8A-4147-A177-3AD203B41FA5}">
                      <a16:colId xmlns:a16="http://schemas.microsoft.com/office/drawing/2014/main" val="1775968634"/>
                    </a:ext>
                  </a:extLst>
                </a:gridCol>
              </a:tblGrid>
              <a:tr h="3297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Report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Description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Schedule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5855870"/>
                  </a:ext>
                </a:extLst>
              </a:tr>
              <a:tr h="18411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Housing Needs Overview Report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Provides a snapshot of existing City-funded affordable housing units occupied by seniors and people with disabilities, as well as units in the production pipeline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(tracked by MOHCD)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Due October 2021 and every year thereafter except years in which the Needs Assessment report is completed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0579646"/>
                  </a:ext>
                </a:extLst>
              </a:tr>
              <a:tr h="16488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Housing Needs Assessment and Production Pipeline Report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An analysis of senior and disability housing needs, City housing programs and services, and recommendations to address unmet needs and support system coordination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Due October 2022 and every third year thereafter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76889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3855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Needs Assessment 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032375"/>
          </a:xfrm>
        </p:spPr>
        <p:txBody>
          <a:bodyPr>
            <a:normAutofit/>
          </a:bodyPr>
          <a:lstStyle/>
          <a:p>
            <a:r>
              <a:rPr lang="en-US" b="1" dirty="0"/>
              <a:t>Phase 1 – Project Launch: October 2021-January 2022</a:t>
            </a:r>
          </a:p>
          <a:p>
            <a:pPr lvl="1"/>
            <a:r>
              <a:rPr lang="en-US" dirty="0"/>
              <a:t>Develop project plan, coordinate key departmental contacts, procure consulting services, design analytic approach, collect datasets</a:t>
            </a:r>
          </a:p>
          <a:p>
            <a:endParaRPr lang="en-US" sz="1200" dirty="0"/>
          </a:p>
          <a:p>
            <a:r>
              <a:rPr lang="en-US" b="1" u="sng" dirty="0"/>
              <a:t>Phase 2 – Data Collection &amp; Analysis: February 2022-July 2022</a:t>
            </a:r>
          </a:p>
          <a:p>
            <a:pPr lvl="1"/>
            <a:r>
              <a:rPr lang="en-US" dirty="0"/>
              <a:t>Community engagement and research, population data analysis, housing program data analysis</a:t>
            </a:r>
          </a:p>
          <a:p>
            <a:pPr lvl="1"/>
            <a:endParaRPr lang="en-US" sz="1200" dirty="0"/>
          </a:p>
          <a:p>
            <a:r>
              <a:rPr lang="en-US" b="1" dirty="0"/>
              <a:t>Phase 3 – Draft Report: July 2022-September 2022</a:t>
            </a:r>
          </a:p>
          <a:p>
            <a:pPr lvl="1"/>
            <a:r>
              <a:rPr lang="en-US" dirty="0"/>
              <a:t>Research and develop recommendations, gather feedback from department partners, refresh any new data</a:t>
            </a:r>
          </a:p>
          <a:p>
            <a:endParaRPr lang="en-US" sz="1200" dirty="0"/>
          </a:p>
          <a:p>
            <a:pPr marL="0" indent="0">
              <a:buNone/>
            </a:pPr>
            <a:r>
              <a:rPr lang="en-US" b="1" dirty="0">
                <a:sym typeface="Wingdings" panose="05000000000000000000" pitchFamily="2" charset="2"/>
              </a:rPr>
              <a:t> </a:t>
            </a:r>
            <a:r>
              <a:rPr lang="en-US" b="1" dirty="0"/>
              <a:t>Publish Report by October 1, 2022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32915-CA52-40A9-8A5D-8C8F15DFA0C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920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2022 Aging and Disability Housing Needs Assessment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City wants to hear from people with disabilities about their unmet affordable housing needs. We want to hear about barriers you may experience in accessing City-funded affordable housing, as well as strengths and gaps in the system. </a:t>
            </a:r>
          </a:p>
          <a:p>
            <a:endParaRPr lang="en-US" dirty="0"/>
          </a:p>
          <a:p>
            <a:r>
              <a:rPr lang="en-US" dirty="0"/>
              <a:t>Your input will help City leaders develop recommendations to address unmet needs and improve coordination of housing development and service delivery. </a:t>
            </a:r>
          </a:p>
        </p:txBody>
      </p:sp>
    </p:spTree>
    <p:extLst>
      <p:ext uri="{BB962C8B-B14F-4D97-AF65-F5344CB8AC3E}">
        <p14:creationId xmlns:p14="http://schemas.microsoft.com/office/powerpoint/2010/main" val="1024881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Aging and Disability Housing Community Input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51754"/>
            <a:ext cx="10515600" cy="4351338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Join a Community Forum next week. </a:t>
            </a:r>
          </a:p>
          <a:p>
            <a:pPr lvl="1"/>
            <a:r>
              <a:rPr lang="en-US" dirty="0"/>
              <a:t>The first 30 participants at each forum will receive a $5 Starbucks gift card</a:t>
            </a:r>
          </a:p>
          <a:p>
            <a:pPr marL="457200" lvl="1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Take the survey today! </a:t>
            </a:r>
          </a:p>
          <a:p>
            <a:pPr lvl="1"/>
            <a:r>
              <a:rPr lang="en-US" dirty="0"/>
              <a:t>Five survey participants will win $100</a:t>
            </a:r>
          </a:p>
          <a:p>
            <a:pPr marL="457200" lvl="1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Sign up to join our Deaf Community Focus Group. </a:t>
            </a:r>
          </a:p>
          <a:p>
            <a:pPr lvl="1"/>
            <a:r>
              <a:rPr lang="en-US" dirty="0"/>
              <a:t>Focus group participants will receive a $50 incentive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Please go to sfhsa.com/housing to take the survey and register for an event.</a:t>
            </a:r>
          </a:p>
        </p:txBody>
      </p:sp>
    </p:spTree>
    <p:extLst>
      <p:ext uri="{BB962C8B-B14F-4D97-AF65-F5344CB8AC3E}">
        <p14:creationId xmlns:p14="http://schemas.microsoft.com/office/powerpoint/2010/main" val="155709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363</Words>
  <Application>Microsoft Macintosh PowerPoint</Application>
  <PresentationFormat>Widescreen</PresentationFormat>
  <Paragraphs>42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Introduction</vt:lpstr>
      <vt:lpstr>Needs Assessment Timeline</vt:lpstr>
      <vt:lpstr>2022 Aging and Disability Housing Needs Assessment Report</vt:lpstr>
      <vt:lpstr>Aging and Disability Housing Community Input Opportunities</vt:lpstr>
    </vt:vector>
  </TitlesOfParts>
  <Company>hsa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Isabel Clayter</dc:creator>
  <cp:lastModifiedBy>Nicole Bohn</cp:lastModifiedBy>
  <cp:revision>9</cp:revision>
  <dcterms:created xsi:type="dcterms:W3CDTF">2022-06-10T22:49:01Z</dcterms:created>
  <dcterms:modified xsi:type="dcterms:W3CDTF">2022-06-14T16:46:07Z</dcterms:modified>
</cp:coreProperties>
</file>