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762D1-EC2A-4AF6-A870-7455D181DC2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449DB-4EED-4668-907C-2E75DA223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5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7DC0E-7469-4649-B4A1-FB9506648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18BC3-A0BC-4FE6-9981-EA6D2B607D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B9EF8-A64D-4A16-B5F8-C98E57055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1404-CA6C-4EF9-8FC4-5554EA951F32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DCD86-AF52-4C98-8537-2FE46503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9DA29-403F-41DE-AE4C-2AAE56F7D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3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C6460-704C-4C04-8091-A6AEB078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02E10-FB06-4385-B0E9-DD36B4CAF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CBF52-442B-4BAA-9705-B7C84E7D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2BE41-DECC-43BD-911A-52CB48703A60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8544E-7F24-42A8-8034-241E6B09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210C03-537F-4097-8E24-72A828965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1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5BEA85-B4EA-4CEE-9FB4-FD72320DF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E1D664-9905-4E62-9D1D-74BF0C6D0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624B8-4650-45ED-83E7-C6F0C5582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992A2-39C1-438D-8C25-52631AEF0BB9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FCD20-DBA0-459A-A63D-0AE20ADC8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6BB72-6175-43E1-932F-8AC63BDB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5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B072-0417-4F74-8E46-C68C05057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AF33F-3B8B-445B-8240-2C2895BC1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5F462-665B-4F50-B6BD-A2D8B468B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33C3-1EAD-42B9-963E-A4224A7C2AC6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67307-5D67-4980-98EC-AC4BD0183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C8A94-B4E9-4E44-BC60-59FA9D45B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7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B5917-4342-431F-97EA-46A323D53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476F9-DA02-4043-93AD-D764EDBA1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7DD72-6BCF-4CB3-9B12-CD0A0DB8B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3154-E3C5-4CFC-A323-5023596DE0ED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37AD5-627A-4E8A-BC0B-621671B3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29D35-B5C4-46BB-BD4C-FF7719D5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2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C0ED-5EB8-4ABE-8B9A-DDC806C0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F3CD-9700-4D65-BDED-577D5E856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0EBC5-2B15-46C4-8312-9101F94E96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BCE6B-CD27-46B3-ABE8-010CA0801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CAB68-EAFF-451F-BCE0-A738B34CA4CC}" type="datetime1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52987A-95ED-4E85-B31E-90133DE3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F88F9-46C0-4039-AB29-A8B491102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6DA8C-1B72-45FF-8050-282D745C9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E215F-2DAC-4C90-B0CA-7866AEA3C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514EA-67A8-4EBD-9563-D6BB5E2A6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0351C-4923-4551-95FE-78A440318F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84DBB-9EE2-4D47-A082-FD16F85B23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0C385-7591-47EA-B830-5D1E34068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A5B2-7032-4D52-9F16-7F4BBE8EC8B6}" type="datetime1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8D8D6-9D26-465F-A6EB-C0487C20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C3774-9C58-4B6B-BE26-222FDD338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47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C122C-B3AA-4415-8B90-50D865182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74EDA2-E620-4F3A-B18D-972E5F7E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01D01-C8A4-43DD-B8E5-2F4CF70F5115}" type="datetime1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07729-D4C4-4471-8E30-6801F3321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3289FF-1385-4F02-A802-07AEC554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9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94360-D29C-4FED-B892-75D858F32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3712-6251-4318-AA9B-C6A3CBFCF29B}" type="datetime1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7F976-3B35-4C1E-8964-72D31BC29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3E3F6-8E96-412B-8A39-CE2C443E0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9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4248-AB20-44C2-8C16-774ADEF66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0172A-F3B6-436F-A706-51EC6692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3C20A-353D-4CA7-958C-7BED91C4B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06AC1-8B7C-4FF5-B3F7-C3461921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81056-56AB-4FEF-9760-1BD3280A151D}" type="datetime1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A954A6-AEC1-4C01-830C-F2BACE083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E592C-6BEB-4452-9CD1-BBFFC876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8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64160-7333-4D02-A4F8-A5E67E162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051AE-796D-4D0A-810F-839C70F44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C76B3-A30E-4281-9F29-9B9F52A9D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008B0-7373-42F3-BBCE-55F284312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4D93-DAFD-445B-968A-4C73EC2A054B}" type="datetime1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08148-1580-401D-8723-093E09C8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4CA23-44D2-40D0-9638-5CBB7D4CA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6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3BCAA3-89D8-4835-988D-229D924C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08511-D628-445D-9BBA-9BDCEA7CA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D2AF2-D31E-4624-B98A-9028B29C83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FC986-D565-46BA-8236-F20374D805E6}" type="datetime1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BB705-E76D-406B-A927-7FF25E4D39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D0285-306D-4F2F-81ED-1C886E992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F6647-8921-481B-A08C-9AC967294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2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da.org/" TargetMode="External"/><Relationship Id="rId2" Type="http://schemas.openxmlformats.org/officeDocument/2006/relationships/hyperlink" Target="http://www.hearinglos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aywhatclub.org/" TargetMode="External"/><Relationship Id="rId4" Type="http://schemas.openxmlformats.org/officeDocument/2006/relationships/hyperlink" Target="http://www.na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1672-2507-4E91-9DF6-96D18A2102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Hearing Loss Awareness Month: Resources for People with Hearing Loss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A87F57-73A0-4F23-ABB6-C0BFD9D238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Ken </a:t>
            </a:r>
            <a:r>
              <a:rPr lang="en-US" dirty="0" err="1"/>
              <a:t>Arcia</a:t>
            </a:r>
            <a:r>
              <a:rPr lang="en-US" dirty="0"/>
              <a:t>, Association of Late Deafened Adults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E5E4CF-C97F-4EF4-A21B-BEDA14A1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8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936E-B0B6-4DDF-9A4B-9F82CCBE5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Black" panose="020B0A04020102020204" pitchFamily="34" charset="0"/>
              </a:rPr>
              <a:t>RESOURCES FOR INDIVIDUALS WHO LOSE THEIR HEARING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E01CA-5B63-4D7D-BD83-82E280A29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1" y="1016000"/>
            <a:ext cx="11717866" cy="5638800"/>
          </a:xfrm>
        </p:spPr>
        <p:txBody>
          <a:bodyPr>
            <a:normAutofit lnSpcReduction="10000"/>
          </a:bodyPr>
          <a:lstStyle/>
          <a:p>
            <a:pPr marL="0" marR="121920" indent="0">
              <a:lnSpc>
                <a:spcPct val="119000"/>
              </a:lnSpc>
              <a:spcBef>
                <a:spcPts val="131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n-US" sz="2000" spc="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1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rson</a:t>
            </a:r>
            <a:r>
              <a:rPr lang="en-US" sz="2000" spc="-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sz="2000" spc="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oses</a:t>
            </a:r>
            <a:r>
              <a:rPr lang="en-US" sz="2000" spc="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1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sho</a:t>
            </a:r>
            <a:r>
              <a:rPr lang="en-US" sz="2000" spc="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n-US" sz="2000" spc="1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eck</a:t>
            </a:r>
            <a:r>
              <a:rPr lang="en-US" sz="2000" spc="-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n-US" sz="2000" spc="-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spc="-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PCP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ry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2000" spc="-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2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ys</a:t>
            </a:r>
            <a:r>
              <a:rPr lang="en-US" sz="2000" spc="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spc="1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en-US" sz="2000" spc="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2000" spc="-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en-US" sz="2000" spc="-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spc="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2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35" dirty="0">
                <a:solidFill>
                  <a:srgbClr val="381F0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ose</a:t>
            </a:r>
            <a:r>
              <a:rPr lang="en-US" sz="2000" spc="-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Thr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2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(E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T)</a:t>
            </a:r>
            <a:r>
              <a:rPr lang="en-US" sz="2000" spc="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spec</a:t>
            </a:r>
            <a:r>
              <a:rPr lang="en-US" sz="2000" spc="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381F0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spc="-320" dirty="0">
                <a:solidFill>
                  <a:srgbClr val="381F0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spc="-2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000" spc="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2000" spc="-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referred</a:t>
            </a:r>
            <a:r>
              <a:rPr lang="en-US" sz="2000" spc="-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spc="-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 follo</a:t>
            </a:r>
            <a:r>
              <a:rPr lang="en-US" sz="2000" spc="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2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121920" lvl="0" indent="-342900">
              <a:lnSpc>
                <a:spcPct val="119000"/>
              </a:lnSpc>
              <a:spcBef>
                <a:spcPts val="10"/>
              </a:spcBef>
              <a:buClr>
                <a:srgbClr val="1D0C03"/>
              </a:buClr>
              <a:buSzPts val="1800"/>
              <a:tabLst>
                <a:tab pos="946150" algn="l"/>
              </a:tabLst>
            </a:pP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1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en-US" sz="2000" spc="-1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oca</a:t>
            </a:r>
            <a:r>
              <a:rPr lang="en-US" sz="2000" spc="-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000" spc="-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000" spc="-2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spc="-2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lang="en-US" sz="2000" spc="-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000" spc="-3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VR)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sz="2000" spc="-2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spc="-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ll</a:t>
            </a:r>
            <a:r>
              <a:rPr lang="en-US" sz="2000" spc="-2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wo</a:t>
            </a:r>
            <a:r>
              <a:rPr lang="en-US" sz="2000" spc="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1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spc="-3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VR</a:t>
            </a:r>
            <a:r>
              <a:rPr lang="en-US" sz="2000" spc="-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1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spc="-3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2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spc="-1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000" spc="-2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000" spc="-1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spc="-3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1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1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2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hear</a:t>
            </a:r>
            <a:r>
              <a:rPr lang="en-US" sz="2000" spc="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2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-1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spc="-2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1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2000" spc="-2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eede</a:t>
            </a:r>
            <a:r>
              <a:rPr lang="en-US" sz="2000" spc="-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93980" lvl="0" indent="-342900">
              <a:lnSpc>
                <a:spcPct val="119000"/>
              </a:lnSpc>
              <a:spcBef>
                <a:spcPts val="10"/>
              </a:spcBef>
              <a:buClr>
                <a:srgbClr val="1D0C03"/>
              </a:buClr>
              <a:buSzPts val="1800"/>
              <a:tabLst>
                <a:tab pos="927100" algn="l"/>
              </a:tabLst>
            </a:pP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1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censed</a:t>
            </a:r>
            <a:r>
              <a:rPr lang="en-US" sz="2000" spc="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1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st </a:t>
            </a:r>
            <a:r>
              <a:rPr lang="en-US" sz="2000" spc="-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spc="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spc="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 th</a:t>
            </a:r>
            <a:r>
              <a:rPr lang="en-US" sz="2000" spc="-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2000" spc="1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2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spc="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en-US" sz="2000" spc="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2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spc="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sz="2000" spc="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(or</a:t>
            </a:r>
            <a:r>
              <a:rPr lang="en-US" sz="2000" spc="1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cochl</a:t>
            </a:r>
            <a:r>
              <a:rPr lang="en-US" sz="2000" spc="-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spc="-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000" spc="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spc="-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spc="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oss</a:t>
            </a:r>
            <a:r>
              <a:rPr lang="en-US" sz="2000" spc="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try</a:t>
            </a:r>
            <a:r>
              <a:rPr lang="en-US" sz="2000" spc="1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iffer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2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lang="en-US" sz="2000" spc="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en-US" sz="2000" spc="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spc="-1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sist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spc="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spc="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evice</a:t>
            </a:r>
            <a:r>
              <a:rPr lang="en-US" sz="2000" spc="-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1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596900" lvl="0" indent="-342900">
              <a:lnSpc>
                <a:spcPct val="98000"/>
              </a:lnSpc>
              <a:spcBef>
                <a:spcPts val="30"/>
              </a:spcBef>
              <a:buClr>
                <a:srgbClr val="1D0C03"/>
              </a:buClr>
              <a:buSzPts val="1800"/>
              <a:tabLst>
                <a:tab pos="936625" algn="l"/>
                <a:tab pos="8946515" algn="l"/>
              </a:tabLst>
            </a:pP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spc="-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en-US" sz="2000" spc="-3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en-US" sz="2000" spc="-2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2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nc</a:t>
            </a:r>
            <a:r>
              <a:rPr lang="en-US" sz="2000" spc="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ude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3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izat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ns</a:t>
            </a:r>
            <a:r>
              <a:rPr lang="en-US" sz="2000" spc="-2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spc="-1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2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spc="-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2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2000" spc="-2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spc="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-of- 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2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4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3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Late-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afened</a:t>
            </a:r>
            <a:r>
              <a:rPr lang="en-US" sz="2000" spc="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spc="-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3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spc="-3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3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3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spc="-3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loc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4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2000" spc="-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2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000" spc="-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spc="-4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3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ew</a:t>
            </a:r>
            <a:r>
              <a:rPr lang="en-US" sz="2000" spc="-3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	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ts val="2650"/>
              </a:lnSpc>
              <a:spcBef>
                <a:spcPts val="0"/>
              </a:spcBef>
              <a:buClr>
                <a:srgbClr val="1D0C03"/>
              </a:buClr>
              <a:buSzPts val="1800"/>
              <a:tabLst>
                <a:tab pos="1470025" algn="l"/>
                <a:tab pos="9165590" algn="l"/>
                <a:tab pos="11184890" algn="l"/>
              </a:tabLst>
            </a:pP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2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2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oss</a:t>
            </a:r>
            <a:r>
              <a:rPr lang="en-US" sz="2000" spc="-3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Assoc</a:t>
            </a:r>
            <a:r>
              <a:rPr lang="en-US" sz="2000" spc="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2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spc="-3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en-US" sz="2000" spc="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2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n-US" sz="2000" spc="-1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LAA)</a:t>
            </a:r>
            <a:r>
              <a:rPr lang="en-US" sz="2000" spc="-1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ww</a:t>
            </a:r>
            <a:r>
              <a:rPr lang="en-US" sz="2000" spc="-11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w</a:t>
            </a:r>
            <a:r>
              <a:rPr lang="en-US" sz="2000" spc="-290" dirty="0">
                <a:solidFill>
                  <a:srgbClr val="5D6B5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2000" spc="-2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h</a:t>
            </a:r>
            <a:r>
              <a:rPr lang="en-US" sz="2000" spc="-15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e</a:t>
            </a:r>
            <a:r>
              <a:rPr lang="en-US" sz="2000" spc="-7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a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r</a:t>
            </a:r>
            <a:r>
              <a:rPr lang="en-US" sz="2000" spc="-14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i</a:t>
            </a:r>
            <a:r>
              <a:rPr lang="en-US" sz="2000" spc="-2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n</a:t>
            </a:r>
            <a:r>
              <a:rPr lang="en-US" sz="2000" spc="-11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g</a:t>
            </a:r>
            <a:r>
              <a:rPr lang="en-US" sz="2000" spc="-23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l</a:t>
            </a:r>
            <a:r>
              <a:rPr lang="en-US" sz="2000" spc="-14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o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s</a:t>
            </a:r>
            <a:r>
              <a:rPr lang="en-US" sz="2000" spc="-1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s</a:t>
            </a:r>
            <a:r>
              <a:rPr lang="en-US" sz="2000" spc="-26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2000" spc="-6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o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2"/>
              </a:rPr>
              <a:t>rg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105"/>
              </a:spcBef>
              <a:buClr>
                <a:srgbClr val="1D0C03"/>
              </a:buClr>
              <a:buSzPts val="1800"/>
              <a:tabLst>
                <a:tab pos="1450975" algn="l"/>
                <a:tab pos="9003665" algn="l"/>
                <a:tab pos="10459720" algn="l"/>
              </a:tabLst>
            </a:pP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Assoc</a:t>
            </a:r>
            <a:r>
              <a:rPr lang="en-US" sz="2000" spc="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2000" spc="-3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spc="-3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La</a:t>
            </a:r>
            <a:r>
              <a:rPr lang="en-US" sz="2000" spc="-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e-D</a:t>
            </a:r>
            <a:r>
              <a:rPr lang="en-US" sz="2000" spc="-1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fened</a:t>
            </a:r>
            <a:r>
              <a:rPr lang="en-US" sz="2000" spc="-4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1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spc="-2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ts</a:t>
            </a:r>
            <a:r>
              <a:rPr lang="en-US" sz="2000" spc="-3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(A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3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A)</a:t>
            </a:r>
            <a:r>
              <a:rPr lang="en-US" sz="2000" spc="-3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000" spc="-9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ww</a:t>
            </a:r>
            <a:r>
              <a:rPr lang="en-US" sz="2000" spc="-2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w</a:t>
            </a:r>
            <a:r>
              <a:rPr lang="en-US" sz="2000" spc="-320" dirty="0">
                <a:solidFill>
                  <a:srgbClr val="4F5E6B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spc="-7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a</a:t>
            </a:r>
            <a:r>
              <a:rPr lang="en-US" sz="2000" spc="-15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l</a:t>
            </a:r>
            <a:r>
              <a:rPr lang="en-US" sz="2000" spc="-13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d</a:t>
            </a:r>
            <a:r>
              <a:rPr lang="en-US" sz="2000" spc="-7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a</a:t>
            </a:r>
            <a:r>
              <a:rPr lang="en-US" sz="2000" spc="-23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.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o</a:t>
            </a:r>
            <a:r>
              <a:rPr lang="en-US" sz="2000" spc="-9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r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g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330"/>
              </a:spcBef>
              <a:buClr>
                <a:srgbClr val="1D0C03"/>
              </a:buClr>
              <a:buSzPts val="1800"/>
              <a:tabLst>
                <a:tab pos="1470025" algn="l"/>
                <a:tab pos="6289040" algn="l"/>
              </a:tabLst>
            </a:pP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 Assoc</a:t>
            </a:r>
            <a:r>
              <a:rPr lang="en-US" sz="2000" spc="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2000" spc="-1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spc="-2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8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AD)        - </a:t>
            </a:r>
            <a:r>
              <a:rPr lang="en-US" sz="2000" spc="-7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ww</a:t>
            </a:r>
            <a:r>
              <a:rPr lang="en-US" sz="2000" spc="-2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w</a:t>
            </a:r>
            <a:r>
              <a:rPr lang="en-US" sz="2000" spc="-290" dirty="0">
                <a:solidFill>
                  <a:srgbClr val="5D6B54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en-US" sz="2000" spc="-215" dirty="0">
                <a:solidFill>
                  <a:srgbClr val="13648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n</a:t>
            </a:r>
            <a:r>
              <a:rPr lang="en-US" sz="2000" spc="-165" dirty="0">
                <a:solidFill>
                  <a:srgbClr val="13648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a</a:t>
            </a:r>
            <a:r>
              <a:rPr lang="en-US" sz="2000" spc="-145" dirty="0">
                <a:solidFill>
                  <a:srgbClr val="13648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d</a:t>
            </a:r>
            <a:r>
              <a:rPr lang="en-US" sz="2000" spc="-290" dirty="0">
                <a:solidFill>
                  <a:srgbClr val="2B5B6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r>
              <a:rPr lang="en-US" sz="2000" spc="-6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o</a:t>
            </a:r>
            <a:r>
              <a:rPr lang="en-US" sz="2000" spc="-17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r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4"/>
              </a:rPr>
              <a:t>g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spcBef>
                <a:spcPts val="330"/>
              </a:spcBef>
              <a:buClr>
                <a:srgbClr val="1D0C03"/>
              </a:buClr>
              <a:buSzPts val="1800"/>
              <a:tabLst>
                <a:tab pos="1460500" algn="l"/>
                <a:tab pos="6308090" algn="l"/>
                <a:tab pos="10794365" algn="l"/>
              </a:tabLst>
            </a:pPr>
            <a:r>
              <a:rPr lang="en-US" sz="2000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-315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10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000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spc="-40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225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45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70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20" dirty="0" err="1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ub</a:t>
            </a:r>
            <a:r>
              <a:rPr lang="en-US" sz="2000" spc="-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spc="3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ww</a:t>
            </a:r>
            <a:r>
              <a:rPr lang="en-US" sz="2000" spc="-2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w</a:t>
            </a:r>
            <a:r>
              <a:rPr lang="en-US" sz="2000" spc="-265" dirty="0">
                <a:solidFill>
                  <a:srgbClr val="364B85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.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s</a:t>
            </a:r>
            <a:r>
              <a:rPr lang="en-US" sz="2000" spc="-20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a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y</a:t>
            </a:r>
            <a:r>
              <a:rPr lang="en-US" sz="2000" spc="-2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w</a:t>
            </a:r>
            <a:r>
              <a:rPr lang="en-US" sz="2000" spc="-200" dirty="0">
                <a:solidFill>
                  <a:srgbClr val="2B5B6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h</a:t>
            </a:r>
            <a:r>
              <a:rPr lang="en-US" sz="2000" spc="-23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a</a:t>
            </a:r>
            <a:r>
              <a:rPr lang="en-US" sz="2000" spc="-5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t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c</a:t>
            </a:r>
            <a:r>
              <a:rPr lang="en-US" sz="2000" spc="3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l</a:t>
            </a:r>
            <a:r>
              <a:rPr lang="en-US" sz="2000" spc="-2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u</a:t>
            </a:r>
            <a:r>
              <a:rPr lang="en-US" sz="2000" spc="-135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b</a:t>
            </a:r>
            <a:r>
              <a:rPr lang="en-US" sz="2000" spc="-320" dirty="0">
                <a:solidFill>
                  <a:srgbClr val="2B5B6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.</a:t>
            </a:r>
            <a:r>
              <a:rPr lang="en-US" sz="2000" spc="-7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o</a:t>
            </a:r>
            <a:r>
              <a:rPr lang="en-US" sz="2000" dirty="0">
                <a:solidFill>
                  <a:srgbClr val="2A6B82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hlinkClick r:id="rId5"/>
              </a:rPr>
              <a:t>rg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93980" lvl="0" indent="-342900">
              <a:lnSpc>
                <a:spcPct val="119000"/>
              </a:lnSpc>
              <a:spcBef>
                <a:spcPts val="480"/>
              </a:spcBef>
              <a:buClr>
                <a:srgbClr val="1D0C03"/>
              </a:buClr>
              <a:buSzPts val="1800"/>
              <a:tabLst>
                <a:tab pos="936625" algn="l"/>
              </a:tabLst>
            </a:pP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2000" spc="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</a:t>
            </a:r>
            <a:r>
              <a:rPr lang="en-US" sz="2000" spc="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-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pport </a:t>
            </a:r>
            <a:r>
              <a:rPr lang="en-US" sz="2000" spc="-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en-US" sz="2000" spc="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en-US" sz="2000" spc="-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Just</a:t>
            </a:r>
            <a:r>
              <a:rPr lang="en-US" sz="2000" spc="1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US" sz="2000" spc="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US" sz="2000" spc="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oss"</a:t>
            </a:r>
            <a:r>
              <a:rPr lang="en-US" sz="2000" spc="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000" spc="-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35" dirty="0">
                <a:solidFill>
                  <a:srgbClr val="381F0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000" spc="-1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2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1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>
                <a:solidFill>
                  <a:srgbClr val="381F0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000" spc="-165" dirty="0">
                <a:solidFill>
                  <a:srgbClr val="381F0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000" spc="-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spc="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14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 There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en-US" sz="2000" spc="-1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US" sz="2000" spc="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lly</a:t>
            </a:r>
            <a:r>
              <a:rPr lang="en-US" sz="2000" spc="-2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spc="-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nds</a:t>
            </a:r>
            <a:r>
              <a:rPr lang="en-US" sz="2000" spc="-15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2000" spc="-2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-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pport</a:t>
            </a:r>
            <a:r>
              <a:rPr lang="en-US" sz="2000" spc="-2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2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2000" spc="-1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oups</a:t>
            </a:r>
            <a:r>
              <a:rPr lang="en-US" sz="2000" spc="-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n-US" sz="2000" spc="-11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spc="-2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cebook,</a:t>
            </a:r>
            <a:r>
              <a:rPr lang="en-US" sz="2000" spc="-2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000" spc="-2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spc="-2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sz="2000" spc="-1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US" sz="2000" spc="-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n-US" sz="2000" spc="-22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peers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1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 you</a:t>
            </a:r>
            <a:r>
              <a:rPr lang="en-US" sz="2000" spc="-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2000" spc="-2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feel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000" spc="-1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2000" spc="-1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They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000" spc="-3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spc="-2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en-US" sz="2000" spc="-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spc="-1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nsw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spc="-2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spc="-2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6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ues</a:t>
            </a:r>
            <a:r>
              <a:rPr lang="en-US" sz="2000" spc="-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spc="-18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ons</a:t>
            </a:r>
            <a:r>
              <a:rPr lang="en-US" sz="2000" spc="-1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2000" spc="-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9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000" spc="-30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US" sz="2000" spc="-16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14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spc="-19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7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spc="-7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spc="-135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2000" dirty="0">
                <a:solidFill>
                  <a:srgbClr val="1D0C0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l.</a:t>
            </a:r>
            <a:endParaRPr lang="en-US" sz="200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C96DB-32EA-4525-A1AD-CFB42017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F6647-8921-481B-A08C-9AC967294C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53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290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Hearing Loss Awareness Month: Resources for People with Hearing Loss</vt:lpstr>
      <vt:lpstr>RESOURCES FOR INDIVIDUALS WHO LOSE THEIR HEARING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Hearing Loss Awareness Month: Resources for People with Hearing Loss</dc:title>
  <dc:creator>John Koste</dc:creator>
  <cp:lastModifiedBy>John Koste</cp:lastModifiedBy>
  <cp:revision>2</cp:revision>
  <dcterms:created xsi:type="dcterms:W3CDTF">2022-05-19T16:33:48Z</dcterms:created>
  <dcterms:modified xsi:type="dcterms:W3CDTF">2022-05-19T17:06:55Z</dcterms:modified>
</cp:coreProperties>
</file>