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  <p:sldMasterId id="214748369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y="5143500" cx="9144000"/>
  <p:notesSz cx="6858000" cy="9144000"/>
  <p:embeddedFontLst>
    <p:embeddedFont>
      <p:font typeface="Proxima Nova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Roboto Medium"/>
      <p:regular r:id="rId25"/>
      <p:bold r:id="rId26"/>
      <p:italic r:id="rId27"/>
      <p:boldItalic r:id="rId28"/>
    </p:embeddedFont>
    <p:embeddedFont>
      <p:font typeface="EB Garamond Medium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Helvetica Neue Light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Light-boldItalic.fntdata"/><Relationship Id="rId20" Type="http://schemas.openxmlformats.org/officeDocument/2006/relationships/font" Target="fonts/ProximaNova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RobotoMedium-bold.fntdata"/><Relationship Id="rId25" Type="http://schemas.openxmlformats.org/officeDocument/2006/relationships/font" Target="fonts/RobotoMedium-regular.fntdata"/><Relationship Id="rId28" Type="http://schemas.openxmlformats.org/officeDocument/2006/relationships/font" Target="fonts/RobotoMedium-boldItalic.fntdata"/><Relationship Id="rId27" Type="http://schemas.openxmlformats.org/officeDocument/2006/relationships/font" Target="fonts/RobotoMedium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EBGaramondMedium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EBGaramondMedium-italic.fntdata"/><Relationship Id="rId30" Type="http://schemas.openxmlformats.org/officeDocument/2006/relationships/font" Target="fonts/EBGaramondMedium-bold.fntdata"/><Relationship Id="rId11" Type="http://schemas.openxmlformats.org/officeDocument/2006/relationships/slide" Target="slides/slide4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3.xml"/><Relationship Id="rId32" Type="http://schemas.openxmlformats.org/officeDocument/2006/relationships/font" Target="fonts/EBGaramondMedium-boldItalic.fntdata"/><Relationship Id="rId13" Type="http://schemas.openxmlformats.org/officeDocument/2006/relationships/slide" Target="slides/slide6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5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8.xml"/><Relationship Id="rId37" Type="http://schemas.openxmlformats.org/officeDocument/2006/relationships/font" Target="fonts/HelveticaNeueLight-regular.fntdata"/><Relationship Id="rId14" Type="http://schemas.openxmlformats.org/officeDocument/2006/relationships/slide" Target="slides/slide7.xml"/><Relationship Id="rId36" Type="http://schemas.openxmlformats.org/officeDocument/2006/relationships/font" Target="fonts/HelveticaNeue-boldItalic.fntdata"/><Relationship Id="rId17" Type="http://schemas.openxmlformats.org/officeDocument/2006/relationships/font" Target="fonts/ProximaNova-regular.fntdata"/><Relationship Id="rId39" Type="http://schemas.openxmlformats.org/officeDocument/2006/relationships/font" Target="fonts/HelveticaNeueLight-italic.fntdata"/><Relationship Id="rId16" Type="http://schemas.openxmlformats.org/officeDocument/2006/relationships/slide" Target="slides/slide9.xml"/><Relationship Id="rId38" Type="http://schemas.openxmlformats.org/officeDocument/2006/relationships/font" Target="fonts/HelveticaNeueLight-bold.fntdata"/><Relationship Id="rId19" Type="http://schemas.openxmlformats.org/officeDocument/2006/relationships/font" Target="fonts/ProximaNova-italic.fntdata"/><Relationship Id="rId18" Type="http://schemas.openxmlformats.org/officeDocument/2006/relationships/font" Target="fonts/ProximaNov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8d931554a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8d931554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d931554a7_0_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g8d931554a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d931554a7_0_10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g8d931554a7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8d931554a7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8d931554a7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8d931554a7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8d931554a7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6610c2c7c_4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6610c2c7c_4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8d931554a7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8d931554a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d931554a7_0_3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2" name="Google Shape;372;g8d931554a7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966a88b9b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966a88b9b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 Neue Light"/>
                <a:ea typeface="Helvetica Neue Light"/>
                <a:cs typeface="Helvetica Neue Light"/>
                <a:sym typeface="Helvetica Neue Light"/>
              </a:rPr>
              <a:t>[Introduce yourself]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Relationship Id="rId3" Type="http://schemas.openxmlformats.org/officeDocument/2006/relationships/image" Target="../media/image1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Helvetica Neue"/>
              <a:buNone/>
              <a:defRPr sz="5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1" name="Google Shape;101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Font typeface="Helvetica Neue"/>
              <a:buNone/>
              <a:defRPr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8" name="Google Shape;108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9" name="Google Shape;109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2" name="Google Shape;11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4" name="Google Shape;114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0" name="Google Shape;120;p3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1" name="Google Shape;121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4" name="Google Shape;124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8" name="Google Shape;128;p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29" name="Google Shape;129;p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3" name="Google Shape;13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6" name="Google Shape;136;p3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up - Blank" showMasterSp="0">
  <p:cSld name="1up - Blank"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7"/>
          <p:cNvSpPr txBox="1"/>
          <p:nvPr>
            <p:ph idx="1" type="body"/>
          </p:nvPr>
        </p:nvSpPr>
        <p:spPr>
          <a:xfrm>
            <a:off x="483592" y="451296"/>
            <a:ext cx="8176800" cy="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667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667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667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667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667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667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667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667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2" name="Google Shape;142;p37"/>
          <p:cNvSpPr txBox="1"/>
          <p:nvPr>
            <p:ph idx="2" type="body"/>
          </p:nvPr>
        </p:nvSpPr>
        <p:spPr>
          <a:xfrm>
            <a:off x="478829" y="680554"/>
            <a:ext cx="8176800" cy="1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6A5A5"/>
              </a:buClr>
              <a:buSzPts val="1100"/>
              <a:buFont typeface="Helvetica Neue Light"/>
              <a:buNone/>
              <a:defRPr i="0" sz="1100" u="none" cap="none" strike="noStrike">
                <a:solidFill>
                  <a:srgbClr val="A6A5A5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66700" lvl="1" marL="914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66700" lvl="2" marL="1371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66700" lvl="3" marL="1828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66700" lvl="4" marL="22860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66700" lvl="5" marL="2743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66700" lvl="6" marL="32004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66700" lvl="7" marL="36576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66700" lvl="8" marL="41148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777777"/>
              </a:buClr>
              <a:buSzPts val="600"/>
              <a:buFont typeface="Helvetica Neue Light"/>
              <a:buChar char="•"/>
              <a:defRPr i="0" sz="800" u="none" cap="none" strike="noStrike">
                <a:solidFill>
                  <a:srgbClr val="77777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3" name="Google Shape;143;p37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showMasterSp="0">
  <p:cSld name="Blank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9"/>
          <p:cNvSpPr txBox="1"/>
          <p:nvPr>
            <p:ph idx="12" type="sldNum"/>
          </p:nvPr>
        </p:nvSpPr>
        <p:spPr>
          <a:xfrm>
            <a:off x="4484637" y="4905375"/>
            <a:ext cx="170100" cy="1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">
  <p:cSld name="Body / Phon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0"/>
          <p:cNvSpPr txBox="1"/>
          <p:nvPr>
            <p:ph type="title"/>
          </p:nvPr>
        </p:nvSpPr>
        <p:spPr>
          <a:xfrm>
            <a:off x="521803" y="437138"/>
            <a:ext cx="8091300" cy="4305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9" name="Google Shape;149;p40"/>
          <p:cNvSpPr txBox="1"/>
          <p:nvPr>
            <p:ph idx="1" type="subTitle"/>
          </p:nvPr>
        </p:nvSpPr>
        <p:spPr>
          <a:xfrm>
            <a:off x="531571" y="889144"/>
            <a:ext cx="8091300" cy="2649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12939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40"/>
          <p:cNvSpPr txBox="1"/>
          <p:nvPr>
            <p:ph idx="2" type="subTitle"/>
          </p:nvPr>
        </p:nvSpPr>
        <p:spPr>
          <a:xfrm>
            <a:off x="521784" y="1456988"/>
            <a:ext cx="8091300" cy="31959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500"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Divider - Light">
  <p:cSld name="TITLE_AND_BODY_1">
    <p:bg>
      <p:bgPr>
        <a:solidFill>
          <a:srgbClr val="FFFF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1"/>
          <p:cNvSpPr txBox="1"/>
          <p:nvPr>
            <p:ph idx="1" type="subTitle"/>
          </p:nvPr>
        </p:nvSpPr>
        <p:spPr>
          <a:xfrm>
            <a:off x="661113" y="2257028"/>
            <a:ext cx="5984100" cy="2382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98B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500">
                <a:solidFill>
                  <a:srgbClr val="CCCCC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3" name="Google Shape;153;p41"/>
          <p:cNvSpPr txBox="1"/>
          <p:nvPr>
            <p:ph type="title"/>
          </p:nvPr>
        </p:nvSpPr>
        <p:spPr>
          <a:xfrm>
            <a:off x="637575" y="1682775"/>
            <a:ext cx="6031200" cy="5163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434343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500">
                <a:solidFill>
                  <a:srgbClr val="F1F1F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pic>
        <p:nvPicPr>
          <p:cNvPr id="154" name="Google Shape;154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8543" y="4802062"/>
            <a:ext cx="684775" cy="1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41"/>
          <p:cNvSpPr/>
          <p:nvPr/>
        </p:nvSpPr>
        <p:spPr>
          <a:xfrm>
            <a:off x="241550" y="4742850"/>
            <a:ext cx="732900" cy="280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029" y="4856662"/>
            <a:ext cx="433975" cy="21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9" name="Google Shape;159;p4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, Title, 3 col body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3"/>
          <p:cNvSpPr txBox="1"/>
          <p:nvPr>
            <p:ph idx="1" type="subTitle"/>
          </p:nvPr>
        </p:nvSpPr>
        <p:spPr>
          <a:xfrm>
            <a:off x="456900" y="456825"/>
            <a:ext cx="8230200" cy="2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None/>
              <a:defRPr b="1" sz="600">
                <a:solidFill>
                  <a:srgbClr val="99999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b="1" sz="800"/>
            </a:lvl9pPr>
          </a:lstStyle>
          <a:p/>
        </p:txBody>
      </p:sp>
      <p:sp>
        <p:nvSpPr>
          <p:cNvPr id="162" name="Google Shape;162;p43"/>
          <p:cNvSpPr txBox="1"/>
          <p:nvPr>
            <p:ph idx="2" type="body"/>
          </p:nvPr>
        </p:nvSpPr>
        <p:spPr>
          <a:xfrm>
            <a:off x="456900" y="1572425"/>
            <a:ext cx="2584500" cy="31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3" name="Google Shape;163;p43"/>
          <p:cNvSpPr txBox="1"/>
          <p:nvPr>
            <p:ph idx="3" type="body"/>
          </p:nvPr>
        </p:nvSpPr>
        <p:spPr>
          <a:xfrm>
            <a:off x="3279775" y="1572425"/>
            <a:ext cx="2584500" cy="31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4" name="Google Shape;164;p43"/>
          <p:cNvSpPr txBox="1"/>
          <p:nvPr>
            <p:ph idx="4" type="body"/>
          </p:nvPr>
        </p:nvSpPr>
        <p:spPr>
          <a:xfrm>
            <a:off x="6102650" y="1572425"/>
            <a:ext cx="2584500" cy="31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65" name="Google Shape;165;p43"/>
          <p:cNvSpPr txBox="1"/>
          <p:nvPr>
            <p:ph type="title"/>
          </p:nvPr>
        </p:nvSpPr>
        <p:spPr>
          <a:xfrm>
            <a:off x="456951" y="680025"/>
            <a:ext cx="8230200" cy="44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66" name="Google Shape;166;p43"/>
          <p:cNvSpPr txBox="1"/>
          <p:nvPr>
            <p:ph idx="5" type="subTitle"/>
          </p:nvPr>
        </p:nvSpPr>
        <p:spPr>
          <a:xfrm>
            <a:off x="455450" y="5363975"/>
            <a:ext cx="2584500" cy="108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7" name="Google Shape;167;p43"/>
          <p:cNvSpPr txBox="1"/>
          <p:nvPr>
            <p:ph idx="6" type="subTitle"/>
          </p:nvPr>
        </p:nvSpPr>
        <p:spPr>
          <a:xfrm>
            <a:off x="3281875" y="5363975"/>
            <a:ext cx="2584500" cy="108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8" name="Google Shape;168;p43"/>
          <p:cNvSpPr txBox="1"/>
          <p:nvPr>
            <p:ph idx="7" type="subTitle"/>
          </p:nvPr>
        </p:nvSpPr>
        <p:spPr>
          <a:xfrm>
            <a:off x="6108300" y="5363975"/>
            <a:ext cx="2584500" cy="108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69" name="Google Shape;169;p43"/>
          <p:cNvSpPr txBox="1"/>
          <p:nvPr>
            <p:ph idx="8" type="subTitle"/>
          </p:nvPr>
        </p:nvSpPr>
        <p:spPr>
          <a:xfrm>
            <a:off x="9499600" y="455775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0" name="Google Shape;170;p43"/>
          <p:cNvSpPr txBox="1"/>
          <p:nvPr>
            <p:ph idx="9" type="subTitle"/>
          </p:nvPr>
        </p:nvSpPr>
        <p:spPr>
          <a:xfrm>
            <a:off x="9499600" y="901000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1" name="Google Shape;171;p43"/>
          <p:cNvSpPr txBox="1"/>
          <p:nvPr>
            <p:ph idx="13" type="subTitle"/>
          </p:nvPr>
        </p:nvSpPr>
        <p:spPr>
          <a:xfrm>
            <a:off x="9499600" y="1349300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2" name="Google Shape;172;p43"/>
          <p:cNvSpPr txBox="1"/>
          <p:nvPr>
            <p:ph idx="14" type="subTitle"/>
          </p:nvPr>
        </p:nvSpPr>
        <p:spPr>
          <a:xfrm>
            <a:off x="9499600" y="1792850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3" name="Google Shape;173;p43"/>
          <p:cNvSpPr txBox="1"/>
          <p:nvPr>
            <p:ph idx="15" type="subTitle"/>
          </p:nvPr>
        </p:nvSpPr>
        <p:spPr>
          <a:xfrm>
            <a:off x="9499600" y="2236400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4" name="Google Shape;174;p43"/>
          <p:cNvSpPr txBox="1"/>
          <p:nvPr>
            <p:ph idx="16" type="subTitle"/>
          </p:nvPr>
        </p:nvSpPr>
        <p:spPr>
          <a:xfrm>
            <a:off x="9499600" y="2684713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5" name="Google Shape;175;p43"/>
          <p:cNvSpPr txBox="1"/>
          <p:nvPr>
            <p:ph idx="17" type="subTitle"/>
          </p:nvPr>
        </p:nvSpPr>
        <p:spPr>
          <a:xfrm>
            <a:off x="9499600" y="3136425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6" name="Google Shape;176;p43"/>
          <p:cNvSpPr txBox="1"/>
          <p:nvPr>
            <p:ph idx="18" type="subTitle"/>
          </p:nvPr>
        </p:nvSpPr>
        <p:spPr>
          <a:xfrm>
            <a:off x="9499600" y="3585550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7" name="Google Shape;177;p43"/>
          <p:cNvSpPr txBox="1"/>
          <p:nvPr>
            <p:ph idx="19" type="subTitle"/>
          </p:nvPr>
        </p:nvSpPr>
        <p:spPr>
          <a:xfrm>
            <a:off x="9499600" y="4034675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78" name="Google Shape;178;p43"/>
          <p:cNvSpPr txBox="1"/>
          <p:nvPr>
            <p:ph idx="20" type="subTitle"/>
          </p:nvPr>
        </p:nvSpPr>
        <p:spPr>
          <a:xfrm>
            <a:off x="9499600" y="4477138"/>
            <a:ext cx="49500" cy="21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EEEEEE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imple Title Partner Gray">
  <p:cSld name="2_Simple Title Partner Gray">
    <p:bg>
      <p:bgPr>
        <a:solidFill>
          <a:schemeClr val="lt2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4"/>
          <p:cNvSpPr txBox="1"/>
          <p:nvPr>
            <p:ph type="ctrTitle"/>
          </p:nvPr>
        </p:nvSpPr>
        <p:spPr>
          <a:xfrm>
            <a:off x="383575" y="2570185"/>
            <a:ext cx="8361300" cy="5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B Garamond Medium"/>
              <a:buNone/>
              <a:defRPr b="0" i="0" sz="4200" u="none" cap="none" strike="noStrike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81" name="Google Shape;181;p44"/>
          <p:cNvSpPr txBox="1"/>
          <p:nvPr>
            <p:ph idx="1" type="subTitle"/>
          </p:nvPr>
        </p:nvSpPr>
        <p:spPr>
          <a:xfrm>
            <a:off x="1135235" y="3305287"/>
            <a:ext cx="68580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44"/>
          <p:cNvSpPr txBox="1"/>
          <p:nvPr>
            <p:ph idx="2" type="body"/>
          </p:nvPr>
        </p:nvSpPr>
        <p:spPr>
          <a:xfrm>
            <a:off x="3285099" y="4657402"/>
            <a:ext cx="2577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83" name="Google Shape;183;p44"/>
          <p:cNvCxnSpPr/>
          <p:nvPr/>
        </p:nvCxnSpPr>
        <p:spPr>
          <a:xfrm rot="10800000">
            <a:off x="4577512" y="799875"/>
            <a:ext cx="0" cy="63840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4" name="Google Shape;184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756061" y="902300"/>
            <a:ext cx="1636398" cy="44294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4"/>
          <p:cNvSpPr/>
          <p:nvPr>
            <p:ph idx="3" type="pic"/>
          </p:nvPr>
        </p:nvSpPr>
        <p:spPr>
          <a:xfrm>
            <a:off x="2882669" y="902300"/>
            <a:ext cx="14301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6" name="Google Shape;186;p44"/>
          <p:cNvGrpSpPr/>
          <p:nvPr/>
        </p:nvGrpSpPr>
        <p:grpSpPr>
          <a:xfrm>
            <a:off x="-723589" y="-740625"/>
            <a:ext cx="10596979" cy="6607714"/>
            <a:chOff x="-964786" y="-987500"/>
            <a:chExt cx="14129305" cy="8810285"/>
          </a:xfrm>
        </p:grpSpPr>
        <p:grpSp>
          <p:nvGrpSpPr>
            <p:cNvPr id="187" name="Google Shape;187;p44"/>
            <p:cNvGrpSpPr/>
            <p:nvPr/>
          </p:nvGrpSpPr>
          <p:grpSpPr>
            <a:xfrm>
              <a:off x="-964786" y="1502731"/>
              <a:ext cx="951600" cy="186998"/>
              <a:chOff x="-964786" y="1502731"/>
              <a:chExt cx="951600" cy="186998"/>
            </a:xfrm>
          </p:grpSpPr>
          <p:cxnSp>
            <p:nvCxnSpPr>
              <p:cNvPr id="188" name="Google Shape;188;p44"/>
              <p:cNvCxnSpPr/>
              <p:nvPr/>
            </p:nvCxnSpPr>
            <p:spPr>
              <a:xfrm rot="10800000">
                <a:off x="-488986" y="1213929"/>
                <a:ext cx="0" cy="951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5CED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189" name="Google Shape;189;p44"/>
              <p:cNvSpPr txBox="1"/>
              <p:nvPr/>
            </p:nvSpPr>
            <p:spPr>
              <a:xfrm>
                <a:off x="-903112" y="1502731"/>
                <a:ext cx="8235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34275" lIns="0" spcFirstLastPara="1" rIns="0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500" u="none" cap="none" strike="noStrike">
                    <a:solidFill>
                      <a:srgbClr val="C5CEDD"/>
                    </a:solidFill>
                    <a:latin typeface="Arial"/>
                    <a:ea typeface="Arial"/>
                    <a:cs typeface="Arial"/>
                    <a:sym typeface="Arial"/>
                  </a:rPr>
                  <a:t>TEXTBOX TOP ALIGN</a:t>
                </a:r>
                <a:endParaRPr sz="1100"/>
              </a:p>
            </p:txBody>
          </p:sp>
        </p:grpSp>
        <p:cxnSp>
          <p:nvCxnSpPr>
            <p:cNvPr id="190" name="Google Shape;190;p44"/>
            <p:cNvCxnSpPr/>
            <p:nvPr/>
          </p:nvCxnSpPr>
          <p:spPr>
            <a:xfrm rot="10800000">
              <a:off x="41910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1" name="Google Shape;191;p44"/>
            <p:cNvCxnSpPr/>
            <p:nvPr/>
          </p:nvCxnSpPr>
          <p:spPr>
            <a:xfrm rot="10800000">
              <a:off x="42143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2" name="Google Shape;192;p44"/>
            <p:cNvCxnSpPr/>
            <p:nvPr/>
          </p:nvCxnSpPr>
          <p:spPr>
            <a:xfrm rot="10800000">
              <a:off x="6094833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3" name="Google Shape;193;p44"/>
            <p:cNvCxnSpPr/>
            <p:nvPr/>
          </p:nvCxnSpPr>
          <p:spPr>
            <a:xfrm rot="10800000">
              <a:off x="6097166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4" name="Google Shape;194;p44"/>
            <p:cNvCxnSpPr/>
            <p:nvPr/>
          </p:nvCxnSpPr>
          <p:spPr>
            <a:xfrm rot="10800000">
              <a:off x="1178128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5" name="Google Shape;195;p44"/>
            <p:cNvCxnSpPr/>
            <p:nvPr/>
          </p:nvCxnSpPr>
          <p:spPr>
            <a:xfrm rot="10800000">
              <a:off x="1178361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6" name="Google Shape;196;p44"/>
            <p:cNvCxnSpPr/>
            <p:nvPr/>
          </p:nvCxnSpPr>
          <p:spPr>
            <a:xfrm rot="10800000">
              <a:off x="12688720" y="295320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44"/>
            <p:cNvCxnSpPr/>
            <p:nvPr/>
          </p:nvCxnSpPr>
          <p:spPr>
            <a:xfrm rot="10800000">
              <a:off x="-485875" y="29555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44"/>
            <p:cNvCxnSpPr/>
            <p:nvPr/>
          </p:nvCxnSpPr>
          <p:spPr>
            <a:xfrm rot="10800000">
              <a:off x="12685610" y="581922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44"/>
            <p:cNvCxnSpPr/>
            <p:nvPr/>
          </p:nvCxnSpPr>
          <p:spPr>
            <a:xfrm rot="10800000">
              <a:off x="-488983" y="582155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44"/>
            <p:cNvCxnSpPr/>
            <p:nvPr/>
          </p:nvCxnSpPr>
          <p:spPr>
            <a:xfrm rot="10800000">
              <a:off x="12685609" y="4005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44"/>
            <p:cNvCxnSpPr/>
            <p:nvPr/>
          </p:nvCxnSpPr>
          <p:spPr>
            <a:xfrm rot="10800000">
              <a:off x="-488984" y="4028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2" name="Google Shape;202;p44"/>
            <p:cNvCxnSpPr/>
            <p:nvPr/>
          </p:nvCxnSpPr>
          <p:spPr>
            <a:xfrm rot="10800000">
              <a:off x="12685609" y="8196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3" name="Google Shape;203;p44"/>
            <p:cNvCxnSpPr/>
            <p:nvPr/>
          </p:nvCxnSpPr>
          <p:spPr>
            <a:xfrm rot="10800000">
              <a:off x="-488984" y="8219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4" name="Google Shape;204;p44"/>
            <p:cNvSpPr txBox="1"/>
            <p:nvPr/>
          </p:nvSpPr>
          <p:spPr>
            <a:xfrm rot="-5400000">
              <a:off x="5536181" y="-622700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500" u="none" cap="none" strike="noStrike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05" name="Google Shape;205;p44"/>
            <p:cNvSpPr txBox="1"/>
            <p:nvPr/>
          </p:nvSpPr>
          <p:spPr>
            <a:xfrm rot="-5400000">
              <a:off x="-120733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06" name="Google Shape;206;p44"/>
            <p:cNvSpPr txBox="1"/>
            <p:nvPr/>
          </p:nvSpPr>
          <p:spPr>
            <a:xfrm rot="-5400000">
              <a:off x="11237177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07" name="Google Shape;207;p44"/>
            <p:cNvSpPr txBox="1"/>
            <p:nvPr/>
          </p:nvSpPr>
          <p:spPr>
            <a:xfrm rot="-5400000">
              <a:off x="5536181" y="7235862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08" name="Google Shape;208;p44"/>
            <p:cNvSpPr txBox="1"/>
            <p:nvPr/>
          </p:nvSpPr>
          <p:spPr>
            <a:xfrm rot="-5400000">
              <a:off x="-120733" y="722116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09" name="Google Shape;209;p44"/>
            <p:cNvSpPr txBox="1"/>
            <p:nvPr/>
          </p:nvSpPr>
          <p:spPr>
            <a:xfrm rot="-5400000">
              <a:off x="11237177" y="722116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10" name="Google Shape;210;p44"/>
            <p:cNvSpPr txBox="1"/>
            <p:nvPr/>
          </p:nvSpPr>
          <p:spPr>
            <a:xfrm>
              <a:off x="-96177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11" name="Google Shape;211;p44"/>
            <p:cNvSpPr txBox="1"/>
            <p:nvPr/>
          </p:nvSpPr>
          <p:spPr>
            <a:xfrm>
              <a:off x="-964785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12" name="Google Shape;212;p44"/>
            <p:cNvSpPr txBox="1"/>
            <p:nvPr/>
          </p:nvSpPr>
          <p:spPr>
            <a:xfrm>
              <a:off x="-964785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13" name="Google Shape;213;p44"/>
            <p:cNvSpPr txBox="1"/>
            <p:nvPr/>
          </p:nvSpPr>
          <p:spPr>
            <a:xfrm>
              <a:off x="-964785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  <p:sp>
          <p:nvSpPr>
            <p:cNvPr id="214" name="Google Shape;214;p44"/>
            <p:cNvSpPr txBox="1"/>
            <p:nvPr/>
          </p:nvSpPr>
          <p:spPr>
            <a:xfrm>
              <a:off x="1227638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15" name="Google Shape;215;p44"/>
            <p:cNvSpPr txBox="1"/>
            <p:nvPr/>
          </p:nvSpPr>
          <p:spPr>
            <a:xfrm>
              <a:off x="12276381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16" name="Google Shape;216;p44"/>
            <p:cNvSpPr txBox="1"/>
            <p:nvPr/>
          </p:nvSpPr>
          <p:spPr>
            <a:xfrm>
              <a:off x="12276381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17" name="Google Shape;217;p44"/>
            <p:cNvSpPr txBox="1"/>
            <p:nvPr/>
          </p:nvSpPr>
          <p:spPr>
            <a:xfrm>
              <a:off x="12276381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198">
          <p15:clr>
            <a:srgbClr val="FBAE40"/>
          </p15:clr>
        </p15:guide>
        <p15:guide id="4" orient="horz" pos="414">
          <p15:clr>
            <a:srgbClr val="FBAE40"/>
          </p15:clr>
        </p15:guide>
        <p15:guide id="5" orient="horz" pos="612">
          <p15:clr>
            <a:srgbClr val="FBAE40"/>
          </p15:clr>
        </p15:guide>
        <p15:guide id="6" pos="5562">
          <p15:clr>
            <a:srgbClr val="FBAE40"/>
          </p15:clr>
        </p15:guide>
        <p15:guide id="7" orient="horz" pos="297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 Simple Content">
  <p:cSld name="2_ Simple Conten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5"/>
          <p:cNvSpPr txBox="1"/>
          <p:nvPr>
            <p:ph type="ctrTitle"/>
          </p:nvPr>
        </p:nvSpPr>
        <p:spPr>
          <a:xfrm>
            <a:off x="314325" y="320369"/>
            <a:ext cx="83613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 Medium"/>
              <a:buNone/>
              <a:defRPr b="0" i="0" sz="3000" u="none" cap="none" strike="noStrike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220" name="Google Shape;220;p45"/>
          <p:cNvGrpSpPr/>
          <p:nvPr/>
        </p:nvGrpSpPr>
        <p:grpSpPr>
          <a:xfrm>
            <a:off x="-723589" y="1127048"/>
            <a:ext cx="713700" cy="140248"/>
            <a:chOff x="-964786" y="1502731"/>
            <a:chExt cx="951600" cy="186998"/>
          </a:xfrm>
        </p:grpSpPr>
        <p:cxnSp>
          <p:nvCxnSpPr>
            <p:cNvPr id="221" name="Google Shape;221;p45"/>
            <p:cNvCxnSpPr/>
            <p:nvPr/>
          </p:nvCxnSpPr>
          <p:spPr>
            <a:xfrm rot="10800000">
              <a:off x="-488986" y="1213929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22" name="Google Shape;222;p45"/>
            <p:cNvSpPr txBox="1"/>
            <p:nvPr/>
          </p:nvSpPr>
          <p:spPr>
            <a:xfrm>
              <a:off x="-903112" y="1502731"/>
              <a:ext cx="8235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TEXTBOX TOP ALIGN</a:t>
              </a:r>
              <a:endParaRPr sz="1100"/>
            </a:p>
          </p:txBody>
        </p:sp>
      </p:grpSp>
      <p:sp>
        <p:nvSpPr>
          <p:cNvPr id="223" name="Google Shape;223;p45"/>
          <p:cNvSpPr txBox="1"/>
          <p:nvPr>
            <p:ph idx="1" type="subTitle"/>
          </p:nvPr>
        </p:nvSpPr>
        <p:spPr>
          <a:xfrm>
            <a:off x="314325" y="833050"/>
            <a:ext cx="8361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45"/>
          <p:cNvSpPr txBox="1"/>
          <p:nvPr>
            <p:ph idx="2" type="body"/>
          </p:nvPr>
        </p:nvSpPr>
        <p:spPr>
          <a:xfrm>
            <a:off x="315517" y="1263981"/>
            <a:ext cx="8534100" cy="34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45"/>
          <p:cNvSpPr txBox="1"/>
          <p:nvPr>
            <p:ph idx="12" type="sldNum"/>
          </p:nvPr>
        </p:nvSpPr>
        <p:spPr>
          <a:xfrm>
            <a:off x="8318467" y="4861263"/>
            <a:ext cx="5106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6" name="Google Shape;226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4842992"/>
            <a:ext cx="613192" cy="165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45"/>
          <p:cNvGrpSpPr/>
          <p:nvPr/>
        </p:nvGrpSpPr>
        <p:grpSpPr>
          <a:xfrm>
            <a:off x="-723589" y="-740625"/>
            <a:ext cx="10596979" cy="6607714"/>
            <a:chOff x="-964786" y="-987500"/>
            <a:chExt cx="14129305" cy="8810285"/>
          </a:xfrm>
        </p:grpSpPr>
        <p:grpSp>
          <p:nvGrpSpPr>
            <p:cNvPr id="228" name="Google Shape;228;p45"/>
            <p:cNvGrpSpPr/>
            <p:nvPr/>
          </p:nvGrpSpPr>
          <p:grpSpPr>
            <a:xfrm>
              <a:off x="-964786" y="1502731"/>
              <a:ext cx="951600" cy="186998"/>
              <a:chOff x="-964786" y="1502731"/>
              <a:chExt cx="951600" cy="186998"/>
            </a:xfrm>
          </p:grpSpPr>
          <p:cxnSp>
            <p:nvCxnSpPr>
              <p:cNvPr id="229" name="Google Shape;229;p45"/>
              <p:cNvCxnSpPr/>
              <p:nvPr/>
            </p:nvCxnSpPr>
            <p:spPr>
              <a:xfrm rot="10800000">
                <a:off x="-488986" y="1213929"/>
                <a:ext cx="0" cy="951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5CED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30" name="Google Shape;230;p45"/>
              <p:cNvSpPr txBox="1"/>
              <p:nvPr/>
            </p:nvSpPr>
            <p:spPr>
              <a:xfrm>
                <a:off x="-903112" y="1502731"/>
                <a:ext cx="8235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34275" lIns="0" spcFirstLastPara="1" rIns="0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500">
                    <a:solidFill>
                      <a:srgbClr val="C5CEDD"/>
                    </a:solidFill>
                    <a:latin typeface="Arial"/>
                    <a:ea typeface="Arial"/>
                    <a:cs typeface="Arial"/>
                    <a:sym typeface="Arial"/>
                  </a:rPr>
                  <a:t>TEXTBOX TOP ALIGN</a:t>
                </a:r>
                <a:endParaRPr sz="1100"/>
              </a:p>
            </p:txBody>
          </p:sp>
        </p:grpSp>
        <p:cxnSp>
          <p:nvCxnSpPr>
            <p:cNvPr id="231" name="Google Shape;231;p45"/>
            <p:cNvCxnSpPr/>
            <p:nvPr/>
          </p:nvCxnSpPr>
          <p:spPr>
            <a:xfrm rot="10800000">
              <a:off x="41910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45"/>
            <p:cNvCxnSpPr/>
            <p:nvPr/>
          </p:nvCxnSpPr>
          <p:spPr>
            <a:xfrm rot="10800000">
              <a:off x="42143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3" name="Google Shape;233;p45"/>
            <p:cNvCxnSpPr/>
            <p:nvPr/>
          </p:nvCxnSpPr>
          <p:spPr>
            <a:xfrm rot="10800000">
              <a:off x="6094833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4" name="Google Shape;234;p45"/>
            <p:cNvCxnSpPr/>
            <p:nvPr/>
          </p:nvCxnSpPr>
          <p:spPr>
            <a:xfrm rot="10800000">
              <a:off x="6097166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5" name="Google Shape;235;p45"/>
            <p:cNvCxnSpPr/>
            <p:nvPr/>
          </p:nvCxnSpPr>
          <p:spPr>
            <a:xfrm rot="10800000">
              <a:off x="1178128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6" name="Google Shape;236;p45"/>
            <p:cNvCxnSpPr/>
            <p:nvPr/>
          </p:nvCxnSpPr>
          <p:spPr>
            <a:xfrm rot="10800000">
              <a:off x="1178361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7" name="Google Shape;237;p45"/>
            <p:cNvCxnSpPr/>
            <p:nvPr/>
          </p:nvCxnSpPr>
          <p:spPr>
            <a:xfrm rot="10800000">
              <a:off x="12688720" y="295320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8" name="Google Shape;238;p45"/>
            <p:cNvCxnSpPr/>
            <p:nvPr/>
          </p:nvCxnSpPr>
          <p:spPr>
            <a:xfrm rot="10800000">
              <a:off x="-485875" y="29555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9" name="Google Shape;239;p45"/>
            <p:cNvCxnSpPr/>
            <p:nvPr/>
          </p:nvCxnSpPr>
          <p:spPr>
            <a:xfrm rot="10800000">
              <a:off x="12685610" y="581922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0" name="Google Shape;240;p45"/>
            <p:cNvCxnSpPr/>
            <p:nvPr/>
          </p:nvCxnSpPr>
          <p:spPr>
            <a:xfrm rot="10800000">
              <a:off x="-488983" y="582155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1" name="Google Shape;241;p45"/>
            <p:cNvCxnSpPr/>
            <p:nvPr/>
          </p:nvCxnSpPr>
          <p:spPr>
            <a:xfrm rot="10800000">
              <a:off x="12685609" y="4005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2" name="Google Shape;242;p45"/>
            <p:cNvCxnSpPr/>
            <p:nvPr/>
          </p:nvCxnSpPr>
          <p:spPr>
            <a:xfrm rot="10800000">
              <a:off x="-488984" y="4028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3" name="Google Shape;243;p45"/>
            <p:cNvCxnSpPr/>
            <p:nvPr/>
          </p:nvCxnSpPr>
          <p:spPr>
            <a:xfrm rot="10800000">
              <a:off x="12685609" y="8196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4" name="Google Shape;244;p45"/>
            <p:cNvCxnSpPr/>
            <p:nvPr/>
          </p:nvCxnSpPr>
          <p:spPr>
            <a:xfrm rot="10800000">
              <a:off x="-488984" y="8219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5" name="Google Shape;245;p45"/>
            <p:cNvSpPr txBox="1"/>
            <p:nvPr/>
          </p:nvSpPr>
          <p:spPr>
            <a:xfrm rot="-5400000">
              <a:off x="5536181" y="-622700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46" name="Google Shape;246;p45"/>
            <p:cNvSpPr txBox="1"/>
            <p:nvPr/>
          </p:nvSpPr>
          <p:spPr>
            <a:xfrm rot="-5400000">
              <a:off x="-120733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47" name="Google Shape;247;p45"/>
            <p:cNvSpPr txBox="1"/>
            <p:nvPr/>
          </p:nvSpPr>
          <p:spPr>
            <a:xfrm rot="-5400000">
              <a:off x="11237177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48" name="Google Shape;248;p45"/>
            <p:cNvSpPr txBox="1"/>
            <p:nvPr/>
          </p:nvSpPr>
          <p:spPr>
            <a:xfrm rot="-5400000">
              <a:off x="5536181" y="7235862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49" name="Google Shape;249;p45"/>
            <p:cNvSpPr txBox="1"/>
            <p:nvPr/>
          </p:nvSpPr>
          <p:spPr>
            <a:xfrm rot="-5400000">
              <a:off x="-120733" y="722116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50" name="Google Shape;250;p45"/>
            <p:cNvSpPr txBox="1"/>
            <p:nvPr/>
          </p:nvSpPr>
          <p:spPr>
            <a:xfrm rot="-5400000">
              <a:off x="11237177" y="722116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51" name="Google Shape;251;p45"/>
            <p:cNvSpPr txBox="1"/>
            <p:nvPr/>
          </p:nvSpPr>
          <p:spPr>
            <a:xfrm>
              <a:off x="-96177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52" name="Google Shape;252;p45"/>
            <p:cNvSpPr txBox="1"/>
            <p:nvPr/>
          </p:nvSpPr>
          <p:spPr>
            <a:xfrm>
              <a:off x="-964785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53" name="Google Shape;253;p45"/>
            <p:cNvSpPr txBox="1"/>
            <p:nvPr/>
          </p:nvSpPr>
          <p:spPr>
            <a:xfrm>
              <a:off x="-964785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54" name="Google Shape;254;p45"/>
            <p:cNvSpPr txBox="1"/>
            <p:nvPr/>
          </p:nvSpPr>
          <p:spPr>
            <a:xfrm>
              <a:off x="-964785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  <p:sp>
          <p:nvSpPr>
            <p:cNvPr id="255" name="Google Shape;255;p45"/>
            <p:cNvSpPr txBox="1"/>
            <p:nvPr/>
          </p:nvSpPr>
          <p:spPr>
            <a:xfrm>
              <a:off x="1227638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56" name="Google Shape;256;p45"/>
            <p:cNvSpPr txBox="1"/>
            <p:nvPr/>
          </p:nvSpPr>
          <p:spPr>
            <a:xfrm>
              <a:off x="12276381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57" name="Google Shape;257;p45"/>
            <p:cNvSpPr txBox="1"/>
            <p:nvPr/>
          </p:nvSpPr>
          <p:spPr>
            <a:xfrm>
              <a:off x="12276381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58" name="Google Shape;258;p45"/>
            <p:cNvSpPr txBox="1"/>
            <p:nvPr/>
          </p:nvSpPr>
          <p:spPr>
            <a:xfrm>
              <a:off x="12276381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98">
          <p15:clr>
            <a:srgbClr val="FBAE40"/>
          </p15:clr>
        </p15:guide>
        <p15:guide id="4" pos="5562">
          <p15:clr>
            <a:srgbClr val="FBAE40"/>
          </p15:clr>
        </p15:guide>
        <p15:guide id="5" orient="horz" pos="792">
          <p15:clr>
            <a:srgbClr val="FBAE40"/>
          </p15:clr>
        </p15:guide>
        <p15:guide id="6" orient="horz" pos="612">
          <p15:clr>
            <a:srgbClr val="FBAE40"/>
          </p15:clr>
        </p15:guide>
        <p15:guide id="7" orient="horz" pos="414">
          <p15:clr>
            <a:srgbClr val="FBAE40"/>
          </p15:clr>
        </p15:guide>
        <p15:guide id="8" orient="horz" pos="297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Dots Content Gray Half">
  <p:cSld name="1 Dots Content Gray Half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/>
          <p:nvPr/>
        </p:nvSpPr>
        <p:spPr>
          <a:xfrm>
            <a:off x="4571125" y="-4898"/>
            <a:ext cx="4572900" cy="515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46"/>
          <p:cNvSpPr txBox="1"/>
          <p:nvPr>
            <p:ph type="ctrTitle"/>
          </p:nvPr>
        </p:nvSpPr>
        <p:spPr>
          <a:xfrm>
            <a:off x="314325" y="320369"/>
            <a:ext cx="4012500" cy="3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B Garamond Medium"/>
              <a:buNone/>
              <a:defRPr b="0" i="0" sz="3000" u="none" cap="none" strike="noStrike">
                <a:solidFill>
                  <a:schemeClr val="dk1"/>
                </a:solidFill>
                <a:latin typeface="EB Garamond Medium"/>
                <a:ea typeface="EB Garamond Medium"/>
                <a:cs typeface="EB Garamond Medium"/>
                <a:sym typeface="EB Garamo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262" name="Google Shape;262;p46"/>
          <p:cNvGrpSpPr/>
          <p:nvPr/>
        </p:nvGrpSpPr>
        <p:grpSpPr>
          <a:xfrm>
            <a:off x="-723589" y="1127048"/>
            <a:ext cx="713700" cy="140248"/>
            <a:chOff x="-964786" y="1502731"/>
            <a:chExt cx="951600" cy="186998"/>
          </a:xfrm>
        </p:grpSpPr>
        <p:cxnSp>
          <p:nvCxnSpPr>
            <p:cNvPr id="263" name="Google Shape;263;p46"/>
            <p:cNvCxnSpPr/>
            <p:nvPr/>
          </p:nvCxnSpPr>
          <p:spPr>
            <a:xfrm rot="10800000">
              <a:off x="-488986" y="1213929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4" name="Google Shape;264;p46"/>
            <p:cNvSpPr txBox="1"/>
            <p:nvPr/>
          </p:nvSpPr>
          <p:spPr>
            <a:xfrm>
              <a:off x="-903112" y="1502731"/>
              <a:ext cx="823500" cy="18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TEXTBOX TOP ALIGN</a:t>
              </a:r>
              <a:endParaRPr sz="1100"/>
            </a:p>
          </p:txBody>
        </p:sp>
      </p:grpSp>
      <p:sp>
        <p:nvSpPr>
          <p:cNvPr id="265" name="Google Shape;265;p46"/>
          <p:cNvSpPr txBox="1"/>
          <p:nvPr>
            <p:ph idx="1" type="subTitle"/>
          </p:nvPr>
        </p:nvSpPr>
        <p:spPr>
          <a:xfrm>
            <a:off x="314325" y="833050"/>
            <a:ext cx="40125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6" name="Google Shape;266;p46"/>
          <p:cNvSpPr txBox="1"/>
          <p:nvPr>
            <p:ph idx="12" type="sldNum"/>
          </p:nvPr>
        </p:nvSpPr>
        <p:spPr>
          <a:xfrm>
            <a:off x="8318467" y="4861263"/>
            <a:ext cx="510600" cy="129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68575" spcFirstLastPara="1" rIns="0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4325" y="4842992"/>
            <a:ext cx="613192" cy="1659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46"/>
          <p:cNvGrpSpPr/>
          <p:nvPr/>
        </p:nvGrpSpPr>
        <p:grpSpPr>
          <a:xfrm>
            <a:off x="-723589" y="-740625"/>
            <a:ext cx="10596979" cy="6607714"/>
            <a:chOff x="-964786" y="-987500"/>
            <a:chExt cx="14129305" cy="8810285"/>
          </a:xfrm>
        </p:grpSpPr>
        <p:grpSp>
          <p:nvGrpSpPr>
            <p:cNvPr id="269" name="Google Shape;269;p46"/>
            <p:cNvGrpSpPr/>
            <p:nvPr/>
          </p:nvGrpSpPr>
          <p:grpSpPr>
            <a:xfrm>
              <a:off x="-964786" y="1502731"/>
              <a:ext cx="951600" cy="186998"/>
              <a:chOff x="-964786" y="1502731"/>
              <a:chExt cx="951600" cy="186998"/>
            </a:xfrm>
          </p:grpSpPr>
          <p:cxnSp>
            <p:nvCxnSpPr>
              <p:cNvPr id="270" name="Google Shape;270;p46"/>
              <p:cNvCxnSpPr/>
              <p:nvPr/>
            </p:nvCxnSpPr>
            <p:spPr>
              <a:xfrm rot="10800000">
                <a:off x="-488986" y="1213929"/>
                <a:ext cx="0" cy="9516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5CEDD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271" name="Google Shape;271;p46"/>
              <p:cNvSpPr txBox="1"/>
              <p:nvPr/>
            </p:nvSpPr>
            <p:spPr>
              <a:xfrm>
                <a:off x="-903112" y="1502731"/>
                <a:ext cx="823500" cy="182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b" bIns="34275" lIns="0" spcFirstLastPara="1" rIns="0" wrap="square" tIns="34275">
                <a:no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" sz="500">
                    <a:solidFill>
                      <a:srgbClr val="C5CEDD"/>
                    </a:solidFill>
                    <a:latin typeface="Arial"/>
                    <a:ea typeface="Arial"/>
                    <a:cs typeface="Arial"/>
                    <a:sym typeface="Arial"/>
                  </a:rPr>
                  <a:t>TEXTBOX TOP ALIGN</a:t>
                </a:r>
                <a:endParaRPr sz="1100"/>
              </a:p>
            </p:txBody>
          </p:sp>
        </p:grpSp>
        <p:cxnSp>
          <p:nvCxnSpPr>
            <p:cNvPr id="272" name="Google Shape;272;p46"/>
            <p:cNvCxnSpPr/>
            <p:nvPr/>
          </p:nvCxnSpPr>
          <p:spPr>
            <a:xfrm rot="10800000">
              <a:off x="41910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3" name="Google Shape;273;p46"/>
            <p:cNvCxnSpPr/>
            <p:nvPr/>
          </p:nvCxnSpPr>
          <p:spPr>
            <a:xfrm rot="10800000">
              <a:off x="42143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4" name="Google Shape;274;p46"/>
            <p:cNvCxnSpPr/>
            <p:nvPr/>
          </p:nvCxnSpPr>
          <p:spPr>
            <a:xfrm rot="10800000">
              <a:off x="6094833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5" name="Google Shape;275;p46"/>
            <p:cNvCxnSpPr/>
            <p:nvPr/>
          </p:nvCxnSpPr>
          <p:spPr>
            <a:xfrm rot="10800000">
              <a:off x="6097166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6" name="Google Shape;276;p46"/>
            <p:cNvCxnSpPr/>
            <p:nvPr/>
          </p:nvCxnSpPr>
          <p:spPr>
            <a:xfrm rot="10800000">
              <a:off x="11781280" y="-95813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7" name="Google Shape;277;p46"/>
            <p:cNvCxnSpPr/>
            <p:nvPr/>
          </p:nvCxnSpPr>
          <p:spPr>
            <a:xfrm rot="10800000">
              <a:off x="11783613" y="6871185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8" name="Google Shape;278;p46"/>
            <p:cNvCxnSpPr/>
            <p:nvPr/>
          </p:nvCxnSpPr>
          <p:spPr>
            <a:xfrm rot="10800000">
              <a:off x="12688720" y="295320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9" name="Google Shape;279;p46"/>
            <p:cNvCxnSpPr/>
            <p:nvPr/>
          </p:nvCxnSpPr>
          <p:spPr>
            <a:xfrm rot="10800000">
              <a:off x="-485875" y="29555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0" name="Google Shape;280;p46"/>
            <p:cNvCxnSpPr/>
            <p:nvPr/>
          </p:nvCxnSpPr>
          <p:spPr>
            <a:xfrm rot="10800000">
              <a:off x="12685610" y="581922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1" name="Google Shape;281;p46"/>
            <p:cNvCxnSpPr/>
            <p:nvPr/>
          </p:nvCxnSpPr>
          <p:spPr>
            <a:xfrm rot="10800000">
              <a:off x="-488983" y="5821557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2" name="Google Shape;282;p46"/>
            <p:cNvCxnSpPr/>
            <p:nvPr/>
          </p:nvCxnSpPr>
          <p:spPr>
            <a:xfrm rot="10800000">
              <a:off x="12685609" y="4005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3" name="Google Shape;283;p46"/>
            <p:cNvCxnSpPr/>
            <p:nvPr/>
          </p:nvCxnSpPr>
          <p:spPr>
            <a:xfrm rot="10800000">
              <a:off x="-488984" y="4028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4" name="Google Shape;284;p46"/>
            <p:cNvCxnSpPr/>
            <p:nvPr/>
          </p:nvCxnSpPr>
          <p:spPr>
            <a:xfrm rot="10800000">
              <a:off x="12685609" y="819601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5" name="Google Shape;285;p46"/>
            <p:cNvCxnSpPr/>
            <p:nvPr/>
          </p:nvCxnSpPr>
          <p:spPr>
            <a:xfrm rot="10800000">
              <a:off x="-488984" y="821932"/>
              <a:ext cx="0" cy="951600"/>
            </a:xfrm>
            <a:prstGeom prst="straightConnector1">
              <a:avLst/>
            </a:prstGeom>
            <a:noFill/>
            <a:ln cap="flat" cmpd="sng" w="9525">
              <a:solidFill>
                <a:srgbClr val="C5CEDD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6" name="Google Shape;286;p46"/>
            <p:cNvSpPr txBox="1"/>
            <p:nvPr/>
          </p:nvSpPr>
          <p:spPr>
            <a:xfrm rot="-5400000">
              <a:off x="5536181" y="-622700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87" name="Google Shape;287;p46"/>
            <p:cNvSpPr txBox="1"/>
            <p:nvPr/>
          </p:nvSpPr>
          <p:spPr>
            <a:xfrm rot="-5400000">
              <a:off x="-120733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88" name="Google Shape;288;p46"/>
            <p:cNvSpPr txBox="1"/>
            <p:nvPr/>
          </p:nvSpPr>
          <p:spPr>
            <a:xfrm rot="-5400000">
              <a:off x="11237177" y="-60815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89" name="Google Shape;289;p46"/>
            <p:cNvSpPr txBox="1"/>
            <p:nvPr/>
          </p:nvSpPr>
          <p:spPr>
            <a:xfrm rot="-5400000">
              <a:off x="5536181" y="7235862"/>
              <a:ext cx="914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VERTICAL CENTER</a:t>
              </a:r>
              <a:endParaRPr sz="1100"/>
            </a:p>
          </p:txBody>
        </p:sp>
        <p:sp>
          <p:nvSpPr>
            <p:cNvPr id="290" name="Google Shape;290;p46"/>
            <p:cNvSpPr txBox="1"/>
            <p:nvPr/>
          </p:nvSpPr>
          <p:spPr>
            <a:xfrm rot="-5400000">
              <a:off x="-120733" y="7221163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LEFT ALIGN</a:t>
              </a:r>
              <a:endParaRPr sz="1100"/>
            </a:p>
          </p:txBody>
        </p:sp>
        <p:sp>
          <p:nvSpPr>
            <p:cNvPr id="291" name="Google Shape;291;p46"/>
            <p:cNvSpPr txBox="1"/>
            <p:nvPr/>
          </p:nvSpPr>
          <p:spPr>
            <a:xfrm rot="-5400000">
              <a:off x="11237177" y="722116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68575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RIGHT ALIGN</a:t>
              </a:r>
              <a:endParaRPr sz="1100"/>
            </a:p>
          </p:txBody>
        </p:sp>
        <p:sp>
          <p:nvSpPr>
            <p:cNvPr id="292" name="Google Shape;292;p46"/>
            <p:cNvSpPr txBox="1"/>
            <p:nvPr/>
          </p:nvSpPr>
          <p:spPr>
            <a:xfrm>
              <a:off x="-96177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93" name="Google Shape;293;p46"/>
            <p:cNvSpPr txBox="1"/>
            <p:nvPr/>
          </p:nvSpPr>
          <p:spPr>
            <a:xfrm>
              <a:off x="-964785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94" name="Google Shape;294;p46"/>
            <p:cNvSpPr txBox="1"/>
            <p:nvPr/>
          </p:nvSpPr>
          <p:spPr>
            <a:xfrm>
              <a:off x="-964785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95" name="Google Shape;295;p46"/>
            <p:cNvSpPr txBox="1"/>
            <p:nvPr/>
          </p:nvSpPr>
          <p:spPr>
            <a:xfrm>
              <a:off x="-964785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  <p:sp>
          <p:nvSpPr>
            <p:cNvPr id="296" name="Google Shape;296;p46"/>
            <p:cNvSpPr txBox="1"/>
            <p:nvPr/>
          </p:nvSpPr>
          <p:spPr>
            <a:xfrm>
              <a:off x="12276381" y="691635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TITLE BASELINE</a:t>
              </a:r>
              <a:endParaRPr sz="1100"/>
            </a:p>
          </p:txBody>
        </p:sp>
        <p:sp>
          <p:nvSpPr>
            <p:cNvPr id="297" name="Google Shape;297;p46"/>
            <p:cNvSpPr txBox="1"/>
            <p:nvPr/>
          </p:nvSpPr>
          <p:spPr>
            <a:xfrm>
              <a:off x="12276381" y="1110734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SUBHEAD BASELINE</a:t>
              </a:r>
              <a:endParaRPr sz="1100"/>
            </a:p>
          </p:txBody>
        </p:sp>
        <p:sp>
          <p:nvSpPr>
            <p:cNvPr id="298" name="Google Shape;298;p46"/>
            <p:cNvSpPr txBox="1"/>
            <p:nvPr/>
          </p:nvSpPr>
          <p:spPr>
            <a:xfrm>
              <a:off x="12276381" y="3242247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HORIZONTAL CENTER</a:t>
              </a:r>
              <a:endParaRPr sz="1100"/>
            </a:p>
          </p:txBody>
        </p:sp>
        <p:sp>
          <p:nvSpPr>
            <p:cNvPr id="299" name="Google Shape;299;p46"/>
            <p:cNvSpPr txBox="1"/>
            <p:nvPr/>
          </p:nvSpPr>
          <p:spPr>
            <a:xfrm>
              <a:off x="12276381" y="6108270"/>
              <a:ext cx="8853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4275" lIns="0" spcFirstLastPara="1" rIns="0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">
                  <a:solidFill>
                    <a:srgbClr val="C5CEDD"/>
                  </a:solidFill>
                  <a:latin typeface="Arial"/>
                  <a:ea typeface="Arial"/>
                  <a:cs typeface="Arial"/>
                  <a:sym typeface="Arial"/>
                </a:rPr>
                <a:t>BOTTOM ALIGN</a:t>
              </a:r>
              <a:endParaRPr sz="1100"/>
            </a:p>
          </p:txBody>
        </p:sp>
      </p:grpSp>
      <p:sp>
        <p:nvSpPr>
          <p:cNvPr id="300" name="Google Shape;300;p46"/>
          <p:cNvSpPr txBox="1"/>
          <p:nvPr>
            <p:ph idx="2" type="body"/>
          </p:nvPr>
        </p:nvSpPr>
        <p:spPr>
          <a:xfrm>
            <a:off x="315517" y="1263981"/>
            <a:ext cx="4011300" cy="3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375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8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198">
          <p15:clr>
            <a:srgbClr val="FBAE40"/>
          </p15:clr>
        </p15:guide>
        <p15:guide id="4" orient="horz" pos="414">
          <p15:clr>
            <a:srgbClr val="FBAE40"/>
          </p15:clr>
        </p15:guide>
        <p15:guide id="5" orient="horz" pos="612">
          <p15:clr>
            <a:srgbClr val="FBAE40"/>
          </p15:clr>
        </p15:guide>
        <p15:guide id="6" pos="5562">
          <p15:clr>
            <a:srgbClr val="FBAE40"/>
          </p15:clr>
        </p15:guide>
        <p15:guide id="7" orient="horz" pos="297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Blank - white">
  <p:cSld name="CUSTOM_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- Blank with titles - gray">
  <p:cSld name="CUSTOM_2_2_1">
    <p:bg>
      <p:bgPr>
        <a:solidFill>
          <a:srgbClr val="F2F2F4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/>
          <p:nvPr>
            <p:ph type="title"/>
          </p:nvPr>
        </p:nvSpPr>
        <p:spPr>
          <a:xfrm>
            <a:off x="307150" y="299900"/>
            <a:ext cx="3905100" cy="3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3A3A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4" name="Google Shape;304;p48"/>
          <p:cNvSpPr txBox="1"/>
          <p:nvPr>
            <p:ph idx="1" type="subTitle"/>
          </p:nvPr>
        </p:nvSpPr>
        <p:spPr>
          <a:xfrm>
            <a:off x="309150" y="695275"/>
            <a:ext cx="3905100" cy="2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D9DA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tch – Desktop">
  <p:cSld name="CUSTOM_7_3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9"/>
          <p:cNvSpPr/>
          <p:nvPr/>
        </p:nvSpPr>
        <p:spPr>
          <a:xfrm>
            <a:off x="6696025" y="0"/>
            <a:ext cx="2447700" cy="51435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07" name="Google Shape;307;p49"/>
          <p:cNvPicPr preferRelativeResize="0"/>
          <p:nvPr/>
        </p:nvPicPr>
        <p:blipFill rotWithShape="1">
          <a:blip r:embed="rId2">
            <a:alphaModFix amt="50000"/>
          </a:blip>
          <a:srcRect b="0" l="0" r="96693" t="0"/>
          <a:stretch/>
        </p:blipFill>
        <p:spPr>
          <a:xfrm>
            <a:off x="8841600" y="0"/>
            <a:ext cx="302400" cy="5144024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9"/>
          <p:cNvSpPr txBox="1"/>
          <p:nvPr>
            <p:ph type="title"/>
          </p:nvPr>
        </p:nvSpPr>
        <p:spPr>
          <a:xfrm>
            <a:off x="307150" y="299900"/>
            <a:ext cx="3195600" cy="3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solidFill>
                  <a:srgbClr val="3A3A4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309" name="Google Shape;309;p49"/>
          <p:cNvSpPr txBox="1"/>
          <p:nvPr>
            <p:ph idx="1" type="subTitle"/>
          </p:nvPr>
        </p:nvSpPr>
        <p:spPr>
          <a:xfrm>
            <a:off x="309724" y="695275"/>
            <a:ext cx="3198000" cy="26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9D9DA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10" name="Google Shape;310;p49"/>
          <p:cNvSpPr txBox="1"/>
          <p:nvPr>
            <p:ph idx="2" type="body"/>
          </p:nvPr>
        </p:nvSpPr>
        <p:spPr>
          <a:xfrm>
            <a:off x="307150" y="1235075"/>
            <a:ext cx="3198000" cy="28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B6B76"/>
              </a:buClr>
              <a:buSzPts val="1000"/>
              <a:buChar char="●"/>
              <a:defRPr sz="1000">
                <a:solidFill>
                  <a:srgbClr val="6B6B76"/>
                </a:solidFill>
              </a:defRPr>
            </a:lvl1pPr>
            <a:lvl2pPr indent="-2921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○"/>
              <a:defRPr sz="1000">
                <a:solidFill>
                  <a:srgbClr val="6B6B76"/>
                </a:solidFill>
              </a:defRPr>
            </a:lvl2pPr>
            <a:lvl3pPr indent="-2921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■"/>
              <a:defRPr sz="1000">
                <a:solidFill>
                  <a:srgbClr val="6B6B76"/>
                </a:solidFill>
              </a:defRPr>
            </a:lvl3pPr>
            <a:lvl4pPr indent="-2921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●"/>
              <a:defRPr sz="1000">
                <a:solidFill>
                  <a:srgbClr val="6B6B76"/>
                </a:solidFill>
              </a:defRPr>
            </a:lvl4pPr>
            <a:lvl5pPr indent="-2921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○"/>
              <a:defRPr sz="1000">
                <a:solidFill>
                  <a:srgbClr val="6B6B76"/>
                </a:solidFill>
              </a:defRPr>
            </a:lvl5pPr>
            <a:lvl6pPr indent="-2921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■"/>
              <a:defRPr sz="1000">
                <a:solidFill>
                  <a:srgbClr val="6B6B76"/>
                </a:solidFill>
              </a:defRPr>
            </a:lvl6pPr>
            <a:lvl7pPr indent="-2921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●"/>
              <a:defRPr sz="1000">
                <a:solidFill>
                  <a:srgbClr val="6B6B76"/>
                </a:solidFill>
              </a:defRPr>
            </a:lvl7pPr>
            <a:lvl8pPr indent="-2921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6B6B76"/>
              </a:buClr>
              <a:buSzPts val="1000"/>
              <a:buChar char="○"/>
              <a:defRPr sz="1000">
                <a:solidFill>
                  <a:srgbClr val="6B6B76"/>
                </a:solidFill>
              </a:defRPr>
            </a:lvl8pPr>
            <a:lvl9pPr indent="-2921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rgbClr val="6B6B76"/>
              </a:buClr>
              <a:buSzPts val="1000"/>
              <a:buChar char="■"/>
              <a:defRPr sz="1000">
                <a:solidFill>
                  <a:srgbClr val="6B6B76"/>
                </a:solidFill>
              </a:defRPr>
            </a:lvl9pPr>
          </a:lstStyle>
          <a:p/>
        </p:txBody>
      </p:sp>
      <p:pic>
        <p:nvPicPr>
          <p:cNvPr id="311" name="Google Shape;311;p49"/>
          <p:cNvPicPr preferRelativeResize="0"/>
          <p:nvPr/>
        </p:nvPicPr>
        <p:blipFill rotWithShape="1">
          <a:blip r:embed="rId3">
            <a:alphaModFix/>
          </a:blip>
          <a:srcRect b="0" l="0" r="17012" t="0"/>
          <a:stretch/>
        </p:blipFill>
        <p:spPr>
          <a:xfrm>
            <a:off x="3856699" y="299900"/>
            <a:ext cx="5287248" cy="45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9"/>
          <p:cNvSpPr/>
          <p:nvPr/>
        </p:nvSpPr>
        <p:spPr>
          <a:xfrm>
            <a:off x="4131075" y="712925"/>
            <a:ext cx="5013000" cy="3853200"/>
          </a:xfrm>
          <a:prstGeom prst="rect">
            <a:avLst/>
          </a:prstGeom>
          <a:solidFill>
            <a:srgbClr val="6B6B7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Place screenshot here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– Browser">
  <p:cSld name="CUSTOM_10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/>
          <p:nvPr/>
        </p:nvSpPr>
        <p:spPr>
          <a:xfrm>
            <a:off x="4575600" y="0"/>
            <a:ext cx="4568400" cy="5143500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pic>
        <p:nvPicPr>
          <p:cNvPr id="315" name="Google Shape;315;p50"/>
          <p:cNvPicPr preferRelativeResize="0"/>
          <p:nvPr/>
        </p:nvPicPr>
        <p:blipFill rotWithShape="1">
          <a:blip r:embed="rId2">
            <a:alphaModFix amt="50000"/>
          </a:blip>
          <a:srcRect b="0" l="0" r="96693" t="0"/>
          <a:stretch/>
        </p:blipFill>
        <p:spPr>
          <a:xfrm>
            <a:off x="8841600" y="0"/>
            <a:ext cx="302400" cy="5144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6438" y="299900"/>
            <a:ext cx="6371125" cy="454369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0"/>
          <p:cNvSpPr/>
          <p:nvPr/>
        </p:nvSpPr>
        <p:spPr>
          <a:xfrm>
            <a:off x="1660813" y="712925"/>
            <a:ext cx="5823600" cy="385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Place screenshot here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– Section break">
  <p:cSld name="TITLE_1_2_1_1_1_1_1">
    <p:bg>
      <p:bgPr>
        <a:solidFill>
          <a:srgbClr val="3A3A48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51"/>
          <p:cNvPicPr preferRelativeResize="0"/>
          <p:nvPr/>
        </p:nvPicPr>
        <p:blipFill rotWithShape="1">
          <a:blip r:embed="rId2">
            <a:alphaModFix amt="20000"/>
          </a:blip>
          <a:srcRect b="33079" l="15957" r="57399" t="0"/>
          <a:stretch/>
        </p:blipFill>
        <p:spPr>
          <a:xfrm>
            <a:off x="6707600" y="1701125"/>
            <a:ext cx="2436398" cy="344237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51"/>
          <p:cNvSpPr txBox="1"/>
          <p:nvPr>
            <p:ph type="title"/>
          </p:nvPr>
        </p:nvSpPr>
        <p:spPr>
          <a:xfrm>
            <a:off x="305825" y="651600"/>
            <a:ext cx="49740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21" name="Google Shape;321;p51"/>
          <p:cNvSpPr txBox="1"/>
          <p:nvPr>
            <p:ph idx="1" type="subTitle"/>
          </p:nvPr>
        </p:nvSpPr>
        <p:spPr>
          <a:xfrm>
            <a:off x="328795" y="1261200"/>
            <a:ext cx="4951200" cy="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CDCDD3"/>
                </a:solidFill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CDCDD3"/>
                </a:solidFill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CDCDD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47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  <a:defRPr b="0" i="0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●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○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Helvetica Neue"/>
              <a:buChar char="■"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None/>
              <a:defRPr sz="2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●"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Helvetica Neue"/>
              <a:buChar char="○"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Helvetica Neue"/>
              <a:buChar char="■"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8009" y="3794875"/>
            <a:ext cx="989500" cy="343598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 txBox="1"/>
          <p:nvPr/>
        </p:nvSpPr>
        <p:spPr>
          <a:xfrm>
            <a:off x="1006650" y="705750"/>
            <a:ext cx="7130700" cy="21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latin typeface="Helvetica Neue"/>
                <a:ea typeface="Helvetica Neue"/>
                <a:cs typeface="Helvetica Neue"/>
                <a:sym typeface="Helvetica Neue"/>
              </a:rPr>
              <a:t>Ride with UberWAV</a:t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January 2022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56B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3"/>
          <p:cNvSpPr txBox="1"/>
          <p:nvPr/>
        </p:nvSpPr>
        <p:spPr>
          <a:xfrm>
            <a:off x="342900" y="176950"/>
            <a:ext cx="8263200" cy="10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" sz="5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Intro</a:t>
            </a:r>
            <a:r>
              <a:rPr b="1" i="0" lang="en" sz="5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</a:t>
            </a:r>
            <a:endParaRPr sz="1800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53"/>
          <p:cNvSpPr txBox="1"/>
          <p:nvPr/>
        </p:nvSpPr>
        <p:spPr>
          <a:xfrm>
            <a:off x="585350" y="1393950"/>
            <a:ext cx="5897700" cy="11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</a:rPr>
              <a:t>Austin Heyworth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Senior Manager Public Affairs 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Uber</a:t>
            </a:r>
            <a:endParaRPr sz="1800">
              <a:solidFill>
                <a:srgbClr val="FFFFFF"/>
              </a:solidFill>
            </a:endParaRPr>
          </a:p>
        </p:txBody>
      </p:sp>
      <p:sp>
        <p:nvSpPr>
          <p:cNvPr id="334" name="Google Shape;334;p53"/>
          <p:cNvSpPr txBox="1"/>
          <p:nvPr/>
        </p:nvSpPr>
        <p:spPr>
          <a:xfrm>
            <a:off x="585350" y="2840200"/>
            <a:ext cx="4821900" cy="14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FFFFFF"/>
                </a:solidFill>
              </a:rPr>
              <a:t>Cameron Hendrickson</a:t>
            </a:r>
            <a:endParaRPr b="1"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UberWAV Outreach Team</a:t>
            </a:r>
            <a:endParaRPr sz="18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Kearns &amp; West</a:t>
            </a:r>
            <a:endParaRPr sz="1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4"/>
          <p:cNvSpPr txBox="1"/>
          <p:nvPr/>
        </p:nvSpPr>
        <p:spPr>
          <a:xfrm>
            <a:off x="340650" y="1305250"/>
            <a:ext cx="8462700" cy="38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01 </a:t>
            </a:r>
            <a:r>
              <a:rPr lang="en" sz="3000">
                <a:latin typeface="Helvetica Neue Light"/>
                <a:ea typeface="Helvetica Neue Light"/>
                <a:cs typeface="Helvetica Neue Light"/>
                <a:sym typeface="Helvetica Neue Light"/>
              </a:rPr>
              <a:t>What is WAV?</a:t>
            </a:r>
            <a:endParaRPr i="0" sz="3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</a:t>
            </a:r>
            <a:r>
              <a:rPr b="1" lang="en" sz="300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r>
              <a:rPr lang="en" sz="3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 Our accessible transportation partner</a:t>
            </a:r>
            <a:endParaRPr b="1" i="0" sz="3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03 </a:t>
            </a:r>
            <a:r>
              <a:rPr lang="en" sz="3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Safety</a:t>
            </a:r>
            <a:endParaRPr b="1" sz="30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04 </a:t>
            </a:r>
            <a:r>
              <a:rPr lang="en" sz="3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How to ride with UberWAV</a:t>
            </a:r>
            <a:endParaRPr sz="3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dk1"/>
                </a:solidFill>
              </a:rPr>
              <a:t>05 </a:t>
            </a:r>
            <a:r>
              <a:rPr lang="en" sz="30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Q&amp;A</a:t>
            </a:r>
            <a:endParaRPr sz="30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0" name="Google Shape;340;p54"/>
          <p:cNvSpPr txBox="1"/>
          <p:nvPr/>
        </p:nvSpPr>
        <p:spPr>
          <a:xfrm>
            <a:off x="342175" y="305975"/>
            <a:ext cx="2701800" cy="32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5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</a:t>
            </a:r>
            <a:endParaRPr b="1" i="0" sz="5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/>
          <p:nvPr>
            <p:ph type="title"/>
          </p:nvPr>
        </p:nvSpPr>
        <p:spPr>
          <a:xfrm>
            <a:off x="311700" y="27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What is WAV?</a:t>
            </a:r>
            <a:endParaRPr b="1" sz="5000"/>
          </a:p>
        </p:txBody>
      </p:sp>
      <p:sp>
        <p:nvSpPr>
          <p:cNvPr id="346" name="Google Shape;346;p55"/>
          <p:cNvSpPr txBox="1"/>
          <p:nvPr>
            <p:ph idx="1" type="body"/>
          </p:nvPr>
        </p:nvSpPr>
        <p:spPr>
          <a:xfrm>
            <a:off x="311700" y="1342400"/>
            <a:ext cx="4676700" cy="27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Helvetica Neue Light"/>
                <a:ea typeface="Helvetica Neue Light"/>
                <a:cs typeface="Helvetica Neue Light"/>
                <a:sym typeface="Helvetica Neue Light"/>
              </a:rPr>
              <a:t>UberWAV provides affordable rides in wheelchair-accessible vehicles (WAV). In certain cities, riders who use motorized wheelchairs or scooters can request a ride in a WAV. WAV driver-partners are certified by a third party in safely driving and assisting people with disabilities. </a:t>
            </a:r>
            <a:endParaRPr sz="2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47" name="Google Shape;34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800" y="1471600"/>
            <a:ext cx="33623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F6F6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6"/>
          <p:cNvSpPr txBox="1"/>
          <p:nvPr>
            <p:ph idx="1" type="body"/>
          </p:nvPr>
        </p:nvSpPr>
        <p:spPr>
          <a:xfrm>
            <a:off x="319600" y="1642575"/>
            <a:ext cx="2451000" cy="27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Fast, reliable rides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When and where WAV is available, rides are requested on demand, and work around your life, not the other way around.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3" name="Google Shape;353;p56"/>
          <p:cNvSpPr txBox="1"/>
          <p:nvPr>
            <p:ph idx="2" type="body"/>
          </p:nvPr>
        </p:nvSpPr>
        <p:spPr>
          <a:xfrm>
            <a:off x="6099200" y="1642575"/>
            <a:ext cx="2521200" cy="27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Specialized drivers to assist you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Every WAV driver has completed a certification course offered by a third party to help you enter and exit the vehicle.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54" name="Google Shape;354;p56"/>
          <p:cNvSpPr txBox="1"/>
          <p:nvPr>
            <p:ph idx="2" type="body"/>
          </p:nvPr>
        </p:nvSpPr>
        <p:spPr>
          <a:xfrm>
            <a:off x="3209400" y="1642575"/>
            <a:ext cx="2451000" cy="28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Helvetica Neue Light"/>
                <a:ea typeface="Helvetica Neue Light"/>
                <a:cs typeface="Helvetica Neue Light"/>
                <a:sym typeface="Helvetica Neue Light"/>
              </a:rPr>
              <a:t>Trips that fit your budget	</a:t>
            </a:r>
            <a:endParaRPr sz="20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Helvetica Neue Light"/>
                <a:ea typeface="Helvetica Neue Light"/>
                <a:cs typeface="Helvetica Neue Light"/>
                <a:sym typeface="Helvetica Neue Light"/>
              </a:rPr>
              <a:t>The price of a WAV ride is similar to an uberX trip, our basic ride option.</a:t>
            </a:r>
            <a:endParaRPr sz="15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55" name="Google Shape;35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6250" y="460775"/>
            <a:ext cx="1031111" cy="1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261" y="446388"/>
            <a:ext cx="1154729" cy="11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6490" y="585300"/>
            <a:ext cx="1219200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7"/>
          <p:cNvSpPr txBox="1"/>
          <p:nvPr>
            <p:ph type="title"/>
          </p:nvPr>
        </p:nvSpPr>
        <p:spPr>
          <a:xfrm>
            <a:off x="311700" y="323075"/>
            <a:ext cx="8520600" cy="7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Helvetica Neue"/>
                <a:ea typeface="Helvetica Neue"/>
                <a:cs typeface="Helvetica Neue"/>
                <a:sym typeface="Helvetica Neue"/>
              </a:rPr>
              <a:t>Safety</a:t>
            </a:r>
            <a:endParaRPr b="1" sz="4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11700" y="1268475"/>
            <a:ext cx="8436300" cy="36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dk1"/>
                </a:solidFill>
              </a:rPr>
              <a:t>Uber has implemented comprehensive health and safety standards for the protection of both riders and drivers, including: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“Go Online” Checklist and Mask Verification. </a:t>
            </a:r>
            <a:r>
              <a:rPr lang="en" sz="1500">
                <a:solidFill>
                  <a:schemeClr val="dk1"/>
                </a:solidFill>
              </a:rPr>
              <a:t>Before a driver can go online and become active, they will be asked to confirm, via a new Go Online Checklist, that they’ve taken certain safety measures and are wearing a mask or face cover.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Supplies for Riders and Drivers.</a:t>
            </a:r>
            <a:r>
              <a:rPr lang="en" sz="1500">
                <a:solidFill>
                  <a:schemeClr val="dk1"/>
                </a:solidFill>
              </a:rPr>
              <a:t> To assist with sanitization, Uber is dedicating $50 million to purchase and distribute cleaning supplies and protective equipment to active drivers.</a:t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b="1" lang="en" sz="1500">
                <a:solidFill>
                  <a:schemeClr val="dk1"/>
                </a:solidFill>
              </a:rPr>
              <a:t>Accountability.</a:t>
            </a:r>
            <a:r>
              <a:rPr lang="en" sz="1500">
                <a:solidFill>
                  <a:schemeClr val="dk1"/>
                </a:solidFill>
              </a:rPr>
              <a:t> Accountability works best when it goes both ways. That’s why we’re encouraging drivers to cancel trips without penalty if they don’t feel safe, including if a rider isn’t wearing a face cover.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8"/>
          <p:cNvSpPr txBox="1"/>
          <p:nvPr>
            <p:ph type="title"/>
          </p:nvPr>
        </p:nvSpPr>
        <p:spPr>
          <a:xfrm>
            <a:off x="311700" y="232625"/>
            <a:ext cx="8520600" cy="7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Helvetica Neue"/>
                <a:ea typeface="Helvetica Neue"/>
                <a:cs typeface="Helvetica Neue"/>
                <a:sym typeface="Helvetica Neue"/>
              </a:rPr>
              <a:t>How to ride with </a:t>
            </a:r>
            <a:r>
              <a:rPr b="1" lang="en" sz="4500">
                <a:latin typeface="Helvetica Neue"/>
                <a:ea typeface="Helvetica Neue"/>
                <a:cs typeface="Helvetica Neue"/>
                <a:sym typeface="Helvetica Neue"/>
              </a:rPr>
              <a:t>WAV</a:t>
            </a:r>
            <a:endParaRPr b="1" sz="4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9" name="Google Shape;369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0850" y="1283375"/>
            <a:ext cx="7002300" cy="34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356BF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9"/>
          <p:cNvSpPr txBox="1"/>
          <p:nvPr>
            <p:ph type="ctrTitle"/>
          </p:nvPr>
        </p:nvSpPr>
        <p:spPr>
          <a:xfrm>
            <a:off x="294050" y="693175"/>
            <a:ext cx="7557300" cy="9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b="1" lang="en" sz="5400">
                <a:solidFill>
                  <a:schemeClr val="lt1"/>
                </a:solidFill>
              </a:rPr>
              <a:t>Q&amp;A</a:t>
            </a:r>
            <a:endParaRPr b="1" sz="5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8059" y="3648675"/>
            <a:ext cx="989501" cy="343598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0"/>
          <p:cNvSpPr txBox="1"/>
          <p:nvPr/>
        </p:nvSpPr>
        <p:spPr>
          <a:xfrm>
            <a:off x="998050" y="175875"/>
            <a:ext cx="5893800" cy="34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400">
                <a:latin typeface="Helvetica Neue"/>
                <a:ea typeface="Helvetica Neue"/>
                <a:cs typeface="Helvetica Neue"/>
                <a:sym typeface="Helvetica Neue"/>
              </a:rPr>
              <a:t>Thank you</a:t>
            </a:r>
            <a:endParaRPr b="1" sz="54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Cameron Hendrickson (chendrickson@kearnswest.com)</a:t>
            </a:r>
            <a:endParaRPr sz="1800">
              <a:solidFill>
                <a:schemeClr val="dk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