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0"/>
  </p:notesMasterIdLst>
  <p:sldIdLst>
    <p:sldId id="257" r:id="rId3"/>
    <p:sldId id="261" r:id="rId4"/>
    <p:sldId id="262" r:id="rId5"/>
    <p:sldId id="264" r:id="rId6"/>
    <p:sldId id="267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50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15362" name="Shape 5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79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17410" name="Shape 8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85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19458" name="Shape 8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>
                <a:srgbClr val="000000"/>
              </a:buClr>
            </a:pPr>
            <a:r>
              <a:rPr lang="en-US" smtClean="0"/>
              <a:t>Physically represent the design with the "platform" as a brige; rename it bridge. 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  <a:buClr>
                <a:srgbClr val="000000"/>
              </a:buClr>
              <a:buSzPct val="79000"/>
            </a:pPr>
            <a:r>
              <a:rPr lang="en-US" sz="1400" smtClean="0"/>
              <a:t>a bridge between "service providers" and "service recipients"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97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/>
        <p:txBody>
          <a:bodyPr>
            <a:spAutoFit/>
          </a:bodyPr>
          <a:lstStyle/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
Food, Shelter, Finance, Jobs, Health</a:t>
            </a:r>
          </a:p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Info and action</a:t>
            </a:r>
          </a:p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Personalized communications</a:t>
            </a:r>
          </a:p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Replace legacy systems for agencies</a:t>
            </a:r>
          </a:p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Strong 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91666"/>
              <a:buFont typeface="Arial"/>
              <a:buNone/>
              <a:defRPr/>
            </a:pPr>
            <a:r>
              <a:rPr lang="en" sz="1200">
                <a:solidFill>
                  <a:schemeClr val="dk1"/>
                </a:solidFill>
              </a:rPr>
              <a:t>Short term...</a:t>
            </a:r>
          </a:p>
          <a:p>
            <a:pPr marL="457200" indent="-304800" fontAlgn="auto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/>
            </a:pPr>
            <a:r>
              <a:rPr lang="en" sz="1200">
                <a:solidFill>
                  <a:schemeClr val="dk1"/>
                </a:solidFill>
              </a:rPr>
              <a:t>Shelter functionality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1666"/>
              <a:buFont typeface="Arial"/>
              <a:buNone/>
              <a:defRPr/>
            </a:pPr>
            <a:r>
              <a:rPr lang="en" sz="1200">
                <a:solidFill>
                  <a:schemeClr val="dk1"/>
                </a:solidFill>
              </a:rPr>
              <a:t>Other core areas include strong content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12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23554" name="Shape 11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28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25602" name="Shape 12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>
                <a:srgbClr val="000000"/>
              </a:buClr>
            </a:pPr>
            <a:r>
              <a:rPr lang="en-US" smtClean="0"/>
              <a:t>Double click this slide.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23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6147" name="Shape 24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46"/>
          <p:cNvSpPr txBox="1">
            <a:spLocks noGrp="1"/>
          </p:cNvSpPr>
          <p:nvPr>
            <p:ph type="title"/>
          </p:nvPr>
        </p:nvSpPr>
        <p:spPr>
          <a:xfrm>
            <a:off x="342900" y="1035050"/>
            <a:ext cx="8229600" cy="738188"/>
          </a:xfrm>
        </p:spPr>
        <p:txBody>
          <a:bodyPr>
            <a:spAutoFit/>
          </a:bodyPr>
          <a:lstStyle/>
          <a:p>
            <a:pPr indent="22860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 </a:t>
            </a:r>
          </a:p>
        </p:txBody>
      </p:sp>
      <p:sp>
        <p:nvSpPr>
          <p:cNvPr id="14338" name="Shape 47"/>
          <p:cNvSpPr txBox="1">
            <a:spLocks noGrp="1"/>
          </p:cNvSpPr>
          <p:nvPr>
            <p:ph type="body" idx="1"/>
          </p:nvPr>
        </p:nvSpPr>
        <p:spPr>
          <a:xfrm>
            <a:off x="342900" y="2106613"/>
            <a:ext cx="8458200" cy="3170237"/>
          </a:xfrm>
        </p:spPr>
        <p:txBody>
          <a:bodyPr>
            <a:spAutoFit/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800" smtClean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r>
              <a:rPr lang="en-US" sz="3200" smtClean="0">
                <a:latin typeface="Arial" charset="0"/>
                <a:cs typeface="Arial" charset="0"/>
              </a:rPr>
              <a:t>Creative Currency hack-a-thon project winner</a:t>
            </a: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  <a:buFont typeface="Wingdings" pitchFamily="2" charset="2"/>
              <a:buChar char="§"/>
            </a:pPr>
            <a:endParaRPr lang="en-US" sz="3000" smtClean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  <a:buFont typeface="Wingdings" pitchFamily="2" charset="2"/>
              <a:buChar char="§"/>
            </a:pPr>
            <a:r>
              <a:rPr lang="en-US" sz="2800" smtClean="0">
                <a:latin typeface="Arial" charset="0"/>
                <a:cs typeface="Arial" charset="0"/>
              </a:rPr>
              <a:t>Event sponsored by City of SF, GAFTA, Amex</a:t>
            </a: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  <a:buFont typeface="Wingdings" pitchFamily="2" charset="2"/>
              <a:buChar char="§"/>
            </a:pPr>
            <a:r>
              <a:rPr lang="en-US" sz="2800" smtClean="0">
                <a:latin typeface="Arial" charset="0"/>
                <a:cs typeface="Arial" charset="0"/>
              </a:rPr>
              <a:t>All-volunteer group of programmers, designers, business consultants</a:t>
            </a:r>
            <a:endParaRPr lang="en-US" sz="2800" b="1" smtClean="0">
              <a:latin typeface="Arial" charset="0"/>
              <a:cs typeface="Arial" charset="0"/>
            </a:endParaRPr>
          </a:p>
        </p:txBody>
      </p:sp>
      <p:sp>
        <p:nvSpPr>
          <p:cNvPr id="14339" name="Shape 41"/>
          <p:cNvSpPr>
            <a:spLocks noChangeArrowheads="1"/>
          </p:cNvSpPr>
          <p:nvPr/>
        </p:nvSpPr>
        <p:spPr bwMode="auto">
          <a:xfrm>
            <a:off x="-228600" y="304800"/>
            <a:ext cx="4038600" cy="17589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77"/>
          <p:cNvSpPr txBox="1">
            <a:spLocks noChangeArrowheads="1"/>
          </p:cNvSpPr>
          <p:nvPr/>
        </p:nvSpPr>
        <p:spPr bwMode="auto">
          <a:xfrm>
            <a:off x="838200" y="762000"/>
            <a:ext cx="7543800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r>
              <a:rPr lang="en-US" sz="3600" b="1">
                <a:solidFill>
                  <a:srgbClr val="F3F3F3"/>
                </a:solidFill>
              </a:rPr>
              <a:t>Working with you to develop a platform that facilitates real time, customized  information exchange. </a:t>
            </a:r>
          </a:p>
          <a:p>
            <a:endParaRPr lang="en-US" sz="3600" b="1">
              <a:solidFill>
                <a:srgbClr val="F3F3F3"/>
              </a:solidFill>
            </a:endParaRPr>
          </a:p>
          <a:p>
            <a:r>
              <a:rPr lang="en-US" sz="2800" b="1">
                <a:solidFill>
                  <a:srgbClr val="FFFF00"/>
                </a:solidFill>
              </a:rPr>
              <a:t>Provide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r>
              <a:rPr lang="en-US" sz="2800" b="1">
                <a:solidFill>
                  <a:srgbClr val="FFFF00"/>
                </a:solidFill>
              </a:rPr>
              <a:t>availability data </a:t>
            </a:r>
            <a:r>
              <a:rPr lang="en-US" sz="2800">
                <a:solidFill>
                  <a:schemeClr val="bg1"/>
                </a:solidFill>
              </a:rPr>
              <a:t>for multiple services; initially shelter</a:t>
            </a:r>
          </a:p>
          <a:p>
            <a:endParaRPr lang="en-US" sz="2800" b="1">
              <a:solidFill>
                <a:srgbClr val="FFFF00"/>
              </a:solidFill>
            </a:endParaRPr>
          </a:p>
          <a:p>
            <a:r>
              <a:rPr lang="en-US" sz="2800" b="1">
                <a:solidFill>
                  <a:srgbClr val="FFFF00"/>
                </a:solidFill>
              </a:rPr>
              <a:t>Connect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r>
              <a:rPr lang="en-US" sz="2800" b="1">
                <a:solidFill>
                  <a:srgbClr val="FFFF00"/>
                </a:solidFill>
              </a:rPr>
              <a:t>provider and users</a:t>
            </a:r>
            <a:r>
              <a:rPr lang="en-US" sz="2800">
                <a:solidFill>
                  <a:schemeClr val="bg1"/>
                </a:solidFill>
              </a:rPr>
              <a:t>: mobile phone, internet, public access points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82"/>
          <p:cNvSpPr>
            <a:spLocks noChangeArrowheads="1"/>
          </p:cNvSpPr>
          <p:nvPr/>
        </p:nvSpPr>
        <p:spPr bwMode="auto">
          <a:xfrm>
            <a:off x="371475" y="2817813"/>
            <a:ext cx="8401050" cy="2133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" name="Shape 41"/>
          <p:cNvSpPr>
            <a:spLocks noChangeArrowheads="1"/>
          </p:cNvSpPr>
          <p:nvPr/>
        </p:nvSpPr>
        <p:spPr bwMode="auto">
          <a:xfrm>
            <a:off x="2286000" y="685800"/>
            <a:ext cx="4495800" cy="1524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95"/>
          <p:cNvSpPr>
            <a:spLocks noChangeArrowheads="1"/>
          </p:cNvSpPr>
          <p:nvPr/>
        </p:nvSpPr>
        <p:spPr bwMode="auto">
          <a:xfrm>
            <a:off x="412750" y="-781050"/>
            <a:ext cx="8453438" cy="82057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10"/>
          <p:cNvSpPr>
            <a:spLocks noChangeArrowheads="1"/>
          </p:cNvSpPr>
          <p:nvPr/>
        </p:nvSpPr>
        <p:spPr bwMode="auto">
          <a:xfrm>
            <a:off x="1889125" y="0"/>
            <a:ext cx="5365750" cy="6858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25"/>
          <p:cNvSpPr txBox="1">
            <a:spLocks noGrp="1"/>
          </p:cNvSpPr>
          <p:nvPr>
            <p:ph type="title"/>
          </p:nvPr>
        </p:nvSpPr>
        <p:spPr>
          <a:xfrm>
            <a:off x="457200" y="5545138"/>
            <a:ext cx="8229600" cy="1143000"/>
          </a:xfrm>
        </p:spPr>
        <p:txBody>
          <a:bodyPr anchor="ctr">
            <a:spAutoFit/>
          </a:bodyPr>
          <a:lstStyle/>
          <a:p>
            <a:pPr marL="457200" algn="r" eaLnBrk="1" hangingPunct="1">
              <a:spcBef>
                <a:spcPct val="0"/>
              </a:spcBef>
              <a:buClr>
                <a:srgbClr val="000000"/>
              </a:buClr>
              <a:buSzPct val="31000"/>
              <a:buFontTx/>
              <a:buNone/>
            </a:pPr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platform demo</a:t>
            </a:r>
          </a:p>
        </p:txBody>
      </p:sp>
      <p:sp>
        <p:nvSpPr>
          <p:cNvPr id="24578" name="Shape 126"/>
          <p:cNvSpPr>
            <a:spLocks noChangeArrowheads="1"/>
          </p:cNvSpPr>
          <p:nvPr/>
        </p:nvSpPr>
        <p:spPr bwMode="auto">
          <a:xfrm>
            <a:off x="0" y="-88900"/>
            <a:ext cx="9144000" cy="70358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indent="228600" eaLnBrk="1" hangingPunct="1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rPr>
              <a:t>		   Research &amp; Partnership</a:t>
            </a:r>
          </a:p>
        </p:txBody>
      </p:sp>
      <p:sp>
        <p:nvSpPr>
          <p:cNvPr id="26626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5348288"/>
          </a:xfrm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sz="3000" smtClean="0">
                <a:latin typeface="Arial" charset="0"/>
                <a:cs typeface="Arial" charset="0"/>
              </a:rPr>
              <a:t>SF Community-based Organizations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400" smtClean="0">
                <a:latin typeface="Arial" charset="0"/>
                <a:cs typeface="Arial" charset="0"/>
              </a:rPr>
              <a:t>Providers, Advocates, Government, other (inclusive)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None/>
            </a:pPr>
            <a:endParaRPr lang="en-US" sz="1200" smtClean="0"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67000"/>
              <a:buFontTx/>
              <a:buChar char="•"/>
            </a:pPr>
            <a:r>
              <a:rPr lang="en-US" sz="3000" smtClean="0">
                <a:latin typeface="Arial" charset="0"/>
                <a:cs typeface="Arial" charset="0"/>
              </a:rPr>
              <a:t>Other Communities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Atlanta:  30-day pilot SMS (text message) system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Australia:  HitNet access points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Berkeley:  EveryoneHome single-agency system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Los Angeles:  Hotline, internet directory, homeless cell phone program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London:  Mobile service designed by homeless users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New Jersey:  Project Reach mobile app challenge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Seattle:  Shelter information service</a:t>
            </a:r>
          </a:p>
          <a:p>
            <a:pPr lvl="1" eaLnBrk="1" hangingPunct="1">
              <a:spcBef>
                <a:spcPts val="475"/>
              </a:spcBef>
              <a:buClr>
                <a:srgbClr val="000000"/>
              </a:buClr>
              <a:buFont typeface="Courier New" pitchFamily="49" charset="0"/>
              <a:buChar char="o"/>
            </a:pPr>
            <a:r>
              <a:rPr lang="en-US" sz="2200" smtClean="0">
                <a:latin typeface="Arial" charset="0"/>
                <a:cs typeface="Arial" charset="0"/>
              </a:rPr>
              <a:t>Washington, DC:  Pilot cell phone program</a:t>
            </a:r>
          </a:p>
        </p:txBody>
      </p:sp>
      <p:sp>
        <p:nvSpPr>
          <p:cNvPr id="26627" name="Shape 41"/>
          <p:cNvSpPr>
            <a:spLocks noChangeArrowheads="1"/>
          </p:cNvSpPr>
          <p:nvPr/>
        </p:nvSpPr>
        <p:spPr bwMode="auto">
          <a:xfrm>
            <a:off x="0" y="228600"/>
            <a:ext cx="2819400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166</Words>
  <Application>Microsoft Office PowerPoint</Application>
  <PresentationFormat>On-screen Show (4:3)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Wingdings</vt:lpstr>
      <vt:lpstr>Courier New</vt:lpstr>
      <vt:lpstr>Default Design</vt:lpstr>
      <vt:lpstr>Default Design</vt:lpstr>
      <vt:lpstr> </vt:lpstr>
      <vt:lpstr>Slide 2</vt:lpstr>
      <vt:lpstr>Slide 3</vt:lpstr>
      <vt:lpstr>Slide 4</vt:lpstr>
      <vt:lpstr>Slide 5</vt:lpstr>
      <vt:lpstr>platform demo</vt:lpstr>
      <vt:lpstr>     Research &amp; Partnership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Barry</dc:creator>
  <cp:lastModifiedBy>AFried</cp:lastModifiedBy>
  <cp:revision>16</cp:revision>
  <dcterms:modified xsi:type="dcterms:W3CDTF">2012-06-12T16:27:06Z</dcterms:modified>
</cp:coreProperties>
</file>