
<file path=[Content_Types].xml><?xml version="1.0" encoding="utf-8"?>
<Types xmlns="http://schemas.openxmlformats.org/package/2006/content-types">
  <Default Extension="png" ContentType="image/png"/>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Lst>
  <p:notesMasterIdLst>
    <p:notesMasterId r:id="rId19"/>
  </p:notesMasterIdLst>
  <p:handoutMasterIdLst>
    <p:handoutMasterId r:id="rId20"/>
  </p:handout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3350"/>
    <a:srgbClr val="0C4360"/>
    <a:srgbClr val="1B6872"/>
    <a:srgbClr val="63B7C6"/>
    <a:srgbClr val="002136"/>
    <a:srgbClr val="0C75AC"/>
    <a:srgbClr val="00243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14" autoAdjust="0"/>
    <p:restoredTop sz="77618" autoAdjust="0"/>
  </p:normalViewPr>
  <p:slideViewPr>
    <p:cSldViewPr snapToGrid="0">
      <p:cViewPr varScale="1">
        <p:scale>
          <a:sx n="53" d="100"/>
          <a:sy n="53" d="100"/>
        </p:scale>
        <p:origin x="1176" y="48"/>
      </p:cViewPr>
      <p:guideLst>
        <p:guide orient="horz" pos="2160"/>
        <p:guide pos="3840"/>
      </p:guideLst>
    </p:cSldViewPr>
  </p:slideViewPr>
  <p:notesTextViewPr>
    <p:cViewPr>
      <p:scale>
        <a:sx n="1" d="1"/>
        <a:sy n="1" d="1"/>
      </p:scale>
      <p:origin x="0" y="0"/>
    </p:cViewPr>
  </p:notesTextViewPr>
  <p:notesViewPr>
    <p:cSldViewPr snapToGrid="0">
      <p:cViewPr varScale="1">
        <p:scale>
          <a:sx n="84" d="100"/>
          <a:sy n="84" d="100"/>
        </p:scale>
        <p:origin x="3828"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62FF6B6-4F8A-40F7-B5F4-FC3996824D7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8910A999-F365-48DF-976A-0517FE04544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CA5457B-CDAE-4DEB-AEC8-C82DE2312E37}" type="datetimeFigureOut">
              <a:rPr lang="en-US" smtClean="0"/>
              <a:t>5/10/2021</a:t>
            </a:fld>
            <a:endParaRPr lang="en-US" dirty="0"/>
          </a:p>
        </p:txBody>
      </p:sp>
      <p:sp>
        <p:nvSpPr>
          <p:cNvPr id="4" name="Footer Placeholder 3">
            <a:extLst>
              <a:ext uri="{FF2B5EF4-FFF2-40B4-BE49-F238E27FC236}">
                <a16:creationId xmlns:a16="http://schemas.microsoft.com/office/drawing/2014/main" id="{F8735C90-ADBF-4B9E-BE88-E1C8F83EB4D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82506A01-6D0A-45EF-A584-05A3361D66F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831430A-4AA4-45C8-AC23-CD6B61C41A4C}" type="slidenum">
              <a:rPr lang="en-US" smtClean="0"/>
              <a:t>‹#›</a:t>
            </a:fld>
            <a:endParaRPr lang="en-US" dirty="0"/>
          </a:p>
        </p:txBody>
      </p:sp>
    </p:spTree>
    <p:extLst>
      <p:ext uri="{BB962C8B-B14F-4D97-AF65-F5344CB8AC3E}">
        <p14:creationId xmlns:p14="http://schemas.microsoft.com/office/powerpoint/2010/main" val="10599009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0B78EA-28CE-41D8-9043-90E391E5F567}" type="datetimeFigureOut">
              <a:rPr lang="en-US" noProof="0" smtClean="0"/>
              <a:t>5/10/2021</a:t>
            </a:fld>
            <a:endParaRPr lang="en-US"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34D747-9380-41EE-9946-EC9EC0CA5D1E}" type="slidenum">
              <a:rPr lang="en-US" noProof="0" smtClean="0"/>
              <a:t>‹#›</a:t>
            </a:fld>
            <a:endParaRPr lang="en-US" noProof="0" dirty="0"/>
          </a:p>
        </p:txBody>
      </p:sp>
    </p:spTree>
    <p:extLst>
      <p:ext uri="{BB962C8B-B14F-4D97-AF65-F5344CB8AC3E}">
        <p14:creationId xmlns:p14="http://schemas.microsoft.com/office/powerpoint/2010/main" val="38277271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SF Pretrial’s release programs are, at their essence, alternatives to money bail. Rather than putting up a financial guarantee or remaining in jail custody, clients can be referred to one of our three non-monetary release programs. Each program provides a different intensity of supervision and treatment, which will depend on a client’s background and needs. Our release programs provide clients with individualized treatment plans, incremental and achievable goals, and proportionate levels of monitoring by our staff.</a:t>
            </a:r>
            <a:endParaRPr lang="en-US" dirty="0"/>
          </a:p>
        </p:txBody>
      </p:sp>
      <p:sp>
        <p:nvSpPr>
          <p:cNvPr id="4" name="Slide Number Placeholder 3"/>
          <p:cNvSpPr>
            <a:spLocks noGrp="1"/>
          </p:cNvSpPr>
          <p:nvPr>
            <p:ph type="sldNum" sz="quarter" idx="10"/>
          </p:nvPr>
        </p:nvSpPr>
        <p:spPr/>
        <p:txBody>
          <a:bodyPr/>
          <a:lstStyle/>
          <a:p>
            <a:fld id="{1734D747-9380-41EE-9946-EC9EC0CA5D1E}" type="slidenum">
              <a:rPr lang="en-US" noProof="0" smtClean="0"/>
              <a:t>2</a:t>
            </a:fld>
            <a:endParaRPr lang="en-US" noProof="0" dirty="0"/>
          </a:p>
        </p:txBody>
      </p:sp>
    </p:spTree>
    <p:extLst>
      <p:ext uri="{BB962C8B-B14F-4D97-AF65-F5344CB8AC3E}">
        <p14:creationId xmlns:p14="http://schemas.microsoft.com/office/powerpoint/2010/main" val="35137851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SF Pretrial’s diversion programs are non-financial, community-based alternatives to prosecutions and fines.</a:t>
            </a:r>
            <a:endParaRPr lang="en-US" dirty="0"/>
          </a:p>
        </p:txBody>
      </p:sp>
      <p:sp>
        <p:nvSpPr>
          <p:cNvPr id="4" name="Slide Number Placeholder 3"/>
          <p:cNvSpPr>
            <a:spLocks noGrp="1"/>
          </p:cNvSpPr>
          <p:nvPr>
            <p:ph type="sldNum" sz="quarter" idx="10"/>
          </p:nvPr>
        </p:nvSpPr>
        <p:spPr/>
        <p:txBody>
          <a:bodyPr/>
          <a:lstStyle/>
          <a:p>
            <a:fld id="{1734D747-9380-41EE-9946-EC9EC0CA5D1E}" type="slidenum">
              <a:rPr lang="en-US" noProof="0" smtClean="0"/>
              <a:t>6</a:t>
            </a:fld>
            <a:endParaRPr lang="en-US" noProof="0" dirty="0"/>
          </a:p>
        </p:txBody>
      </p:sp>
    </p:spTree>
    <p:extLst>
      <p:ext uri="{BB962C8B-B14F-4D97-AF65-F5344CB8AC3E}">
        <p14:creationId xmlns:p14="http://schemas.microsoft.com/office/powerpoint/2010/main" val="35447597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SF Pretrial’s in-custody programs provide placement and treatment programs for our in-custody clients, who are referred to us by the Courts.</a:t>
            </a:r>
            <a:endParaRPr lang="en-US" dirty="0"/>
          </a:p>
        </p:txBody>
      </p:sp>
      <p:sp>
        <p:nvSpPr>
          <p:cNvPr id="4" name="Slide Number Placeholder 3"/>
          <p:cNvSpPr>
            <a:spLocks noGrp="1"/>
          </p:cNvSpPr>
          <p:nvPr>
            <p:ph type="sldNum" sz="quarter" idx="10"/>
          </p:nvPr>
        </p:nvSpPr>
        <p:spPr/>
        <p:txBody>
          <a:bodyPr/>
          <a:lstStyle/>
          <a:p>
            <a:fld id="{1734D747-9380-41EE-9946-EC9EC0CA5D1E}" type="slidenum">
              <a:rPr lang="en-US" noProof="0" smtClean="0"/>
              <a:t>8</a:t>
            </a:fld>
            <a:endParaRPr lang="en-US" noProof="0" dirty="0"/>
          </a:p>
        </p:txBody>
      </p:sp>
    </p:spTree>
    <p:extLst>
      <p:ext uri="{BB962C8B-B14F-4D97-AF65-F5344CB8AC3E}">
        <p14:creationId xmlns:p14="http://schemas.microsoft.com/office/powerpoint/2010/main" val="35013184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SF Pretrial drives reform in our local justice system with a staunch commitment to building power in communities. Our non-profit status affords us neutrality in an otherwise "adversarial" court process and our position as an independent intermediary bolsters trust with clients and partners alike. </a:t>
            </a:r>
            <a:endParaRPr lang="en-US" dirty="0"/>
          </a:p>
        </p:txBody>
      </p:sp>
      <p:sp>
        <p:nvSpPr>
          <p:cNvPr id="4" name="Slide Number Placeholder 3"/>
          <p:cNvSpPr>
            <a:spLocks noGrp="1"/>
          </p:cNvSpPr>
          <p:nvPr>
            <p:ph type="sldNum" sz="quarter" idx="10"/>
          </p:nvPr>
        </p:nvSpPr>
        <p:spPr/>
        <p:txBody>
          <a:bodyPr/>
          <a:lstStyle/>
          <a:p>
            <a:fld id="{1734D747-9380-41EE-9946-EC9EC0CA5D1E}" type="slidenum">
              <a:rPr lang="en-US" noProof="0" smtClean="0"/>
              <a:t>10</a:t>
            </a:fld>
            <a:endParaRPr lang="en-US" noProof="0" dirty="0"/>
          </a:p>
        </p:txBody>
      </p:sp>
    </p:spTree>
    <p:extLst>
      <p:ext uri="{BB962C8B-B14F-4D97-AF65-F5344CB8AC3E}">
        <p14:creationId xmlns:p14="http://schemas.microsoft.com/office/powerpoint/2010/main" val="30048298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SF Pretrial drives reform in our local justice system with a staunch commitment to building power in communities. Our non-profit status affords us neutrality in an otherwise "adversarial" court process and our position as an independent intermediary bolsters trust with clients and partners alike</a:t>
            </a:r>
            <a:endParaRPr lang="en-US" dirty="0"/>
          </a:p>
        </p:txBody>
      </p:sp>
      <p:sp>
        <p:nvSpPr>
          <p:cNvPr id="4" name="Slide Number Placeholder 3"/>
          <p:cNvSpPr>
            <a:spLocks noGrp="1"/>
          </p:cNvSpPr>
          <p:nvPr>
            <p:ph type="sldNum" sz="quarter" idx="10"/>
          </p:nvPr>
        </p:nvSpPr>
        <p:spPr/>
        <p:txBody>
          <a:bodyPr/>
          <a:lstStyle/>
          <a:p>
            <a:fld id="{1734D747-9380-41EE-9946-EC9EC0CA5D1E}" type="slidenum">
              <a:rPr lang="en-US" noProof="0" smtClean="0"/>
              <a:t>11</a:t>
            </a:fld>
            <a:endParaRPr lang="en-US" noProof="0" dirty="0"/>
          </a:p>
        </p:txBody>
      </p:sp>
    </p:spTree>
    <p:extLst>
      <p:ext uri="{BB962C8B-B14F-4D97-AF65-F5344CB8AC3E}">
        <p14:creationId xmlns:p14="http://schemas.microsoft.com/office/powerpoint/2010/main" val="15641372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34D747-9380-41EE-9946-EC9EC0CA5D1E}" type="slidenum">
              <a:rPr lang="en-US" noProof="0" smtClean="0"/>
              <a:t>12</a:t>
            </a:fld>
            <a:endParaRPr lang="en-US" noProof="0" dirty="0"/>
          </a:p>
        </p:txBody>
      </p:sp>
    </p:spTree>
    <p:extLst>
      <p:ext uri="{BB962C8B-B14F-4D97-AF65-F5344CB8AC3E}">
        <p14:creationId xmlns:p14="http://schemas.microsoft.com/office/powerpoint/2010/main" val="39530136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6E739168-A5E8-443A-B392-7AD4CF8977AD}"/>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7" name="Group 6">
            <a:extLst>
              <a:ext uri="{FF2B5EF4-FFF2-40B4-BE49-F238E27FC236}">
                <a16:creationId xmlns:a16="http://schemas.microsoft.com/office/drawing/2014/main" id="{4CA15AFD-4983-47DD-9ED0-D3B27E5A096F}"/>
              </a:ext>
            </a:extLst>
          </p:cNvPr>
          <p:cNvGrpSpPr/>
          <p:nvPr userDrawn="1"/>
        </p:nvGrpSpPr>
        <p:grpSpPr>
          <a:xfrm>
            <a:off x="-1604709" y="-3756"/>
            <a:ext cx="13796710" cy="6861756"/>
            <a:chOff x="-1604709" y="-3756"/>
            <a:chExt cx="13796710" cy="6861756"/>
          </a:xfrm>
        </p:grpSpPr>
        <p:grpSp>
          <p:nvGrpSpPr>
            <p:cNvPr id="8" name="Group 7">
              <a:extLst>
                <a:ext uri="{FF2B5EF4-FFF2-40B4-BE49-F238E27FC236}">
                  <a16:creationId xmlns:a16="http://schemas.microsoft.com/office/drawing/2014/main" id="{2222D5E2-E9B4-4180-98B8-4E514C9ADB28}"/>
                </a:ext>
              </a:extLst>
            </p:cNvPr>
            <p:cNvGrpSpPr/>
            <p:nvPr/>
          </p:nvGrpSpPr>
          <p:grpSpPr>
            <a:xfrm>
              <a:off x="-16298" y="0"/>
              <a:ext cx="12208299" cy="6858000"/>
              <a:chOff x="-16298" y="0"/>
              <a:chExt cx="12208299" cy="6858000"/>
            </a:xfrm>
          </p:grpSpPr>
          <p:sp>
            <p:nvSpPr>
              <p:cNvPr id="15" name="Freeform: Shape 14">
                <a:extLst>
                  <a:ext uri="{FF2B5EF4-FFF2-40B4-BE49-F238E27FC236}">
                    <a16:creationId xmlns:a16="http://schemas.microsoft.com/office/drawing/2014/main" id="{41E10E1E-5268-4F03-BA64-07E19DE26739}"/>
                  </a:ext>
                </a:extLst>
              </p:cNvPr>
              <p:cNvSpPr/>
              <p:nvPr/>
            </p:nvSpPr>
            <p:spPr>
              <a:xfrm flipH="1">
                <a:off x="-16297" y="0"/>
                <a:ext cx="12208298" cy="6858000"/>
              </a:xfrm>
              <a:custGeom>
                <a:avLst/>
                <a:gdLst>
                  <a:gd name="connsiteX0" fmla="*/ 8574289 w 12208298"/>
                  <a:gd name="connsiteY0" fmla="*/ 0 h 6858000"/>
                  <a:gd name="connsiteX1" fmla="*/ 0 w 12208298"/>
                  <a:gd name="connsiteY1" fmla="*/ 0 h 6858000"/>
                  <a:gd name="connsiteX2" fmla="*/ 0 w 12208298"/>
                  <a:gd name="connsiteY2" fmla="*/ 6858000 h 6858000"/>
                  <a:gd name="connsiteX3" fmla="*/ 532109 w 12208298"/>
                  <a:gd name="connsiteY3" fmla="*/ 6858000 h 6858000"/>
                  <a:gd name="connsiteX4" fmla="*/ 11495317 w 12208298"/>
                  <a:gd name="connsiteY4" fmla="*/ 6858000 h 6858000"/>
                  <a:gd name="connsiteX5" fmla="*/ 12208298 w 12208298"/>
                  <a:gd name="connsiteY5" fmla="*/ 6858000 h 6858000"/>
                  <a:gd name="connsiteX6" fmla="*/ 12208298 w 12208298"/>
                  <a:gd name="connsiteY6" fmla="*/ 3146781 h 6858000"/>
                  <a:gd name="connsiteX7" fmla="*/ 10353284 w 12208298"/>
                  <a:gd name="connsiteY7" fmla="*/ 1291767 h 6858000"/>
                  <a:gd name="connsiteX8" fmla="*/ 9866056 w 12208298"/>
                  <a:gd name="connsiteY8" fmla="*/ 129176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08298" h="6858000">
                    <a:moveTo>
                      <a:pt x="8574289" y="0"/>
                    </a:moveTo>
                    <a:lnTo>
                      <a:pt x="0" y="0"/>
                    </a:lnTo>
                    <a:lnTo>
                      <a:pt x="0" y="6858000"/>
                    </a:lnTo>
                    <a:lnTo>
                      <a:pt x="532109" y="6858000"/>
                    </a:lnTo>
                    <a:lnTo>
                      <a:pt x="11495317" y="6858000"/>
                    </a:lnTo>
                    <a:lnTo>
                      <a:pt x="12208298" y="6858000"/>
                    </a:lnTo>
                    <a:lnTo>
                      <a:pt x="12208298" y="3146781"/>
                    </a:lnTo>
                    <a:lnTo>
                      <a:pt x="10353284" y="1291767"/>
                    </a:lnTo>
                    <a:lnTo>
                      <a:pt x="9866056" y="1291767"/>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Freeform: Shape 15">
                <a:extLst>
                  <a:ext uri="{FF2B5EF4-FFF2-40B4-BE49-F238E27FC236}">
                    <a16:creationId xmlns:a16="http://schemas.microsoft.com/office/drawing/2014/main" id="{B989C45D-BDFF-418F-BE79-03FF70015770}"/>
                  </a:ext>
                </a:extLst>
              </p:cNvPr>
              <p:cNvSpPr/>
              <p:nvPr/>
            </p:nvSpPr>
            <p:spPr>
              <a:xfrm rot="5400000" flipH="1" flipV="1">
                <a:off x="2667000" y="-2667001"/>
                <a:ext cx="6858000" cy="12192002"/>
              </a:xfrm>
              <a:custGeom>
                <a:avLst/>
                <a:gdLst>
                  <a:gd name="connsiteX0" fmla="*/ 6858000 w 6858000"/>
                  <a:gd name="connsiteY0" fmla="*/ 3871658 h 12192002"/>
                  <a:gd name="connsiteX1" fmla="*/ 6858000 w 6858000"/>
                  <a:gd name="connsiteY1" fmla="*/ 12192002 h 12192002"/>
                  <a:gd name="connsiteX2" fmla="*/ 5363029 w 6858000"/>
                  <a:gd name="connsiteY2" fmla="*/ 12192002 h 12192002"/>
                  <a:gd name="connsiteX3" fmla="*/ 5363029 w 6858000"/>
                  <a:gd name="connsiteY3" fmla="*/ 12192000 h 12192002"/>
                  <a:gd name="connsiteX4" fmla="*/ 0 w 6858000"/>
                  <a:gd name="connsiteY4" fmla="*/ 12192000 h 12192002"/>
                  <a:gd name="connsiteX5" fmla="*/ 0 w 6858000"/>
                  <a:gd name="connsiteY5" fmla="*/ 0 h 12192002"/>
                  <a:gd name="connsiteX6" fmla="*/ 3539398 w 6858000"/>
                  <a:gd name="connsiteY6" fmla="*/ 0 h 12192002"/>
                  <a:gd name="connsiteX7" fmla="*/ 5566229 w 6858000"/>
                  <a:gd name="connsiteY7" fmla="*/ 2026831 h 12192002"/>
                  <a:gd name="connsiteX8" fmla="*/ 5566229 w 6858000"/>
                  <a:gd name="connsiteY8" fmla="*/ 2575538 h 12192002"/>
                  <a:gd name="connsiteX9" fmla="*/ 6858000 w 6858000"/>
                  <a:gd name="connsiteY9" fmla="*/ 3871657 h 12192002"/>
                  <a:gd name="connsiteX10" fmla="*/ 5566229 w 6858000"/>
                  <a:gd name="connsiteY10" fmla="*/ 3871657 h 12192002"/>
                  <a:gd name="connsiteX11" fmla="*/ 5566229 w 6858000"/>
                  <a:gd name="connsiteY11" fmla="*/ 3871658 h 12192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58000" h="12192002">
                    <a:moveTo>
                      <a:pt x="6858000" y="3871658"/>
                    </a:moveTo>
                    <a:lnTo>
                      <a:pt x="6858000" y="12192002"/>
                    </a:lnTo>
                    <a:lnTo>
                      <a:pt x="5363029" y="12192002"/>
                    </a:lnTo>
                    <a:lnTo>
                      <a:pt x="5363029" y="12192000"/>
                    </a:lnTo>
                    <a:lnTo>
                      <a:pt x="0" y="12192000"/>
                    </a:lnTo>
                    <a:lnTo>
                      <a:pt x="0" y="0"/>
                    </a:lnTo>
                    <a:lnTo>
                      <a:pt x="3539398" y="0"/>
                    </a:lnTo>
                    <a:lnTo>
                      <a:pt x="5566229" y="2026831"/>
                    </a:lnTo>
                    <a:lnTo>
                      <a:pt x="5566229" y="2575538"/>
                    </a:lnTo>
                    <a:lnTo>
                      <a:pt x="6858000" y="3871657"/>
                    </a:lnTo>
                    <a:lnTo>
                      <a:pt x="5566229" y="3871657"/>
                    </a:lnTo>
                    <a:lnTo>
                      <a:pt x="5566229" y="3871658"/>
                    </a:lnTo>
                    <a:close/>
                  </a:path>
                </a:pathLst>
              </a:custGeom>
              <a:pattFill prst="wdDnDiag">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Right Triangle 16">
                <a:extLst>
                  <a:ext uri="{FF2B5EF4-FFF2-40B4-BE49-F238E27FC236}">
                    <a16:creationId xmlns:a16="http://schemas.microsoft.com/office/drawing/2014/main" id="{8DCD5806-2A2F-4ABF-8057-245681C498E6}"/>
                  </a:ext>
                </a:extLst>
              </p:cNvPr>
              <p:cNvSpPr/>
              <p:nvPr/>
            </p:nvSpPr>
            <p:spPr>
              <a:xfrm rot="16200000" flipH="1" flipV="1">
                <a:off x="24625" y="-4746"/>
                <a:ext cx="2819399" cy="2828891"/>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Right Triangle 17">
                <a:extLst>
                  <a:ext uri="{FF2B5EF4-FFF2-40B4-BE49-F238E27FC236}">
                    <a16:creationId xmlns:a16="http://schemas.microsoft.com/office/drawing/2014/main" id="{3A93038F-E9E4-4FFD-B3DF-28DB7C2C1490}"/>
                  </a:ext>
                </a:extLst>
              </p:cNvPr>
              <p:cNvSpPr/>
              <p:nvPr/>
            </p:nvSpPr>
            <p:spPr>
              <a:xfrm rot="16200000" flipH="1" flipV="1">
                <a:off x="4418" y="-4422"/>
                <a:ext cx="2627088" cy="2635933"/>
              </a:xfrm>
              <a:prstGeom prst="rtTriangle">
                <a:avLst/>
              </a:prstGeom>
              <a:pattFill prst="dkHorz">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9" name="Right Triangle 18">
                <a:extLst>
                  <a:ext uri="{FF2B5EF4-FFF2-40B4-BE49-F238E27FC236}">
                    <a16:creationId xmlns:a16="http://schemas.microsoft.com/office/drawing/2014/main" id="{5DEA1E02-BBD0-4AE3-AF22-433B90272178}"/>
                  </a:ext>
                </a:extLst>
              </p:cNvPr>
              <p:cNvSpPr/>
              <p:nvPr/>
            </p:nvSpPr>
            <p:spPr>
              <a:xfrm rot="16200000" flipH="1" flipV="1">
                <a:off x="-12263" y="-4034"/>
                <a:ext cx="2397087" cy="2405158"/>
              </a:xfrm>
              <a:prstGeom prst="rtTriangle">
                <a:avLst/>
              </a:prstGeom>
              <a:solidFill>
                <a:schemeClr val="accent2">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0" name="Freeform: Shape 19">
                <a:extLst>
                  <a:ext uri="{FF2B5EF4-FFF2-40B4-BE49-F238E27FC236}">
                    <a16:creationId xmlns:a16="http://schemas.microsoft.com/office/drawing/2014/main" id="{0027A677-9ACB-4264-B148-4806678FB83F}"/>
                  </a:ext>
                </a:extLst>
              </p:cNvPr>
              <p:cNvSpPr/>
              <p:nvPr/>
            </p:nvSpPr>
            <p:spPr>
              <a:xfrm rot="5400000" flipH="1" flipV="1">
                <a:off x="2667000" y="-2667001"/>
                <a:ext cx="6858000" cy="12192002"/>
              </a:xfrm>
              <a:custGeom>
                <a:avLst/>
                <a:gdLst>
                  <a:gd name="connsiteX0" fmla="*/ 6858000 w 6858000"/>
                  <a:gd name="connsiteY0" fmla="*/ 3871658 h 12192002"/>
                  <a:gd name="connsiteX1" fmla="*/ 6858000 w 6858000"/>
                  <a:gd name="connsiteY1" fmla="*/ 12192002 h 12192002"/>
                  <a:gd name="connsiteX2" fmla="*/ 5363029 w 6858000"/>
                  <a:gd name="connsiteY2" fmla="*/ 12192002 h 12192002"/>
                  <a:gd name="connsiteX3" fmla="*/ 5363029 w 6858000"/>
                  <a:gd name="connsiteY3" fmla="*/ 12192000 h 12192002"/>
                  <a:gd name="connsiteX4" fmla="*/ 0 w 6858000"/>
                  <a:gd name="connsiteY4" fmla="*/ 12192000 h 12192002"/>
                  <a:gd name="connsiteX5" fmla="*/ 0 w 6858000"/>
                  <a:gd name="connsiteY5" fmla="*/ 0 h 12192002"/>
                  <a:gd name="connsiteX6" fmla="*/ 3539398 w 6858000"/>
                  <a:gd name="connsiteY6" fmla="*/ 0 h 12192002"/>
                  <a:gd name="connsiteX7" fmla="*/ 5566229 w 6858000"/>
                  <a:gd name="connsiteY7" fmla="*/ 2026831 h 12192002"/>
                  <a:gd name="connsiteX8" fmla="*/ 5566229 w 6858000"/>
                  <a:gd name="connsiteY8" fmla="*/ 2575538 h 12192002"/>
                  <a:gd name="connsiteX9" fmla="*/ 6858000 w 6858000"/>
                  <a:gd name="connsiteY9" fmla="*/ 3871657 h 12192002"/>
                  <a:gd name="connsiteX10" fmla="*/ 5566229 w 6858000"/>
                  <a:gd name="connsiteY10" fmla="*/ 3871657 h 12192002"/>
                  <a:gd name="connsiteX11" fmla="*/ 5566229 w 6858000"/>
                  <a:gd name="connsiteY11" fmla="*/ 3871658 h 12192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58000" h="12192002">
                    <a:moveTo>
                      <a:pt x="6858000" y="3871658"/>
                    </a:moveTo>
                    <a:lnTo>
                      <a:pt x="6858000" y="12192002"/>
                    </a:lnTo>
                    <a:lnTo>
                      <a:pt x="5363029" y="12192002"/>
                    </a:lnTo>
                    <a:lnTo>
                      <a:pt x="5363029" y="12192000"/>
                    </a:lnTo>
                    <a:lnTo>
                      <a:pt x="0" y="12192000"/>
                    </a:lnTo>
                    <a:lnTo>
                      <a:pt x="0" y="0"/>
                    </a:lnTo>
                    <a:lnTo>
                      <a:pt x="3539398" y="0"/>
                    </a:lnTo>
                    <a:lnTo>
                      <a:pt x="5566229" y="2026831"/>
                    </a:lnTo>
                    <a:lnTo>
                      <a:pt x="5566229" y="2575538"/>
                    </a:lnTo>
                    <a:lnTo>
                      <a:pt x="6858000" y="3871657"/>
                    </a:lnTo>
                    <a:lnTo>
                      <a:pt x="5566229" y="3871657"/>
                    </a:lnTo>
                    <a:lnTo>
                      <a:pt x="5566229" y="3871658"/>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9" name="Freeform: Shape 12">
              <a:extLst>
                <a:ext uri="{FF2B5EF4-FFF2-40B4-BE49-F238E27FC236}">
                  <a16:creationId xmlns:a16="http://schemas.microsoft.com/office/drawing/2014/main" id="{E3AAB79D-382D-4A95-965E-526B6A681DA7}"/>
                </a:ext>
              </a:extLst>
            </p:cNvPr>
            <p:cNvSpPr/>
            <p:nvPr/>
          </p:nvSpPr>
          <p:spPr>
            <a:xfrm rot="18900000" flipH="1">
              <a:off x="-1604709" y="1397837"/>
              <a:ext cx="3211378" cy="3211378"/>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id="{C0A22127-2B4A-4B15-B0A9-F019A30347A1}"/>
                </a:ext>
              </a:extLst>
            </p:cNvPr>
            <p:cNvSpPr/>
            <p:nvPr/>
          </p:nvSpPr>
          <p:spPr>
            <a:xfrm rot="18900000">
              <a:off x="-861777" y="-3756"/>
              <a:ext cx="2676646" cy="1356876"/>
            </a:xfrm>
            <a:custGeom>
              <a:avLst/>
              <a:gdLst>
                <a:gd name="connsiteX0" fmla="*/ 1319770 w 2676646"/>
                <a:gd name="connsiteY0" fmla="*/ 0 h 1356876"/>
                <a:gd name="connsiteX1" fmla="*/ 2676646 w 2676646"/>
                <a:gd name="connsiteY1" fmla="*/ 1356876 h 1356876"/>
                <a:gd name="connsiteX2" fmla="*/ 0 w 2676646"/>
                <a:gd name="connsiteY2" fmla="*/ 1356876 h 1356876"/>
                <a:gd name="connsiteX3" fmla="*/ 0 w 2676646"/>
                <a:gd name="connsiteY3" fmla="*/ 1319770 h 1356876"/>
              </a:gdLst>
              <a:ahLst/>
              <a:cxnLst>
                <a:cxn ang="0">
                  <a:pos x="connsiteX0" y="connsiteY0"/>
                </a:cxn>
                <a:cxn ang="0">
                  <a:pos x="connsiteX1" y="connsiteY1"/>
                </a:cxn>
                <a:cxn ang="0">
                  <a:pos x="connsiteX2" y="connsiteY2"/>
                </a:cxn>
                <a:cxn ang="0">
                  <a:pos x="connsiteX3" y="connsiteY3"/>
                </a:cxn>
              </a:cxnLst>
              <a:rect l="l" t="t" r="r" b="b"/>
              <a:pathLst>
                <a:path w="2676646" h="1356876">
                  <a:moveTo>
                    <a:pt x="1319770" y="0"/>
                  </a:moveTo>
                  <a:lnTo>
                    <a:pt x="2676646" y="1356876"/>
                  </a:lnTo>
                  <a:lnTo>
                    <a:pt x="0" y="1356876"/>
                  </a:lnTo>
                  <a:lnTo>
                    <a:pt x="0" y="1319770"/>
                  </a:lnTo>
                  <a:close/>
                </a:path>
              </a:pathLst>
            </a:custGeom>
            <a:pattFill prst="wdUpDiag">
              <a:fgClr>
                <a:schemeClr val="accent2"/>
              </a:fgClr>
              <a:bgClr>
                <a:schemeClr val="accent1"/>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1" name="Freeform: Shape 12">
              <a:extLst>
                <a:ext uri="{FF2B5EF4-FFF2-40B4-BE49-F238E27FC236}">
                  <a16:creationId xmlns:a16="http://schemas.microsoft.com/office/drawing/2014/main" id="{F04D9FDC-1B67-4254-9535-CD32E81F0C3E}"/>
                </a:ext>
              </a:extLst>
            </p:cNvPr>
            <p:cNvSpPr/>
            <p:nvPr/>
          </p:nvSpPr>
          <p:spPr>
            <a:xfrm rot="13500000">
              <a:off x="-1226102" y="1737462"/>
              <a:ext cx="2416016" cy="2416016"/>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wdDnDiag">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12" name="Group 11">
              <a:extLst>
                <a:ext uri="{FF2B5EF4-FFF2-40B4-BE49-F238E27FC236}">
                  <a16:creationId xmlns:a16="http://schemas.microsoft.com/office/drawing/2014/main" id="{0A86C4EA-4CF8-4531-845D-4FCB1E2F7422}"/>
                </a:ext>
              </a:extLst>
            </p:cNvPr>
            <p:cNvGrpSpPr/>
            <p:nvPr/>
          </p:nvGrpSpPr>
          <p:grpSpPr>
            <a:xfrm>
              <a:off x="-760406" y="4672937"/>
              <a:ext cx="1520812" cy="1520812"/>
              <a:chOff x="-1604709" y="3012880"/>
              <a:chExt cx="3211378" cy="3211378"/>
            </a:xfrm>
          </p:grpSpPr>
          <p:sp>
            <p:nvSpPr>
              <p:cNvPr id="13" name="Freeform: Shape 12">
                <a:extLst>
                  <a:ext uri="{FF2B5EF4-FFF2-40B4-BE49-F238E27FC236}">
                    <a16:creationId xmlns:a16="http://schemas.microsoft.com/office/drawing/2014/main" id="{1101B195-C112-4D20-8D19-4D22479B150D}"/>
                  </a:ext>
                </a:extLst>
              </p:cNvPr>
              <p:cNvSpPr/>
              <p:nvPr/>
            </p:nvSpPr>
            <p:spPr>
              <a:xfrm rot="18900000" flipH="1">
                <a:off x="-1604709" y="3012880"/>
                <a:ext cx="3211378" cy="3211378"/>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Freeform: Shape 12">
                <a:extLst>
                  <a:ext uri="{FF2B5EF4-FFF2-40B4-BE49-F238E27FC236}">
                    <a16:creationId xmlns:a16="http://schemas.microsoft.com/office/drawing/2014/main" id="{CA755F1F-9955-4CBB-8F34-F7801CA44CE7}"/>
                  </a:ext>
                </a:extLst>
              </p:cNvPr>
              <p:cNvSpPr/>
              <p:nvPr/>
            </p:nvSpPr>
            <p:spPr>
              <a:xfrm rot="13500000">
                <a:off x="-1226102" y="3352505"/>
                <a:ext cx="2416016" cy="2416016"/>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wdDnDiag">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sp>
        <p:nvSpPr>
          <p:cNvPr id="2" name="Title 1">
            <a:extLst>
              <a:ext uri="{FF2B5EF4-FFF2-40B4-BE49-F238E27FC236}">
                <a16:creationId xmlns:a16="http://schemas.microsoft.com/office/drawing/2014/main" id="{9E597736-C478-4C26-9BAF-205FE31E977C}"/>
              </a:ext>
            </a:extLst>
          </p:cNvPr>
          <p:cNvSpPr>
            <a:spLocks noGrp="1"/>
          </p:cNvSpPr>
          <p:nvPr>
            <p:ph type="ctrTitle" hasCustomPrompt="1"/>
          </p:nvPr>
        </p:nvSpPr>
        <p:spPr>
          <a:xfrm>
            <a:off x="2761488" y="2395728"/>
            <a:ext cx="7077456" cy="1243584"/>
          </a:xfrm>
        </p:spPr>
        <p:txBody>
          <a:bodyPr vert="horz" lIns="91440" tIns="45720" rIns="91440" bIns="45720" rtlCol="0" anchor="b">
            <a:noAutofit/>
          </a:bodyPr>
          <a:lstStyle>
            <a:lvl1pPr>
              <a:defRPr lang="en-GB" sz="6600" b="1" dirty="0">
                <a:solidFill>
                  <a:schemeClr val="accent2"/>
                </a:solidFill>
                <a:latin typeface="+mj-lt"/>
                <a:ea typeface="Tahoma" panose="020B0604030504040204" pitchFamily="34" charset="0"/>
                <a:cs typeface="Tahoma" panose="020B0604030504040204" pitchFamily="34" charset="0"/>
              </a:defRPr>
            </a:lvl1pPr>
          </a:lstStyle>
          <a:p>
            <a:pPr lvl="0"/>
            <a:r>
              <a:rPr lang="en-US" noProof="0"/>
              <a:t>TITLE</a:t>
            </a:r>
          </a:p>
        </p:txBody>
      </p:sp>
      <p:sp>
        <p:nvSpPr>
          <p:cNvPr id="3" name="Subtitle 2">
            <a:extLst>
              <a:ext uri="{FF2B5EF4-FFF2-40B4-BE49-F238E27FC236}">
                <a16:creationId xmlns:a16="http://schemas.microsoft.com/office/drawing/2014/main" id="{C3D2DEF0-A0B0-4CFE-B67D-A9D75E2368DC}"/>
              </a:ext>
            </a:extLst>
          </p:cNvPr>
          <p:cNvSpPr>
            <a:spLocks noGrp="1"/>
          </p:cNvSpPr>
          <p:nvPr>
            <p:ph type="subTitle" idx="1"/>
          </p:nvPr>
        </p:nvSpPr>
        <p:spPr>
          <a:xfrm>
            <a:off x="2761488" y="3721608"/>
            <a:ext cx="7077456" cy="868680"/>
          </a:xfrm>
        </p:spPr>
        <p:txBody>
          <a:bodyPr vert="horz" lIns="91440" tIns="45720" rIns="91440" bIns="45720" rtlCol="0">
            <a:normAutofit/>
          </a:bodyPr>
          <a:lstStyle>
            <a:lvl1pPr marL="0" indent="0">
              <a:buNone/>
              <a:defRPr lang="en-GB" sz="1800" spc="300" dirty="0">
                <a:solidFill>
                  <a:schemeClr val="bg1"/>
                </a:solidFill>
                <a:latin typeface="+mn-lt"/>
                <a:cs typeface="Arial" panose="020B0604020202020204" pitchFamily="34" charset="0"/>
              </a:defRPr>
            </a:lvl1pPr>
          </a:lstStyle>
          <a:p>
            <a:pPr marL="228600" lvl="0" indent="-228600"/>
            <a:r>
              <a:rPr lang="en-US" noProof="0" smtClean="0"/>
              <a:t>Click to edit Master subtitle style</a:t>
            </a:r>
            <a:endParaRPr lang="en-US" noProof="0"/>
          </a:p>
        </p:txBody>
      </p:sp>
    </p:spTree>
    <p:extLst>
      <p:ext uri="{BB962C8B-B14F-4D97-AF65-F5344CB8AC3E}">
        <p14:creationId xmlns:p14="http://schemas.microsoft.com/office/powerpoint/2010/main" val="4369596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id="{63D26743-0505-444C-80B3-E88EE87DF72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8" name="Freeform: Shape 17">
            <a:extLst>
              <a:ext uri="{FF2B5EF4-FFF2-40B4-BE49-F238E27FC236}">
                <a16:creationId xmlns:a16="http://schemas.microsoft.com/office/drawing/2014/main" id="{E37145E9-AC61-47D5-9288-8789940F81B6}"/>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2" name="Freeform: Shape 11">
            <a:extLst>
              <a:ext uri="{FF2B5EF4-FFF2-40B4-BE49-F238E27FC236}">
                <a16:creationId xmlns:a16="http://schemas.microsoft.com/office/drawing/2014/main" id="{A5E2B3ED-9A49-40A7-B8A3-62595FE513F9}"/>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Freeform: Shape 7">
            <a:extLst>
              <a:ext uri="{FF2B5EF4-FFF2-40B4-BE49-F238E27FC236}">
                <a16:creationId xmlns:a16="http://schemas.microsoft.com/office/drawing/2014/main"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444500" y="542925"/>
            <a:ext cx="11214100" cy="535531"/>
          </a:xfrm>
        </p:spPr>
        <p:txBody>
          <a:bodyPr vert="horz" wrap="square" lIns="91440" tIns="45720" rIns="91440" bIns="45720" rtlCol="0" anchor="t">
            <a:spAutoFit/>
          </a:bodyPr>
          <a:lstStyle>
            <a:lvl1pPr>
              <a:defRPr lang="en-GB" sz="3200" b="1" spc="-70" baseline="0" dirty="0">
                <a:solidFill>
                  <a:schemeClr val="bg1"/>
                </a:solidFill>
                <a:latin typeface="+mj-lt"/>
              </a:defRPr>
            </a:lvl1pPr>
          </a:lstStyle>
          <a:p>
            <a:pPr lvl="0"/>
            <a:r>
              <a:rPr lang="en-US" noProof="0" smtClean="0"/>
              <a:t>Click to edit Master title style</a:t>
            </a:r>
            <a:endParaRPr lang="en-US" noProof="0"/>
          </a:p>
        </p:txBody>
      </p:sp>
      <p:grpSp>
        <p:nvGrpSpPr>
          <p:cNvPr id="15" name="Group 14">
            <a:extLst>
              <a:ext uri="{FF2B5EF4-FFF2-40B4-BE49-F238E27FC236}">
                <a16:creationId xmlns:a16="http://schemas.microsoft.com/office/drawing/2014/main" id="{7732E1E7-45E3-4264-8F26-66758696DD1E}"/>
              </a:ext>
            </a:extLst>
          </p:cNvPr>
          <p:cNvGrpSpPr/>
          <p:nvPr userDrawn="1"/>
        </p:nvGrpSpPr>
        <p:grpSpPr>
          <a:xfrm rot="16200000">
            <a:off x="499388" y="-322655"/>
            <a:ext cx="535531" cy="645309"/>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6" name="Group 5">
            <a:extLst>
              <a:ext uri="{FF2B5EF4-FFF2-40B4-BE49-F238E27FC236}">
                <a16:creationId xmlns:a16="http://schemas.microsoft.com/office/drawing/2014/main" id="{D9EBF8BB-A805-4DDB-B459-082F99815B95}"/>
              </a:ext>
            </a:extLst>
          </p:cNvPr>
          <p:cNvGrpSpPr/>
          <p:nvPr userDrawn="1"/>
        </p:nvGrpSpPr>
        <p:grpSpPr>
          <a:xfrm>
            <a:off x="-1" y="1357409"/>
            <a:ext cx="12192001" cy="4846320"/>
            <a:chOff x="-1" y="1357409"/>
            <a:chExt cx="12192001" cy="4917518"/>
          </a:xfrm>
        </p:grpSpPr>
        <p:sp>
          <p:nvSpPr>
            <p:cNvPr id="19" name="Rectangle: Single Corner Snipped 18">
              <a:extLst>
                <a:ext uri="{FF2B5EF4-FFF2-40B4-BE49-F238E27FC236}">
                  <a16:creationId xmlns:a16="http://schemas.microsoft.com/office/drawing/2014/main"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noProof="0" dirty="0"/>
            </a:p>
          </p:txBody>
        </p:sp>
        <p:sp>
          <p:nvSpPr>
            <p:cNvPr id="3" name="Rectangle: Single Corner Snipped 2">
              <a:extLst>
                <a:ext uri="{FF2B5EF4-FFF2-40B4-BE49-F238E27FC236}">
                  <a16:creationId xmlns:a16="http://schemas.microsoft.com/office/drawing/2014/main"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4" name="Freeform: Shape 23">
            <a:extLst>
              <a:ext uri="{FF2B5EF4-FFF2-40B4-BE49-F238E27FC236}">
                <a16:creationId xmlns:a16="http://schemas.microsoft.com/office/drawing/2014/main" id="{18103E00-7E4A-44CD-81AC-06433CAE1110}"/>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
        <p:nvSpPr>
          <p:cNvPr id="20" name="Content Placeholder 2">
            <a:extLst>
              <a:ext uri="{FF2B5EF4-FFF2-40B4-BE49-F238E27FC236}">
                <a16:creationId xmlns:a16="http://schemas.microsoft.com/office/drawing/2014/main" id="{FE796BFF-6E5F-4DE7-B193-F501FC094D63}"/>
              </a:ext>
            </a:extLst>
          </p:cNvPr>
          <p:cNvSpPr>
            <a:spLocks noGrp="1"/>
          </p:cNvSpPr>
          <p:nvPr>
            <p:ph sz="half" idx="1"/>
          </p:nvPr>
        </p:nvSpPr>
        <p:spPr>
          <a:xfrm>
            <a:off x="443365" y="1517715"/>
            <a:ext cx="5184437" cy="4659248"/>
          </a:xfrm>
        </p:spPr>
        <p:txBody>
          <a:bodyPr>
            <a:normAutofit/>
          </a:bodyPr>
          <a:lstStyle>
            <a:lvl1pPr marL="457200" indent="-457200">
              <a:buFont typeface="Arial" panose="020B0604020202020204" pitchFamily="34" charset="0"/>
              <a:buChar char="•"/>
              <a:defRPr sz="2000">
                <a:solidFill>
                  <a:schemeClr val="bg1"/>
                </a:solidFill>
              </a:defRPr>
            </a:lvl1pPr>
            <a:lvl2pPr marL="800100" indent="-342900">
              <a:buFont typeface="Arial" panose="020B0604020202020204" pitchFamily="34" charset="0"/>
              <a:buChar char="•"/>
              <a:defRPr sz="1800">
                <a:solidFill>
                  <a:schemeClr val="bg1"/>
                </a:solidFill>
              </a:defRPr>
            </a:lvl2pPr>
            <a:lvl3pPr marL="1257300" indent="-342900">
              <a:buFont typeface="Arial" panose="020B0604020202020204" pitchFamily="34" charset="0"/>
              <a:buChar char="•"/>
              <a:defRPr sz="1600">
                <a:solidFill>
                  <a:schemeClr val="bg1"/>
                </a:solidFill>
              </a:defRPr>
            </a:lvl3pPr>
            <a:lvl4pPr marL="1657350" indent="-285750">
              <a:buFont typeface="Arial" panose="020B0604020202020204" pitchFamily="34" charset="0"/>
              <a:buChar char="•"/>
              <a:defRPr sz="1400">
                <a:solidFill>
                  <a:schemeClr val="bg1"/>
                </a:solidFill>
              </a:defRPr>
            </a:lvl4pPr>
            <a:lvl5pPr marL="2114550" indent="-285750">
              <a:buFont typeface="Arial" panose="020B0604020202020204" pitchFamily="34" charset="0"/>
              <a:buChar char="•"/>
              <a:defRPr sz="1400">
                <a:solidFill>
                  <a:schemeClr val="bg1"/>
                </a:solidFill>
              </a:defRPr>
            </a:lvl5pPr>
          </a:lstStyle>
          <a:p>
            <a:pPr lvl="0"/>
            <a:r>
              <a:rPr lang="en-US" noProof="0" smtClean="0"/>
              <a:t>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21" name="Content Placeholder 3">
            <a:extLst>
              <a:ext uri="{FF2B5EF4-FFF2-40B4-BE49-F238E27FC236}">
                <a16:creationId xmlns:a16="http://schemas.microsoft.com/office/drawing/2014/main" id="{78622754-CA4D-4C27-A37F-B26E7B4C9CA2}"/>
              </a:ext>
            </a:extLst>
          </p:cNvPr>
          <p:cNvSpPr>
            <a:spLocks noGrp="1"/>
          </p:cNvSpPr>
          <p:nvPr>
            <p:ph sz="half" idx="2"/>
          </p:nvPr>
        </p:nvSpPr>
        <p:spPr>
          <a:xfrm>
            <a:off x="6474163" y="1517715"/>
            <a:ext cx="5184437" cy="4659248"/>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noProof="0" smtClean="0"/>
              <a:t>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Tree>
    <p:extLst>
      <p:ext uri="{BB962C8B-B14F-4D97-AF65-F5344CB8AC3E}">
        <p14:creationId xmlns:p14="http://schemas.microsoft.com/office/powerpoint/2010/main" val="9995978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 Category">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id="{63D26743-0505-444C-80B3-E88EE87DF72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8" name="Freeform: Shape 17">
            <a:extLst>
              <a:ext uri="{FF2B5EF4-FFF2-40B4-BE49-F238E27FC236}">
                <a16:creationId xmlns:a16="http://schemas.microsoft.com/office/drawing/2014/main" id="{E37145E9-AC61-47D5-9288-8789940F81B6}"/>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2" name="Freeform: Shape 11">
            <a:extLst>
              <a:ext uri="{FF2B5EF4-FFF2-40B4-BE49-F238E27FC236}">
                <a16:creationId xmlns:a16="http://schemas.microsoft.com/office/drawing/2014/main" id="{A5E2B3ED-9A49-40A7-B8A3-62595FE513F9}"/>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Freeform: Shape 7">
            <a:extLst>
              <a:ext uri="{FF2B5EF4-FFF2-40B4-BE49-F238E27FC236}">
                <a16:creationId xmlns:a16="http://schemas.microsoft.com/office/drawing/2014/main"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444500" y="542925"/>
            <a:ext cx="11214100" cy="535531"/>
          </a:xfrm>
        </p:spPr>
        <p:txBody>
          <a:bodyPr vert="horz" wrap="square" lIns="91440" tIns="45720" rIns="91440" bIns="45720" rtlCol="0" anchor="t">
            <a:spAutoFit/>
          </a:bodyPr>
          <a:lstStyle>
            <a:lvl1pPr>
              <a:defRPr lang="en-GB" sz="3200" b="1" spc="-70" baseline="0" dirty="0">
                <a:solidFill>
                  <a:schemeClr val="bg1"/>
                </a:solidFill>
                <a:latin typeface="+mj-lt"/>
              </a:defRPr>
            </a:lvl1pPr>
          </a:lstStyle>
          <a:p>
            <a:pPr lvl="0"/>
            <a:r>
              <a:rPr lang="en-US" noProof="0" smtClean="0"/>
              <a:t>Click to edit Master title style</a:t>
            </a:r>
            <a:endParaRPr lang="en-US" noProof="0"/>
          </a:p>
        </p:txBody>
      </p:sp>
      <p:grpSp>
        <p:nvGrpSpPr>
          <p:cNvPr id="15" name="Group 14">
            <a:extLst>
              <a:ext uri="{FF2B5EF4-FFF2-40B4-BE49-F238E27FC236}">
                <a16:creationId xmlns:a16="http://schemas.microsoft.com/office/drawing/2014/main" id="{7732E1E7-45E3-4264-8F26-66758696DD1E}"/>
              </a:ext>
            </a:extLst>
          </p:cNvPr>
          <p:cNvGrpSpPr/>
          <p:nvPr userDrawn="1"/>
        </p:nvGrpSpPr>
        <p:grpSpPr>
          <a:xfrm rot="16200000">
            <a:off x="499388" y="-322655"/>
            <a:ext cx="535531" cy="645309"/>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6" name="Group 5">
            <a:extLst>
              <a:ext uri="{FF2B5EF4-FFF2-40B4-BE49-F238E27FC236}">
                <a16:creationId xmlns:a16="http://schemas.microsoft.com/office/drawing/2014/main" id="{D9EBF8BB-A805-4DDB-B459-082F99815B95}"/>
              </a:ext>
            </a:extLst>
          </p:cNvPr>
          <p:cNvGrpSpPr/>
          <p:nvPr userDrawn="1"/>
        </p:nvGrpSpPr>
        <p:grpSpPr>
          <a:xfrm>
            <a:off x="-1" y="1357409"/>
            <a:ext cx="12192001" cy="4846320"/>
            <a:chOff x="-1" y="1357409"/>
            <a:chExt cx="12192001" cy="4917518"/>
          </a:xfrm>
        </p:grpSpPr>
        <p:sp>
          <p:nvSpPr>
            <p:cNvPr id="19" name="Rectangle: Single Corner Snipped 18">
              <a:extLst>
                <a:ext uri="{FF2B5EF4-FFF2-40B4-BE49-F238E27FC236}">
                  <a16:creationId xmlns:a16="http://schemas.microsoft.com/office/drawing/2014/main"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Rectangle: Single Corner Snipped 2">
              <a:extLst>
                <a:ext uri="{FF2B5EF4-FFF2-40B4-BE49-F238E27FC236}">
                  <a16:creationId xmlns:a16="http://schemas.microsoft.com/office/drawing/2014/main"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0" name="Picture Placeholder 8">
            <a:extLst>
              <a:ext uri="{FF2B5EF4-FFF2-40B4-BE49-F238E27FC236}">
                <a16:creationId xmlns:a16="http://schemas.microsoft.com/office/drawing/2014/main" id="{6D00E6B4-1CBE-404E-B943-5F1832320C1C}"/>
              </a:ext>
            </a:extLst>
          </p:cNvPr>
          <p:cNvSpPr>
            <a:spLocks noGrp="1"/>
          </p:cNvSpPr>
          <p:nvPr>
            <p:ph type="pic" sz="quarter" idx="13"/>
          </p:nvPr>
        </p:nvSpPr>
        <p:spPr>
          <a:xfrm>
            <a:off x="978212" y="2096716"/>
            <a:ext cx="1259505" cy="1259505"/>
          </a:xfrm>
          <a:prstGeom prst="ellipse">
            <a:avLst/>
          </a:prstGeom>
          <a:pattFill prst="wdUpDiag">
            <a:fgClr>
              <a:srgbClr val="0C4360"/>
            </a:fgClr>
            <a:bgClr>
              <a:schemeClr val="accent1">
                <a:lumMod val="50000"/>
              </a:schemeClr>
            </a:bgClr>
          </a:pattFill>
          <a:ln w="38100">
            <a:solidFill>
              <a:schemeClr val="accent2"/>
            </a:solidFill>
          </a:ln>
        </p:spPr>
        <p:txBody>
          <a:bodyPr/>
          <a:lstStyle>
            <a:lvl1pPr marL="0" indent="0">
              <a:buNone/>
              <a:defRPr>
                <a:solidFill>
                  <a:schemeClr val="tx1">
                    <a:alpha val="0"/>
                  </a:schemeClr>
                </a:solidFill>
              </a:defRPr>
            </a:lvl1pPr>
          </a:lstStyle>
          <a:p>
            <a:r>
              <a:rPr lang="en-US" noProof="0" smtClean="0"/>
              <a:t>Click icon to add picture</a:t>
            </a:r>
            <a:endParaRPr lang="en-US" noProof="0" dirty="0"/>
          </a:p>
        </p:txBody>
      </p:sp>
      <p:sp>
        <p:nvSpPr>
          <p:cNvPr id="21" name="Picture Placeholder 8">
            <a:extLst>
              <a:ext uri="{FF2B5EF4-FFF2-40B4-BE49-F238E27FC236}">
                <a16:creationId xmlns:a16="http://schemas.microsoft.com/office/drawing/2014/main" id="{7CD59BFD-62BE-4E33-92A5-B84A2A9A8D3B}"/>
              </a:ext>
            </a:extLst>
          </p:cNvPr>
          <p:cNvSpPr>
            <a:spLocks noGrp="1"/>
          </p:cNvSpPr>
          <p:nvPr>
            <p:ph type="pic" sz="quarter" idx="14"/>
          </p:nvPr>
        </p:nvSpPr>
        <p:spPr>
          <a:xfrm>
            <a:off x="3222230" y="2096716"/>
            <a:ext cx="1259505" cy="1259505"/>
          </a:xfrm>
          <a:prstGeom prst="ellipse">
            <a:avLst/>
          </a:prstGeom>
          <a:pattFill prst="wdUpDiag">
            <a:fgClr>
              <a:srgbClr val="0C4360"/>
            </a:fgClr>
            <a:bgClr>
              <a:schemeClr val="accent1">
                <a:lumMod val="50000"/>
              </a:schemeClr>
            </a:bgClr>
          </a:pattFill>
          <a:ln w="38100">
            <a:solidFill>
              <a:schemeClr val="accent2"/>
            </a:solidFill>
          </a:ln>
        </p:spPr>
        <p:txBody>
          <a:bodyPr/>
          <a:lstStyle>
            <a:lvl1pPr marL="0" indent="0">
              <a:buNone/>
              <a:defRPr>
                <a:solidFill>
                  <a:schemeClr val="tx1">
                    <a:alpha val="0"/>
                  </a:schemeClr>
                </a:solidFill>
              </a:defRPr>
            </a:lvl1pPr>
          </a:lstStyle>
          <a:p>
            <a:r>
              <a:rPr lang="en-US" noProof="0" smtClean="0"/>
              <a:t>Click icon to add picture</a:t>
            </a:r>
            <a:endParaRPr lang="en-US" noProof="0" dirty="0"/>
          </a:p>
        </p:txBody>
      </p:sp>
      <p:sp>
        <p:nvSpPr>
          <p:cNvPr id="22" name="Picture Placeholder 8">
            <a:extLst>
              <a:ext uri="{FF2B5EF4-FFF2-40B4-BE49-F238E27FC236}">
                <a16:creationId xmlns:a16="http://schemas.microsoft.com/office/drawing/2014/main" id="{60DC5978-55B8-421D-91B4-29F8210A7B2C}"/>
              </a:ext>
            </a:extLst>
          </p:cNvPr>
          <p:cNvSpPr>
            <a:spLocks noGrp="1"/>
          </p:cNvSpPr>
          <p:nvPr>
            <p:ph type="pic" sz="quarter" idx="15"/>
          </p:nvPr>
        </p:nvSpPr>
        <p:spPr>
          <a:xfrm>
            <a:off x="5466248" y="2096716"/>
            <a:ext cx="1259505" cy="1259505"/>
          </a:xfrm>
          <a:prstGeom prst="ellipse">
            <a:avLst/>
          </a:prstGeom>
          <a:pattFill prst="wdUpDiag">
            <a:fgClr>
              <a:srgbClr val="0C4360"/>
            </a:fgClr>
            <a:bgClr>
              <a:schemeClr val="accent1">
                <a:lumMod val="50000"/>
              </a:schemeClr>
            </a:bgClr>
          </a:pattFill>
          <a:ln w="38100">
            <a:solidFill>
              <a:schemeClr val="accent2"/>
            </a:solidFill>
          </a:ln>
        </p:spPr>
        <p:txBody>
          <a:bodyPr/>
          <a:lstStyle>
            <a:lvl1pPr marL="0" indent="0">
              <a:buNone/>
              <a:defRPr>
                <a:solidFill>
                  <a:schemeClr val="tx1">
                    <a:alpha val="0"/>
                  </a:schemeClr>
                </a:solidFill>
              </a:defRPr>
            </a:lvl1pPr>
          </a:lstStyle>
          <a:p>
            <a:r>
              <a:rPr lang="en-US" noProof="0" smtClean="0"/>
              <a:t>Click icon to add picture</a:t>
            </a:r>
            <a:endParaRPr lang="en-US" noProof="0" dirty="0"/>
          </a:p>
        </p:txBody>
      </p:sp>
      <p:sp>
        <p:nvSpPr>
          <p:cNvPr id="23" name="Picture Placeholder 8">
            <a:extLst>
              <a:ext uri="{FF2B5EF4-FFF2-40B4-BE49-F238E27FC236}">
                <a16:creationId xmlns:a16="http://schemas.microsoft.com/office/drawing/2014/main" id="{BE3FB8C3-2C7E-4C59-8BD5-53FA2772DB56}"/>
              </a:ext>
            </a:extLst>
          </p:cNvPr>
          <p:cNvSpPr>
            <a:spLocks noGrp="1"/>
          </p:cNvSpPr>
          <p:nvPr>
            <p:ph type="pic" sz="quarter" idx="16"/>
          </p:nvPr>
        </p:nvSpPr>
        <p:spPr>
          <a:xfrm>
            <a:off x="7710266" y="2096716"/>
            <a:ext cx="1259505" cy="1259505"/>
          </a:xfrm>
          <a:prstGeom prst="ellipse">
            <a:avLst/>
          </a:prstGeom>
          <a:pattFill prst="wdUpDiag">
            <a:fgClr>
              <a:srgbClr val="0C4360"/>
            </a:fgClr>
            <a:bgClr>
              <a:schemeClr val="accent1">
                <a:lumMod val="50000"/>
              </a:schemeClr>
            </a:bgClr>
          </a:pattFill>
          <a:ln w="38100">
            <a:solidFill>
              <a:schemeClr val="accent2"/>
            </a:solidFill>
          </a:ln>
        </p:spPr>
        <p:txBody>
          <a:bodyPr/>
          <a:lstStyle>
            <a:lvl1pPr marL="0" indent="0">
              <a:buNone/>
              <a:defRPr>
                <a:solidFill>
                  <a:schemeClr val="tx1">
                    <a:alpha val="0"/>
                  </a:schemeClr>
                </a:solidFill>
              </a:defRPr>
            </a:lvl1pPr>
          </a:lstStyle>
          <a:p>
            <a:r>
              <a:rPr lang="en-US" noProof="0" smtClean="0"/>
              <a:t>Click icon to add picture</a:t>
            </a:r>
            <a:endParaRPr lang="en-US" noProof="0" dirty="0"/>
          </a:p>
        </p:txBody>
      </p:sp>
      <p:sp>
        <p:nvSpPr>
          <p:cNvPr id="24" name="Picture Placeholder 8">
            <a:extLst>
              <a:ext uri="{FF2B5EF4-FFF2-40B4-BE49-F238E27FC236}">
                <a16:creationId xmlns:a16="http://schemas.microsoft.com/office/drawing/2014/main" id="{FD8FA9DA-C36B-4889-B88F-28B5829E53E2}"/>
              </a:ext>
            </a:extLst>
          </p:cNvPr>
          <p:cNvSpPr>
            <a:spLocks noGrp="1"/>
          </p:cNvSpPr>
          <p:nvPr>
            <p:ph type="pic" sz="quarter" idx="17"/>
          </p:nvPr>
        </p:nvSpPr>
        <p:spPr>
          <a:xfrm>
            <a:off x="9954283" y="2096716"/>
            <a:ext cx="1259505" cy="1259505"/>
          </a:xfrm>
          <a:prstGeom prst="ellipse">
            <a:avLst/>
          </a:prstGeom>
          <a:pattFill prst="wdUpDiag">
            <a:fgClr>
              <a:srgbClr val="0C4360"/>
            </a:fgClr>
            <a:bgClr>
              <a:schemeClr val="accent1">
                <a:lumMod val="50000"/>
              </a:schemeClr>
            </a:bgClr>
          </a:pattFill>
          <a:ln w="38100">
            <a:solidFill>
              <a:schemeClr val="accent2"/>
            </a:solidFill>
          </a:ln>
        </p:spPr>
        <p:txBody>
          <a:bodyPr/>
          <a:lstStyle>
            <a:lvl1pPr marL="0" indent="0">
              <a:buNone/>
              <a:defRPr>
                <a:solidFill>
                  <a:schemeClr val="tx1">
                    <a:alpha val="0"/>
                  </a:schemeClr>
                </a:solidFill>
              </a:defRPr>
            </a:lvl1pPr>
          </a:lstStyle>
          <a:p>
            <a:r>
              <a:rPr lang="en-US" noProof="0" smtClean="0"/>
              <a:t>Click icon to add picture</a:t>
            </a:r>
            <a:endParaRPr lang="en-US" noProof="0" dirty="0"/>
          </a:p>
        </p:txBody>
      </p:sp>
      <p:sp>
        <p:nvSpPr>
          <p:cNvPr id="26" name="Text Placeholder 22">
            <a:extLst>
              <a:ext uri="{FF2B5EF4-FFF2-40B4-BE49-F238E27FC236}">
                <a16:creationId xmlns:a16="http://schemas.microsoft.com/office/drawing/2014/main" id="{2A19101D-7C37-42BF-8167-5391EA65EC3A}"/>
              </a:ext>
            </a:extLst>
          </p:cNvPr>
          <p:cNvSpPr>
            <a:spLocks noGrp="1"/>
          </p:cNvSpPr>
          <p:nvPr>
            <p:ph type="body" sz="quarter" idx="18"/>
          </p:nvPr>
        </p:nvSpPr>
        <p:spPr>
          <a:xfrm>
            <a:off x="719894" y="4240093"/>
            <a:ext cx="1776140" cy="1463040"/>
          </a:xfrm>
        </p:spPr>
        <p:txBody>
          <a:bodyPr lIns="0" tIns="0" rIns="0" bIns="0">
            <a:noAutofit/>
          </a:bodyPr>
          <a:lstStyle>
            <a:lvl1pPr marL="0" indent="0" algn="ctr">
              <a:lnSpc>
                <a:spcPct val="100000"/>
              </a:lnSpc>
              <a:spcBef>
                <a:spcPts val="600"/>
              </a:spcBef>
              <a:spcAft>
                <a:spcPts val="400"/>
              </a:spcAft>
              <a:buNone/>
              <a:defRPr sz="1400">
                <a:solidFill>
                  <a:schemeClr val="bg1"/>
                </a:solidFill>
                <a:latin typeface="+mn-lt"/>
                <a:cs typeface="Arial" panose="020B0604020202020204" pitchFamily="34" charset="0"/>
              </a:defRPr>
            </a:lvl1pPr>
            <a:lvl2pPr>
              <a:lnSpc>
                <a:spcPct val="100000"/>
              </a:lnSpc>
              <a:spcBef>
                <a:spcPts val="600"/>
              </a:spcBef>
              <a:spcAft>
                <a:spcPts val="400"/>
              </a:spcAft>
              <a:defRPr sz="1600">
                <a:solidFill>
                  <a:schemeClr val="bg1"/>
                </a:solidFill>
                <a:latin typeface="Arial" panose="020B0604020202020204" pitchFamily="34" charset="0"/>
                <a:cs typeface="Arial" panose="020B0604020202020204" pitchFamily="34" charset="0"/>
              </a:defRPr>
            </a:lvl2pPr>
            <a:lvl3pPr>
              <a:lnSpc>
                <a:spcPct val="100000"/>
              </a:lnSpc>
              <a:spcBef>
                <a:spcPts val="600"/>
              </a:spcBef>
              <a:spcAft>
                <a:spcPts val="400"/>
              </a:spcAft>
              <a:defRPr sz="14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noProof="0" smtClean="0"/>
              <a:t>Edit Master text styles</a:t>
            </a:r>
          </a:p>
        </p:txBody>
      </p:sp>
      <p:sp>
        <p:nvSpPr>
          <p:cNvPr id="27" name="Text Placeholder 22">
            <a:extLst>
              <a:ext uri="{FF2B5EF4-FFF2-40B4-BE49-F238E27FC236}">
                <a16:creationId xmlns:a16="http://schemas.microsoft.com/office/drawing/2014/main" id="{05F72315-51A9-431C-B80A-45E4FB1D6BD6}"/>
              </a:ext>
            </a:extLst>
          </p:cNvPr>
          <p:cNvSpPr>
            <a:spLocks noGrp="1"/>
          </p:cNvSpPr>
          <p:nvPr>
            <p:ph type="body" sz="quarter" idx="19"/>
          </p:nvPr>
        </p:nvSpPr>
        <p:spPr>
          <a:xfrm>
            <a:off x="2963912" y="4240093"/>
            <a:ext cx="1776140" cy="1463040"/>
          </a:xfrm>
        </p:spPr>
        <p:txBody>
          <a:bodyPr lIns="0" tIns="0" rIns="0" bIns="0">
            <a:noAutofit/>
          </a:bodyPr>
          <a:lstStyle>
            <a:lvl1pPr marL="0" indent="0" algn="ctr">
              <a:lnSpc>
                <a:spcPct val="100000"/>
              </a:lnSpc>
              <a:spcBef>
                <a:spcPts val="600"/>
              </a:spcBef>
              <a:spcAft>
                <a:spcPts val="400"/>
              </a:spcAft>
              <a:buNone/>
              <a:defRPr sz="1400">
                <a:solidFill>
                  <a:schemeClr val="bg1"/>
                </a:solidFill>
                <a:latin typeface="+mn-lt"/>
                <a:cs typeface="Arial" panose="020B0604020202020204" pitchFamily="34" charset="0"/>
              </a:defRPr>
            </a:lvl1pPr>
            <a:lvl2pPr>
              <a:lnSpc>
                <a:spcPct val="100000"/>
              </a:lnSpc>
              <a:spcBef>
                <a:spcPts val="600"/>
              </a:spcBef>
              <a:spcAft>
                <a:spcPts val="400"/>
              </a:spcAft>
              <a:defRPr sz="1600">
                <a:solidFill>
                  <a:schemeClr val="bg1"/>
                </a:solidFill>
                <a:latin typeface="Arial" panose="020B0604020202020204" pitchFamily="34" charset="0"/>
                <a:cs typeface="Arial" panose="020B0604020202020204" pitchFamily="34" charset="0"/>
              </a:defRPr>
            </a:lvl2pPr>
            <a:lvl3pPr>
              <a:lnSpc>
                <a:spcPct val="100000"/>
              </a:lnSpc>
              <a:spcBef>
                <a:spcPts val="600"/>
              </a:spcBef>
              <a:spcAft>
                <a:spcPts val="400"/>
              </a:spcAft>
              <a:defRPr sz="14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noProof="0" smtClean="0"/>
              <a:t>Edit Master text styles</a:t>
            </a:r>
          </a:p>
        </p:txBody>
      </p:sp>
      <p:sp>
        <p:nvSpPr>
          <p:cNvPr id="28" name="Text Placeholder 22">
            <a:extLst>
              <a:ext uri="{FF2B5EF4-FFF2-40B4-BE49-F238E27FC236}">
                <a16:creationId xmlns:a16="http://schemas.microsoft.com/office/drawing/2014/main" id="{883D1F0C-34F1-46E1-B178-E4AB82B14631}"/>
              </a:ext>
            </a:extLst>
          </p:cNvPr>
          <p:cNvSpPr>
            <a:spLocks noGrp="1"/>
          </p:cNvSpPr>
          <p:nvPr>
            <p:ph type="body" sz="quarter" idx="20"/>
          </p:nvPr>
        </p:nvSpPr>
        <p:spPr>
          <a:xfrm>
            <a:off x="5207930" y="4240093"/>
            <a:ext cx="1776140" cy="1463040"/>
          </a:xfrm>
        </p:spPr>
        <p:txBody>
          <a:bodyPr lIns="0" tIns="0" rIns="0" bIns="0">
            <a:noAutofit/>
          </a:bodyPr>
          <a:lstStyle>
            <a:lvl1pPr marL="0" indent="0" algn="ctr">
              <a:lnSpc>
                <a:spcPct val="100000"/>
              </a:lnSpc>
              <a:spcBef>
                <a:spcPts val="600"/>
              </a:spcBef>
              <a:spcAft>
                <a:spcPts val="400"/>
              </a:spcAft>
              <a:buNone/>
              <a:defRPr sz="1400">
                <a:solidFill>
                  <a:schemeClr val="bg1"/>
                </a:solidFill>
                <a:latin typeface="+mn-lt"/>
                <a:cs typeface="Arial" panose="020B0604020202020204" pitchFamily="34" charset="0"/>
              </a:defRPr>
            </a:lvl1pPr>
            <a:lvl2pPr>
              <a:lnSpc>
                <a:spcPct val="100000"/>
              </a:lnSpc>
              <a:spcBef>
                <a:spcPts val="600"/>
              </a:spcBef>
              <a:spcAft>
                <a:spcPts val="400"/>
              </a:spcAft>
              <a:defRPr sz="1600">
                <a:solidFill>
                  <a:schemeClr val="bg1"/>
                </a:solidFill>
                <a:latin typeface="Arial" panose="020B0604020202020204" pitchFamily="34" charset="0"/>
                <a:cs typeface="Arial" panose="020B0604020202020204" pitchFamily="34" charset="0"/>
              </a:defRPr>
            </a:lvl2pPr>
            <a:lvl3pPr>
              <a:lnSpc>
                <a:spcPct val="100000"/>
              </a:lnSpc>
              <a:spcBef>
                <a:spcPts val="600"/>
              </a:spcBef>
              <a:spcAft>
                <a:spcPts val="400"/>
              </a:spcAft>
              <a:defRPr sz="14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noProof="0" smtClean="0"/>
              <a:t>Edit Master text styles</a:t>
            </a:r>
          </a:p>
        </p:txBody>
      </p:sp>
      <p:sp>
        <p:nvSpPr>
          <p:cNvPr id="29" name="Text Placeholder 22">
            <a:extLst>
              <a:ext uri="{FF2B5EF4-FFF2-40B4-BE49-F238E27FC236}">
                <a16:creationId xmlns:a16="http://schemas.microsoft.com/office/drawing/2014/main" id="{7202A849-DF14-40E7-B38D-1185F72603EC}"/>
              </a:ext>
            </a:extLst>
          </p:cNvPr>
          <p:cNvSpPr>
            <a:spLocks noGrp="1"/>
          </p:cNvSpPr>
          <p:nvPr>
            <p:ph type="body" sz="quarter" idx="21"/>
          </p:nvPr>
        </p:nvSpPr>
        <p:spPr>
          <a:xfrm>
            <a:off x="7451948" y="4240093"/>
            <a:ext cx="1776140" cy="1463040"/>
          </a:xfrm>
        </p:spPr>
        <p:txBody>
          <a:bodyPr lIns="0" tIns="0" rIns="0" bIns="0">
            <a:noAutofit/>
          </a:bodyPr>
          <a:lstStyle>
            <a:lvl1pPr marL="0" indent="0" algn="ctr">
              <a:lnSpc>
                <a:spcPct val="100000"/>
              </a:lnSpc>
              <a:spcBef>
                <a:spcPts val="600"/>
              </a:spcBef>
              <a:spcAft>
                <a:spcPts val="400"/>
              </a:spcAft>
              <a:buNone/>
              <a:defRPr sz="1400">
                <a:solidFill>
                  <a:schemeClr val="bg1"/>
                </a:solidFill>
                <a:latin typeface="+mn-lt"/>
                <a:cs typeface="Arial" panose="020B0604020202020204" pitchFamily="34" charset="0"/>
              </a:defRPr>
            </a:lvl1pPr>
            <a:lvl2pPr>
              <a:lnSpc>
                <a:spcPct val="100000"/>
              </a:lnSpc>
              <a:spcBef>
                <a:spcPts val="600"/>
              </a:spcBef>
              <a:spcAft>
                <a:spcPts val="400"/>
              </a:spcAft>
              <a:defRPr sz="1600">
                <a:solidFill>
                  <a:schemeClr val="bg1"/>
                </a:solidFill>
                <a:latin typeface="Arial" panose="020B0604020202020204" pitchFamily="34" charset="0"/>
                <a:cs typeface="Arial" panose="020B0604020202020204" pitchFamily="34" charset="0"/>
              </a:defRPr>
            </a:lvl2pPr>
            <a:lvl3pPr>
              <a:lnSpc>
                <a:spcPct val="100000"/>
              </a:lnSpc>
              <a:spcBef>
                <a:spcPts val="600"/>
              </a:spcBef>
              <a:spcAft>
                <a:spcPts val="400"/>
              </a:spcAft>
              <a:defRPr sz="14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noProof="0" smtClean="0"/>
              <a:t>Edit Master text styles</a:t>
            </a:r>
          </a:p>
        </p:txBody>
      </p:sp>
      <p:sp>
        <p:nvSpPr>
          <p:cNvPr id="30" name="Text Placeholder 22">
            <a:extLst>
              <a:ext uri="{FF2B5EF4-FFF2-40B4-BE49-F238E27FC236}">
                <a16:creationId xmlns:a16="http://schemas.microsoft.com/office/drawing/2014/main" id="{CCFC1ADF-AC11-4CCD-AC2D-478B6FFEA5EA}"/>
              </a:ext>
            </a:extLst>
          </p:cNvPr>
          <p:cNvSpPr>
            <a:spLocks noGrp="1"/>
          </p:cNvSpPr>
          <p:nvPr>
            <p:ph type="body" sz="quarter" idx="22"/>
          </p:nvPr>
        </p:nvSpPr>
        <p:spPr>
          <a:xfrm>
            <a:off x="9695965" y="4240093"/>
            <a:ext cx="1776140" cy="1463040"/>
          </a:xfrm>
        </p:spPr>
        <p:txBody>
          <a:bodyPr lIns="0" tIns="0" rIns="0" bIns="0">
            <a:noAutofit/>
          </a:bodyPr>
          <a:lstStyle>
            <a:lvl1pPr marL="0" indent="0" algn="ctr">
              <a:lnSpc>
                <a:spcPct val="100000"/>
              </a:lnSpc>
              <a:spcBef>
                <a:spcPts val="600"/>
              </a:spcBef>
              <a:spcAft>
                <a:spcPts val="400"/>
              </a:spcAft>
              <a:buNone/>
              <a:defRPr sz="1400">
                <a:solidFill>
                  <a:schemeClr val="bg1"/>
                </a:solidFill>
                <a:latin typeface="+mn-lt"/>
                <a:cs typeface="Arial" panose="020B0604020202020204" pitchFamily="34" charset="0"/>
              </a:defRPr>
            </a:lvl1pPr>
            <a:lvl2pPr>
              <a:lnSpc>
                <a:spcPct val="100000"/>
              </a:lnSpc>
              <a:spcBef>
                <a:spcPts val="600"/>
              </a:spcBef>
              <a:spcAft>
                <a:spcPts val="400"/>
              </a:spcAft>
              <a:defRPr sz="1600">
                <a:solidFill>
                  <a:schemeClr val="bg1"/>
                </a:solidFill>
                <a:latin typeface="Arial" panose="020B0604020202020204" pitchFamily="34" charset="0"/>
                <a:cs typeface="Arial" panose="020B0604020202020204" pitchFamily="34" charset="0"/>
              </a:defRPr>
            </a:lvl2pPr>
            <a:lvl3pPr>
              <a:lnSpc>
                <a:spcPct val="100000"/>
              </a:lnSpc>
              <a:spcBef>
                <a:spcPts val="600"/>
              </a:spcBef>
              <a:spcAft>
                <a:spcPts val="400"/>
              </a:spcAft>
              <a:defRPr sz="14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noProof="0" smtClean="0"/>
              <a:t>Edit Master text styles</a:t>
            </a:r>
          </a:p>
        </p:txBody>
      </p:sp>
      <p:cxnSp>
        <p:nvCxnSpPr>
          <p:cNvPr id="7" name="Straight Connector 6">
            <a:extLst>
              <a:ext uri="{FF2B5EF4-FFF2-40B4-BE49-F238E27FC236}">
                <a16:creationId xmlns:a16="http://schemas.microsoft.com/office/drawing/2014/main" id="{2B4CB326-DA0E-488E-B236-7017E8438FBB}"/>
              </a:ext>
            </a:extLst>
          </p:cNvPr>
          <p:cNvCxnSpPr/>
          <p:nvPr userDrawn="1"/>
        </p:nvCxnSpPr>
        <p:spPr>
          <a:xfrm>
            <a:off x="1242354" y="3825022"/>
            <a:ext cx="731221" cy="0"/>
          </a:xfrm>
          <a:prstGeom prst="line">
            <a:avLst/>
          </a:prstGeom>
          <a:ln w="3810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366B533-7212-4A36-9CE2-D6302E721F8F}"/>
              </a:ext>
            </a:extLst>
          </p:cNvPr>
          <p:cNvCxnSpPr/>
          <p:nvPr userDrawn="1"/>
        </p:nvCxnSpPr>
        <p:spPr>
          <a:xfrm>
            <a:off x="3486372" y="3825022"/>
            <a:ext cx="731221" cy="0"/>
          </a:xfrm>
          <a:prstGeom prst="line">
            <a:avLst/>
          </a:prstGeom>
          <a:ln w="3810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AD7474CD-E230-4E14-8274-5E20F673F401}"/>
              </a:ext>
            </a:extLst>
          </p:cNvPr>
          <p:cNvCxnSpPr/>
          <p:nvPr userDrawn="1"/>
        </p:nvCxnSpPr>
        <p:spPr>
          <a:xfrm>
            <a:off x="5730390" y="3825022"/>
            <a:ext cx="731221" cy="0"/>
          </a:xfrm>
          <a:prstGeom prst="line">
            <a:avLst/>
          </a:prstGeom>
          <a:ln w="3810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BF71FCE-6F39-4D2F-82BE-7D9F1D2ED59F}"/>
              </a:ext>
            </a:extLst>
          </p:cNvPr>
          <p:cNvCxnSpPr/>
          <p:nvPr userDrawn="1"/>
        </p:nvCxnSpPr>
        <p:spPr>
          <a:xfrm>
            <a:off x="7974408" y="3825022"/>
            <a:ext cx="731221" cy="0"/>
          </a:xfrm>
          <a:prstGeom prst="line">
            <a:avLst/>
          </a:prstGeom>
          <a:ln w="3810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E97AC7A-17D9-4F42-9DD0-94FE4FC6BF19}"/>
              </a:ext>
            </a:extLst>
          </p:cNvPr>
          <p:cNvCxnSpPr/>
          <p:nvPr userDrawn="1"/>
        </p:nvCxnSpPr>
        <p:spPr>
          <a:xfrm>
            <a:off x="10218425" y="3825022"/>
            <a:ext cx="731221" cy="0"/>
          </a:xfrm>
          <a:prstGeom prst="line">
            <a:avLst/>
          </a:prstGeom>
          <a:ln w="38100" cap="rnd">
            <a:solidFill>
              <a:schemeClr val="accent2"/>
            </a:solidFill>
          </a:ln>
        </p:spPr>
        <p:style>
          <a:lnRef idx="1">
            <a:schemeClr val="accent1"/>
          </a:lnRef>
          <a:fillRef idx="0">
            <a:schemeClr val="accent1"/>
          </a:fillRef>
          <a:effectRef idx="0">
            <a:schemeClr val="accent1"/>
          </a:effectRef>
          <a:fontRef idx="minor">
            <a:schemeClr val="tx1"/>
          </a:fontRef>
        </p:style>
      </p:cxnSp>
      <p:sp>
        <p:nvSpPr>
          <p:cNvPr id="35" name="Freeform: Shape 34">
            <a:extLst>
              <a:ext uri="{FF2B5EF4-FFF2-40B4-BE49-F238E27FC236}">
                <a16:creationId xmlns:a16="http://schemas.microsoft.com/office/drawing/2014/main" id="{62EEBF51-DCAD-4335-85E9-52801031A1BF}"/>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Tree>
    <p:extLst>
      <p:ext uri="{BB962C8B-B14F-4D97-AF65-F5344CB8AC3E}">
        <p14:creationId xmlns:p14="http://schemas.microsoft.com/office/powerpoint/2010/main" val="4762663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hoto + 3 Section">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id="{63D26743-0505-444C-80B3-E88EE87DF72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8" name="Freeform: Shape 17">
            <a:extLst>
              <a:ext uri="{FF2B5EF4-FFF2-40B4-BE49-F238E27FC236}">
                <a16:creationId xmlns:a16="http://schemas.microsoft.com/office/drawing/2014/main" id="{E37145E9-AC61-47D5-9288-8789940F81B6}"/>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2" name="Freeform: Shape 11">
            <a:extLst>
              <a:ext uri="{FF2B5EF4-FFF2-40B4-BE49-F238E27FC236}">
                <a16:creationId xmlns:a16="http://schemas.microsoft.com/office/drawing/2014/main" id="{A5E2B3ED-9A49-40A7-B8A3-62595FE513F9}"/>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Freeform: Shape 7">
            <a:extLst>
              <a:ext uri="{FF2B5EF4-FFF2-40B4-BE49-F238E27FC236}">
                <a16:creationId xmlns:a16="http://schemas.microsoft.com/office/drawing/2014/main"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444500" y="542925"/>
            <a:ext cx="11214100" cy="535531"/>
          </a:xfrm>
        </p:spPr>
        <p:txBody>
          <a:bodyPr vert="horz" wrap="square" lIns="91440" tIns="45720" rIns="91440" bIns="45720" rtlCol="0" anchor="t">
            <a:spAutoFit/>
          </a:bodyPr>
          <a:lstStyle>
            <a:lvl1pPr>
              <a:defRPr lang="en-GB" sz="3200" b="1" spc="-70" baseline="0" dirty="0">
                <a:solidFill>
                  <a:schemeClr val="bg1"/>
                </a:solidFill>
                <a:latin typeface="+mj-lt"/>
              </a:defRPr>
            </a:lvl1pPr>
          </a:lstStyle>
          <a:p>
            <a:pPr lvl="0"/>
            <a:r>
              <a:rPr lang="en-US" noProof="0" smtClean="0"/>
              <a:t>Click to edit Master title style</a:t>
            </a:r>
            <a:endParaRPr lang="en-US" noProof="0"/>
          </a:p>
        </p:txBody>
      </p:sp>
      <p:grpSp>
        <p:nvGrpSpPr>
          <p:cNvPr id="15" name="Group 14">
            <a:extLst>
              <a:ext uri="{FF2B5EF4-FFF2-40B4-BE49-F238E27FC236}">
                <a16:creationId xmlns:a16="http://schemas.microsoft.com/office/drawing/2014/main" id="{7732E1E7-45E3-4264-8F26-66758696DD1E}"/>
              </a:ext>
            </a:extLst>
          </p:cNvPr>
          <p:cNvGrpSpPr/>
          <p:nvPr userDrawn="1"/>
        </p:nvGrpSpPr>
        <p:grpSpPr>
          <a:xfrm rot="16200000">
            <a:off x="499388" y="-322655"/>
            <a:ext cx="535531" cy="645309"/>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6" name="Group 5">
            <a:extLst>
              <a:ext uri="{FF2B5EF4-FFF2-40B4-BE49-F238E27FC236}">
                <a16:creationId xmlns:a16="http://schemas.microsoft.com/office/drawing/2014/main" id="{D9EBF8BB-A805-4DDB-B459-082F99815B95}"/>
              </a:ext>
            </a:extLst>
          </p:cNvPr>
          <p:cNvGrpSpPr/>
          <p:nvPr userDrawn="1"/>
        </p:nvGrpSpPr>
        <p:grpSpPr>
          <a:xfrm>
            <a:off x="-1" y="1357409"/>
            <a:ext cx="12192001" cy="4846320"/>
            <a:chOff x="-1" y="1357409"/>
            <a:chExt cx="12192001" cy="4917518"/>
          </a:xfrm>
        </p:grpSpPr>
        <p:sp>
          <p:nvSpPr>
            <p:cNvPr id="19" name="Rectangle: Single Corner Snipped 18">
              <a:extLst>
                <a:ext uri="{FF2B5EF4-FFF2-40B4-BE49-F238E27FC236}">
                  <a16:creationId xmlns:a16="http://schemas.microsoft.com/office/drawing/2014/main"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Rectangle: Single Corner Snipped 2">
              <a:extLst>
                <a:ext uri="{FF2B5EF4-FFF2-40B4-BE49-F238E27FC236}">
                  <a16:creationId xmlns:a16="http://schemas.microsoft.com/office/drawing/2014/main"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6" name="Text Placeholder 22">
            <a:extLst>
              <a:ext uri="{FF2B5EF4-FFF2-40B4-BE49-F238E27FC236}">
                <a16:creationId xmlns:a16="http://schemas.microsoft.com/office/drawing/2014/main" id="{2A19101D-7C37-42BF-8167-5391EA65EC3A}"/>
              </a:ext>
            </a:extLst>
          </p:cNvPr>
          <p:cNvSpPr>
            <a:spLocks noGrp="1"/>
          </p:cNvSpPr>
          <p:nvPr>
            <p:ph type="body" sz="quarter" idx="18"/>
          </p:nvPr>
        </p:nvSpPr>
        <p:spPr>
          <a:xfrm>
            <a:off x="542094" y="4240093"/>
            <a:ext cx="3293306" cy="1463040"/>
          </a:xfrm>
        </p:spPr>
        <p:txBody>
          <a:bodyPr lIns="0" tIns="0" rIns="0" bIns="0">
            <a:noAutofit/>
          </a:bodyPr>
          <a:lstStyle>
            <a:lvl1pPr marL="0" indent="0" algn="l">
              <a:lnSpc>
                <a:spcPct val="100000"/>
              </a:lnSpc>
              <a:spcBef>
                <a:spcPts val="600"/>
              </a:spcBef>
              <a:spcAft>
                <a:spcPts val="400"/>
              </a:spcAft>
              <a:buNone/>
              <a:defRPr sz="1400">
                <a:solidFill>
                  <a:schemeClr val="bg1"/>
                </a:solidFill>
                <a:latin typeface="+mn-lt"/>
                <a:cs typeface="Arial" panose="020B0604020202020204" pitchFamily="34" charset="0"/>
              </a:defRPr>
            </a:lvl1pPr>
            <a:lvl2pPr>
              <a:lnSpc>
                <a:spcPct val="100000"/>
              </a:lnSpc>
              <a:spcBef>
                <a:spcPts val="600"/>
              </a:spcBef>
              <a:spcAft>
                <a:spcPts val="400"/>
              </a:spcAft>
              <a:defRPr sz="1600">
                <a:solidFill>
                  <a:schemeClr val="bg1"/>
                </a:solidFill>
                <a:latin typeface="Arial" panose="020B0604020202020204" pitchFamily="34" charset="0"/>
                <a:cs typeface="Arial" panose="020B0604020202020204" pitchFamily="34" charset="0"/>
              </a:defRPr>
            </a:lvl2pPr>
            <a:lvl3pPr>
              <a:lnSpc>
                <a:spcPct val="100000"/>
              </a:lnSpc>
              <a:spcBef>
                <a:spcPts val="600"/>
              </a:spcBef>
              <a:spcAft>
                <a:spcPts val="400"/>
              </a:spcAft>
              <a:defRPr sz="14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noProof="0" smtClean="0"/>
              <a:t>Edit Master text styles</a:t>
            </a:r>
          </a:p>
        </p:txBody>
      </p:sp>
      <p:sp>
        <p:nvSpPr>
          <p:cNvPr id="35" name="Freeform: Shape 34">
            <a:extLst>
              <a:ext uri="{FF2B5EF4-FFF2-40B4-BE49-F238E27FC236}">
                <a16:creationId xmlns:a16="http://schemas.microsoft.com/office/drawing/2014/main" id="{62EEBF51-DCAD-4335-85E9-52801031A1BF}"/>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
        <p:nvSpPr>
          <p:cNvPr id="13" name="Picture Placeholder 12">
            <a:extLst>
              <a:ext uri="{FF2B5EF4-FFF2-40B4-BE49-F238E27FC236}">
                <a16:creationId xmlns:a16="http://schemas.microsoft.com/office/drawing/2014/main" id="{231B97CF-FD24-4932-8459-893B1AC73D33}"/>
              </a:ext>
            </a:extLst>
          </p:cNvPr>
          <p:cNvSpPr>
            <a:spLocks noGrp="1"/>
          </p:cNvSpPr>
          <p:nvPr>
            <p:ph type="pic" sz="quarter" idx="19" hasCustomPrompt="1"/>
          </p:nvPr>
        </p:nvSpPr>
        <p:spPr>
          <a:xfrm>
            <a:off x="-2" y="1352575"/>
            <a:ext cx="12192002" cy="2289897"/>
          </a:xfrm>
        </p:spPr>
        <p:txBody>
          <a:bodyPr anchor="ctr">
            <a:normAutofit/>
          </a:bodyPr>
          <a:lstStyle>
            <a:lvl1pPr marL="0" indent="0" algn="ctr">
              <a:buNone/>
              <a:defRPr sz="1400">
                <a:solidFill>
                  <a:schemeClr val="accent2"/>
                </a:solidFill>
                <a:latin typeface="Trade Gothic LT Pro" panose="020B0503040303020004" pitchFamily="34" charset="0"/>
              </a:defRPr>
            </a:lvl1pPr>
          </a:lstStyle>
          <a:p>
            <a:r>
              <a:rPr lang="en-US" noProof="0" dirty="0"/>
              <a:t>Insert image</a:t>
            </a:r>
          </a:p>
        </p:txBody>
      </p:sp>
      <p:sp>
        <p:nvSpPr>
          <p:cNvPr id="36" name="Text Placeholder 22">
            <a:extLst>
              <a:ext uri="{FF2B5EF4-FFF2-40B4-BE49-F238E27FC236}">
                <a16:creationId xmlns:a16="http://schemas.microsoft.com/office/drawing/2014/main" id="{642D3CE0-C3B4-4F3F-A650-AB452B3AD4BA}"/>
              </a:ext>
            </a:extLst>
          </p:cNvPr>
          <p:cNvSpPr>
            <a:spLocks noGrp="1"/>
          </p:cNvSpPr>
          <p:nvPr>
            <p:ph type="body" sz="quarter" idx="20"/>
          </p:nvPr>
        </p:nvSpPr>
        <p:spPr>
          <a:xfrm>
            <a:off x="4444169" y="4240093"/>
            <a:ext cx="3293306" cy="1463040"/>
          </a:xfrm>
        </p:spPr>
        <p:txBody>
          <a:bodyPr lIns="0" tIns="0" rIns="0" bIns="0">
            <a:noAutofit/>
          </a:bodyPr>
          <a:lstStyle>
            <a:lvl1pPr marL="0" indent="0" algn="l">
              <a:lnSpc>
                <a:spcPct val="100000"/>
              </a:lnSpc>
              <a:spcBef>
                <a:spcPts val="600"/>
              </a:spcBef>
              <a:spcAft>
                <a:spcPts val="400"/>
              </a:spcAft>
              <a:buNone/>
              <a:defRPr sz="1400">
                <a:solidFill>
                  <a:schemeClr val="bg1"/>
                </a:solidFill>
                <a:latin typeface="+mn-lt"/>
                <a:cs typeface="Arial" panose="020B0604020202020204" pitchFamily="34" charset="0"/>
              </a:defRPr>
            </a:lvl1pPr>
            <a:lvl2pPr>
              <a:lnSpc>
                <a:spcPct val="100000"/>
              </a:lnSpc>
              <a:spcBef>
                <a:spcPts val="600"/>
              </a:spcBef>
              <a:spcAft>
                <a:spcPts val="400"/>
              </a:spcAft>
              <a:defRPr sz="1600">
                <a:solidFill>
                  <a:schemeClr val="bg1"/>
                </a:solidFill>
                <a:latin typeface="Arial" panose="020B0604020202020204" pitchFamily="34" charset="0"/>
                <a:cs typeface="Arial" panose="020B0604020202020204" pitchFamily="34" charset="0"/>
              </a:defRPr>
            </a:lvl2pPr>
            <a:lvl3pPr>
              <a:lnSpc>
                <a:spcPct val="100000"/>
              </a:lnSpc>
              <a:spcBef>
                <a:spcPts val="600"/>
              </a:spcBef>
              <a:spcAft>
                <a:spcPts val="400"/>
              </a:spcAft>
              <a:defRPr sz="14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noProof="0" smtClean="0"/>
              <a:t>Edit Master text styles</a:t>
            </a:r>
          </a:p>
        </p:txBody>
      </p:sp>
      <p:sp>
        <p:nvSpPr>
          <p:cNvPr id="37" name="Text Placeholder 22">
            <a:extLst>
              <a:ext uri="{FF2B5EF4-FFF2-40B4-BE49-F238E27FC236}">
                <a16:creationId xmlns:a16="http://schemas.microsoft.com/office/drawing/2014/main" id="{DBED2BB0-CDAD-40EE-8B35-C66DF45EE29D}"/>
              </a:ext>
            </a:extLst>
          </p:cNvPr>
          <p:cNvSpPr>
            <a:spLocks noGrp="1"/>
          </p:cNvSpPr>
          <p:nvPr>
            <p:ph type="body" sz="quarter" idx="21"/>
          </p:nvPr>
        </p:nvSpPr>
        <p:spPr>
          <a:xfrm>
            <a:off x="8346244" y="4240093"/>
            <a:ext cx="3293306" cy="1463040"/>
          </a:xfrm>
        </p:spPr>
        <p:txBody>
          <a:bodyPr lIns="0" tIns="0" rIns="0" bIns="0">
            <a:noAutofit/>
          </a:bodyPr>
          <a:lstStyle>
            <a:lvl1pPr marL="0" indent="0" algn="l">
              <a:lnSpc>
                <a:spcPct val="100000"/>
              </a:lnSpc>
              <a:spcBef>
                <a:spcPts val="600"/>
              </a:spcBef>
              <a:spcAft>
                <a:spcPts val="400"/>
              </a:spcAft>
              <a:buNone/>
              <a:defRPr sz="1400">
                <a:solidFill>
                  <a:schemeClr val="bg1"/>
                </a:solidFill>
                <a:latin typeface="+mn-lt"/>
                <a:cs typeface="Arial" panose="020B0604020202020204" pitchFamily="34" charset="0"/>
              </a:defRPr>
            </a:lvl1pPr>
            <a:lvl2pPr>
              <a:lnSpc>
                <a:spcPct val="100000"/>
              </a:lnSpc>
              <a:spcBef>
                <a:spcPts val="600"/>
              </a:spcBef>
              <a:spcAft>
                <a:spcPts val="400"/>
              </a:spcAft>
              <a:defRPr sz="1600">
                <a:solidFill>
                  <a:schemeClr val="bg1"/>
                </a:solidFill>
                <a:latin typeface="Arial" panose="020B0604020202020204" pitchFamily="34" charset="0"/>
                <a:cs typeface="Arial" panose="020B0604020202020204" pitchFamily="34" charset="0"/>
              </a:defRPr>
            </a:lvl2pPr>
            <a:lvl3pPr>
              <a:lnSpc>
                <a:spcPct val="100000"/>
              </a:lnSpc>
              <a:spcBef>
                <a:spcPts val="600"/>
              </a:spcBef>
              <a:spcAft>
                <a:spcPts val="400"/>
              </a:spcAft>
              <a:defRPr sz="14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noProof="0" smtClean="0"/>
              <a:t>Edit Master text styles</a:t>
            </a:r>
          </a:p>
        </p:txBody>
      </p:sp>
    </p:spTree>
    <p:extLst>
      <p:ext uri="{BB962C8B-B14F-4D97-AF65-F5344CB8AC3E}">
        <p14:creationId xmlns:p14="http://schemas.microsoft.com/office/powerpoint/2010/main" val="15447457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hoto + Text">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id="{63D26743-0505-444C-80B3-E88EE87DF72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8" name="Freeform: Shape 17">
            <a:extLst>
              <a:ext uri="{FF2B5EF4-FFF2-40B4-BE49-F238E27FC236}">
                <a16:creationId xmlns:a16="http://schemas.microsoft.com/office/drawing/2014/main" id="{E37145E9-AC61-47D5-9288-8789940F81B6}"/>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2" name="Freeform: Shape 11">
            <a:extLst>
              <a:ext uri="{FF2B5EF4-FFF2-40B4-BE49-F238E27FC236}">
                <a16:creationId xmlns:a16="http://schemas.microsoft.com/office/drawing/2014/main" id="{A5E2B3ED-9A49-40A7-B8A3-62595FE513F9}"/>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Freeform: Shape 7">
            <a:extLst>
              <a:ext uri="{FF2B5EF4-FFF2-40B4-BE49-F238E27FC236}">
                <a16:creationId xmlns:a16="http://schemas.microsoft.com/office/drawing/2014/main"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444500" y="542925"/>
            <a:ext cx="11214100" cy="535531"/>
          </a:xfrm>
        </p:spPr>
        <p:txBody>
          <a:bodyPr vert="horz" wrap="square" lIns="91440" tIns="45720" rIns="91440" bIns="45720" rtlCol="0" anchor="t">
            <a:spAutoFit/>
          </a:bodyPr>
          <a:lstStyle>
            <a:lvl1pPr>
              <a:defRPr lang="en-GB" sz="3200" b="1" spc="-70" baseline="0" dirty="0">
                <a:solidFill>
                  <a:schemeClr val="bg1"/>
                </a:solidFill>
                <a:latin typeface="+mj-lt"/>
              </a:defRPr>
            </a:lvl1pPr>
          </a:lstStyle>
          <a:p>
            <a:pPr lvl="0"/>
            <a:r>
              <a:rPr lang="en-US" noProof="0" smtClean="0"/>
              <a:t>Click to edit Master title style</a:t>
            </a:r>
            <a:endParaRPr lang="en-US" noProof="0"/>
          </a:p>
        </p:txBody>
      </p:sp>
      <p:grpSp>
        <p:nvGrpSpPr>
          <p:cNvPr id="15" name="Group 14">
            <a:extLst>
              <a:ext uri="{FF2B5EF4-FFF2-40B4-BE49-F238E27FC236}">
                <a16:creationId xmlns:a16="http://schemas.microsoft.com/office/drawing/2014/main" id="{7732E1E7-45E3-4264-8F26-66758696DD1E}"/>
              </a:ext>
            </a:extLst>
          </p:cNvPr>
          <p:cNvGrpSpPr/>
          <p:nvPr userDrawn="1"/>
        </p:nvGrpSpPr>
        <p:grpSpPr>
          <a:xfrm rot="16200000">
            <a:off x="499388" y="-322655"/>
            <a:ext cx="535531" cy="645309"/>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6" name="Group 5">
            <a:extLst>
              <a:ext uri="{FF2B5EF4-FFF2-40B4-BE49-F238E27FC236}">
                <a16:creationId xmlns:a16="http://schemas.microsoft.com/office/drawing/2014/main" id="{D9EBF8BB-A805-4DDB-B459-082F99815B95}"/>
              </a:ext>
            </a:extLst>
          </p:cNvPr>
          <p:cNvGrpSpPr/>
          <p:nvPr userDrawn="1"/>
        </p:nvGrpSpPr>
        <p:grpSpPr>
          <a:xfrm>
            <a:off x="-1" y="1357409"/>
            <a:ext cx="12192001" cy="4846320"/>
            <a:chOff x="-1" y="1357409"/>
            <a:chExt cx="12192001" cy="4917518"/>
          </a:xfrm>
        </p:grpSpPr>
        <p:sp>
          <p:nvSpPr>
            <p:cNvPr id="19" name="Rectangle: Single Corner Snipped 18">
              <a:extLst>
                <a:ext uri="{FF2B5EF4-FFF2-40B4-BE49-F238E27FC236}">
                  <a16:creationId xmlns:a16="http://schemas.microsoft.com/office/drawing/2014/main"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Rectangle: Single Corner Snipped 2">
              <a:extLst>
                <a:ext uri="{FF2B5EF4-FFF2-40B4-BE49-F238E27FC236}">
                  <a16:creationId xmlns:a16="http://schemas.microsoft.com/office/drawing/2014/main"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6" name="Text Placeholder 22">
            <a:extLst>
              <a:ext uri="{FF2B5EF4-FFF2-40B4-BE49-F238E27FC236}">
                <a16:creationId xmlns:a16="http://schemas.microsoft.com/office/drawing/2014/main" id="{2A19101D-7C37-42BF-8167-5391EA65EC3A}"/>
              </a:ext>
            </a:extLst>
          </p:cNvPr>
          <p:cNvSpPr>
            <a:spLocks noGrp="1"/>
          </p:cNvSpPr>
          <p:nvPr>
            <p:ph type="body" sz="quarter" idx="18"/>
          </p:nvPr>
        </p:nvSpPr>
        <p:spPr>
          <a:xfrm>
            <a:off x="542094" y="4240093"/>
            <a:ext cx="9402006" cy="1463040"/>
          </a:xfrm>
        </p:spPr>
        <p:txBody>
          <a:bodyPr lIns="0" tIns="0" rIns="0" bIns="0">
            <a:noAutofit/>
          </a:bodyPr>
          <a:lstStyle>
            <a:lvl1pPr marL="0" indent="0" algn="l">
              <a:lnSpc>
                <a:spcPct val="100000"/>
              </a:lnSpc>
              <a:spcBef>
                <a:spcPts val="300"/>
              </a:spcBef>
              <a:spcAft>
                <a:spcPts val="300"/>
              </a:spcAft>
              <a:buNone/>
              <a:defRPr sz="1400">
                <a:solidFill>
                  <a:schemeClr val="bg1"/>
                </a:solidFill>
                <a:latin typeface="+mn-lt"/>
                <a:cs typeface="Arial" panose="020B0604020202020204" pitchFamily="34" charset="0"/>
              </a:defRPr>
            </a:lvl1pPr>
            <a:lvl2pPr>
              <a:lnSpc>
                <a:spcPct val="100000"/>
              </a:lnSpc>
              <a:spcBef>
                <a:spcPts val="600"/>
              </a:spcBef>
              <a:spcAft>
                <a:spcPts val="400"/>
              </a:spcAft>
              <a:defRPr sz="1600">
                <a:solidFill>
                  <a:schemeClr val="bg1"/>
                </a:solidFill>
                <a:latin typeface="Arial" panose="020B0604020202020204" pitchFamily="34" charset="0"/>
                <a:cs typeface="Arial" panose="020B0604020202020204" pitchFamily="34" charset="0"/>
              </a:defRPr>
            </a:lvl2pPr>
            <a:lvl3pPr>
              <a:lnSpc>
                <a:spcPct val="100000"/>
              </a:lnSpc>
              <a:spcBef>
                <a:spcPts val="600"/>
              </a:spcBef>
              <a:spcAft>
                <a:spcPts val="400"/>
              </a:spcAft>
              <a:defRPr sz="14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noProof="0" smtClean="0"/>
              <a:t>Edit Master text styles</a:t>
            </a:r>
          </a:p>
        </p:txBody>
      </p:sp>
      <p:sp>
        <p:nvSpPr>
          <p:cNvPr id="35" name="Freeform: Shape 34">
            <a:extLst>
              <a:ext uri="{FF2B5EF4-FFF2-40B4-BE49-F238E27FC236}">
                <a16:creationId xmlns:a16="http://schemas.microsoft.com/office/drawing/2014/main" id="{62EEBF51-DCAD-4335-85E9-52801031A1BF}"/>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
        <p:nvSpPr>
          <p:cNvPr id="13" name="Picture Placeholder 12">
            <a:extLst>
              <a:ext uri="{FF2B5EF4-FFF2-40B4-BE49-F238E27FC236}">
                <a16:creationId xmlns:a16="http://schemas.microsoft.com/office/drawing/2014/main" id="{231B97CF-FD24-4932-8459-893B1AC73D33}"/>
              </a:ext>
            </a:extLst>
          </p:cNvPr>
          <p:cNvSpPr>
            <a:spLocks noGrp="1"/>
          </p:cNvSpPr>
          <p:nvPr>
            <p:ph type="pic" sz="quarter" idx="19" hasCustomPrompt="1"/>
          </p:nvPr>
        </p:nvSpPr>
        <p:spPr>
          <a:xfrm>
            <a:off x="-2" y="1352575"/>
            <a:ext cx="12192002" cy="2289897"/>
          </a:xfrm>
        </p:spPr>
        <p:txBody>
          <a:bodyPr anchor="ctr">
            <a:normAutofit/>
          </a:bodyPr>
          <a:lstStyle>
            <a:lvl1pPr marL="0" indent="0" algn="ctr">
              <a:buNone/>
              <a:defRPr sz="1400">
                <a:solidFill>
                  <a:schemeClr val="accent2"/>
                </a:solidFill>
                <a:latin typeface="Trade Gothic LT Pro" panose="020B0503040303020004" pitchFamily="34" charset="0"/>
              </a:defRPr>
            </a:lvl1pPr>
          </a:lstStyle>
          <a:p>
            <a:r>
              <a:rPr lang="en-US" noProof="0" dirty="0"/>
              <a:t>Insert image</a:t>
            </a:r>
          </a:p>
        </p:txBody>
      </p:sp>
    </p:spTree>
    <p:extLst>
      <p:ext uri="{BB962C8B-B14F-4D97-AF65-F5344CB8AC3E}">
        <p14:creationId xmlns:p14="http://schemas.microsoft.com/office/powerpoint/2010/main" val="24868267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id="{63D26743-0505-444C-80B3-E88EE87DF72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8" name="Freeform: Shape 17">
            <a:extLst>
              <a:ext uri="{FF2B5EF4-FFF2-40B4-BE49-F238E27FC236}">
                <a16:creationId xmlns:a16="http://schemas.microsoft.com/office/drawing/2014/main" id="{E37145E9-AC61-47D5-9288-8789940F81B6}"/>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2" name="Freeform: Shape 11">
            <a:extLst>
              <a:ext uri="{FF2B5EF4-FFF2-40B4-BE49-F238E27FC236}">
                <a16:creationId xmlns:a16="http://schemas.microsoft.com/office/drawing/2014/main" id="{A5E2B3ED-9A49-40A7-B8A3-62595FE513F9}"/>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Freeform: Shape 7">
            <a:extLst>
              <a:ext uri="{FF2B5EF4-FFF2-40B4-BE49-F238E27FC236}">
                <a16:creationId xmlns:a16="http://schemas.microsoft.com/office/drawing/2014/main"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444500" y="542925"/>
            <a:ext cx="11214100" cy="535531"/>
          </a:xfrm>
        </p:spPr>
        <p:txBody>
          <a:bodyPr vert="horz" wrap="square" lIns="91440" tIns="45720" rIns="91440" bIns="45720" rtlCol="0" anchor="t">
            <a:spAutoFit/>
          </a:bodyPr>
          <a:lstStyle>
            <a:lvl1pPr>
              <a:defRPr lang="en-GB" sz="3200" b="1" spc="-70" baseline="0" dirty="0">
                <a:solidFill>
                  <a:schemeClr val="bg1"/>
                </a:solidFill>
                <a:latin typeface="+mj-lt"/>
              </a:defRPr>
            </a:lvl1pPr>
          </a:lstStyle>
          <a:p>
            <a:pPr lvl="0"/>
            <a:r>
              <a:rPr lang="en-US" noProof="0" smtClean="0"/>
              <a:t>Click to edit Master title style</a:t>
            </a:r>
            <a:endParaRPr lang="en-US" noProof="0"/>
          </a:p>
        </p:txBody>
      </p:sp>
      <p:grpSp>
        <p:nvGrpSpPr>
          <p:cNvPr id="15" name="Group 14">
            <a:extLst>
              <a:ext uri="{FF2B5EF4-FFF2-40B4-BE49-F238E27FC236}">
                <a16:creationId xmlns:a16="http://schemas.microsoft.com/office/drawing/2014/main" id="{7732E1E7-45E3-4264-8F26-66758696DD1E}"/>
              </a:ext>
            </a:extLst>
          </p:cNvPr>
          <p:cNvGrpSpPr/>
          <p:nvPr userDrawn="1"/>
        </p:nvGrpSpPr>
        <p:grpSpPr>
          <a:xfrm rot="16200000">
            <a:off x="499388" y="-322655"/>
            <a:ext cx="535531" cy="645309"/>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6" name="Group 5">
            <a:extLst>
              <a:ext uri="{FF2B5EF4-FFF2-40B4-BE49-F238E27FC236}">
                <a16:creationId xmlns:a16="http://schemas.microsoft.com/office/drawing/2014/main" id="{D9EBF8BB-A805-4DDB-B459-082F99815B95}"/>
              </a:ext>
            </a:extLst>
          </p:cNvPr>
          <p:cNvGrpSpPr/>
          <p:nvPr userDrawn="1"/>
        </p:nvGrpSpPr>
        <p:grpSpPr>
          <a:xfrm>
            <a:off x="-1" y="1357409"/>
            <a:ext cx="12192001" cy="4846320"/>
            <a:chOff x="-1" y="1357409"/>
            <a:chExt cx="12192001" cy="4917518"/>
          </a:xfrm>
        </p:grpSpPr>
        <p:sp>
          <p:nvSpPr>
            <p:cNvPr id="19" name="Rectangle: Single Corner Snipped 18">
              <a:extLst>
                <a:ext uri="{FF2B5EF4-FFF2-40B4-BE49-F238E27FC236}">
                  <a16:creationId xmlns:a16="http://schemas.microsoft.com/office/drawing/2014/main"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Rectangle: Single Corner Snipped 2">
              <a:extLst>
                <a:ext uri="{FF2B5EF4-FFF2-40B4-BE49-F238E27FC236}">
                  <a16:creationId xmlns:a16="http://schemas.microsoft.com/office/drawing/2014/main"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35" name="Freeform: Shape 34">
            <a:extLst>
              <a:ext uri="{FF2B5EF4-FFF2-40B4-BE49-F238E27FC236}">
                <a16:creationId xmlns:a16="http://schemas.microsoft.com/office/drawing/2014/main" id="{62EEBF51-DCAD-4335-85E9-52801031A1BF}"/>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
        <p:nvSpPr>
          <p:cNvPr id="20" name="Picture Placeholder 2">
            <a:extLst>
              <a:ext uri="{FF2B5EF4-FFF2-40B4-BE49-F238E27FC236}">
                <a16:creationId xmlns:a16="http://schemas.microsoft.com/office/drawing/2014/main" id="{30B3A574-7940-4E35-857E-5CA35A5910E5}"/>
              </a:ext>
            </a:extLst>
          </p:cNvPr>
          <p:cNvSpPr>
            <a:spLocks noGrp="1"/>
          </p:cNvSpPr>
          <p:nvPr>
            <p:ph type="pic" idx="1"/>
          </p:nvPr>
        </p:nvSpPr>
        <p:spPr>
          <a:xfrm>
            <a:off x="4110087" y="1444649"/>
            <a:ext cx="7548513" cy="4579079"/>
          </a:xfrm>
        </p:spPr>
        <p:txBody>
          <a:bodyPr>
            <a:normAutofit/>
          </a:bodyPr>
          <a:lstStyle>
            <a:lvl1pPr marL="0" indent="0">
              <a:buNone/>
              <a:defRPr sz="24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smtClean="0"/>
              <a:t>Click icon to add picture</a:t>
            </a:r>
            <a:endParaRPr lang="en-US" noProof="0" dirty="0"/>
          </a:p>
        </p:txBody>
      </p:sp>
      <p:sp>
        <p:nvSpPr>
          <p:cNvPr id="21" name="Text Placeholder 3">
            <a:extLst>
              <a:ext uri="{FF2B5EF4-FFF2-40B4-BE49-F238E27FC236}">
                <a16:creationId xmlns:a16="http://schemas.microsoft.com/office/drawing/2014/main" id="{912B51EA-3E6F-4BF6-BE48-62128AF32B85}"/>
              </a:ext>
            </a:extLst>
          </p:cNvPr>
          <p:cNvSpPr>
            <a:spLocks noGrp="1"/>
          </p:cNvSpPr>
          <p:nvPr>
            <p:ph type="body" sz="half" idx="2"/>
          </p:nvPr>
        </p:nvSpPr>
        <p:spPr>
          <a:xfrm>
            <a:off x="443366" y="1444649"/>
            <a:ext cx="3365063" cy="4579079"/>
          </a:xfrm>
        </p:spPr>
        <p:txBody>
          <a:bodyPr/>
          <a:lstStyle>
            <a:lvl1pPr marL="0" indent="0">
              <a:buFont typeface="Arial" panose="020B0604020202020204" pitchFamily="34" charse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smtClean="0"/>
              <a:t>Edit Master text styles</a:t>
            </a:r>
          </a:p>
        </p:txBody>
      </p:sp>
    </p:spTree>
    <p:extLst>
      <p:ext uri="{BB962C8B-B14F-4D97-AF65-F5344CB8AC3E}">
        <p14:creationId xmlns:p14="http://schemas.microsoft.com/office/powerpoint/2010/main" val="15406501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id="{63D26743-0505-444C-80B3-E88EE87DF72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8" name="Freeform: Shape 17">
            <a:extLst>
              <a:ext uri="{FF2B5EF4-FFF2-40B4-BE49-F238E27FC236}">
                <a16:creationId xmlns:a16="http://schemas.microsoft.com/office/drawing/2014/main" id="{E37145E9-AC61-47D5-9288-8789940F81B6}"/>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2" name="Freeform: Shape 11">
            <a:extLst>
              <a:ext uri="{FF2B5EF4-FFF2-40B4-BE49-F238E27FC236}">
                <a16:creationId xmlns:a16="http://schemas.microsoft.com/office/drawing/2014/main" id="{A5E2B3ED-9A49-40A7-B8A3-62595FE513F9}"/>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Freeform: Shape 7">
            <a:extLst>
              <a:ext uri="{FF2B5EF4-FFF2-40B4-BE49-F238E27FC236}">
                <a16:creationId xmlns:a16="http://schemas.microsoft.com/office/drawing/2014/main"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444500" y="542925"/>
            <a:ext cx="11214100" cy="535531"/>
          </a:xfrm>
        </p:spPr>
        <p:txBody>
          <a:bodyPr vert="horz" wrap="square" lIns="91440" tIns="45720" rIns="91440" bIns="45720" rtlCol="0" anchor="t">
            <a:spAutoFit/>
          </a:bodyPr>
          <a:lstStyle>
            <a:lvl1pPr>
              <a:defRPr lang="en-GB" sz="3200" b="1" spc="-70" baseline="0" dirty="0">
                <a:solidFill>
                  <a:schemeClr val="bg1"/>
                </a:solidFill>
                <a:latin typeface="+mj-lt"/>
              </a:defRPr>
            </a:lvl1pPr>
          </a:lstStyle>
          <a:p>
            <a:pPr lvl="0"/>
            <a:r>
              <a:rPr lang="en-US" noProof="0" smtClean="0"/>
              <a:t>Click to edit Master title style</a:t>
            </a:r>
            <a:endParaRPr lang="en-US" noProof="0"/>
          </a:p>
        </p:txBody>
      </p:sp>
      <p:grpSp>
        <p:nvGrpSpPr>
          <p:cNvPr id="15" name="Group 14">
            <a:extLst>
              <a:ext uri="{FF2B5EF4-FFF2-40B4-BE49-F238E27FC236}">
                <a16:creationId xmlns:a16="http://schemas.microsoft.com/office/drawing/2014/main" id="{7732E1E7-45E3-4264-8F26-66758696DD1E}"/>
              </a:ext>
            </a:extLst>
          </p:cNvPr>
          <p:cNvGrpSpPr/>
          <p:nvPr userDrawn="1"/>
        </p:nvGrpSpPr>
        <p:grpSpPr>
          <a:xfrm rot="16200000">
            <a:off x="499388" y="-322655"/>
            <a:ext cx="535531" cy="645309"/>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6" name="Group 5">
            <a:extLst>
              <a:ext uri="{FF2B5EF4-FFF2-40B4-BE49-F238E27FC236}">
                <a16:creationId xmlns:a16="http://schemas.microsoft.com/office/drawing/2014/main" id="{D9EBF8BB-A805-4DDB-B459-082F99815B95}"/>
              </a:ext>
            </a:extLst>
          </p:cNvPr>
          <p:cNvGrpSpPr/>
          <p:nvPr userDrawn="1"/>
        </p:nvGrpSpPr>
        <p:grpSpPr>
          <a:xfrm>
            <a:off x="-1" y="1357409"/>
            <a:ext cx="12192001" cy="4846320"/>
            <a:chOff x="-1" y="1357409"/>
            <a:chExt cx="12192001" cy="4917518"/>
          </a:xfrm>
        </p:grpSpPr>
        <p:sp>
          <p:nvSpPr>
            <p:cNvPr id="19" name="Rectangle: Single Corner Snipped 18">
              <a:extLst>
                <a:ext uri="{FF2B5EF4-FFF2-40B4-BE49-F238E27FC236}">
                  <a16:creationId xmlns:a16="http://schemas.microsoft.com/office/drawing/2014/main"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Rectangle: Single Corner Snipped 2">
              <a:extLst>
                <a:ext uri="{FF2B5EF4-FFF2-40B4-BE49-F238E27FC236}">
                  <a16:creationId xmlns:a16="http://schemas.microsoft.com/office/drawing/2014/main"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35" name="Freeform: Shape 34">
            <a:extLst>
              <a:ext uri="{FF2B5EF4-FFF2-40B4-BE49-F238E27FC236}">
                <a16:creationId xmlns:a16="http://schemas.microsoft.com/office/drawing/2014/main" id="{62EEBF51-DCAD-4335-85E9-52801031A1BF}"/>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
        <p:nvSpPr>
          <p:cNvPr id="21" name="Text Placeholder 3">
            <a:extLst>
              <a:ext uri="{FF2B5EF4-FFF2-40B4-BE49-F238E27FC236}">
                <a16:creationId xmlns:a16="http://schemas.microsoft.com/office/drawing/2014/main" id="{912B51EA-3E6F-4BF6-BE48-62128AF32B85}"/>
              </a:ext>
            </a:extLst>
          </p:cNvPr>
          <p:cNvSpPr>
            <a:spLocks noGrp="1"/>
          </p:cNvSpPr>
          <p:nvPr>
            <p:ph type="body" sz="half" idx="2"/>
          </p:nvPr>
        </p:nvSpPr>
        <p:spPr>
          <a:xfrm>
            <a:off x="443366" y="1444649"/>
            <a:ext cx="3365063" cy="4579079"/>
          </a:xfrm>
        </p:spPr>
        <p:txBody>
          <a:bodyPr/>
          <a:lstStyle>
            <a:lvl1pPr marL="0" indent="0">
              <a:buFont typeface="Arial" panose="020B0604020202020204" pitchFamily="34" charse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smtClean="0"/>
              <a:t>Edit Master text styles</a:t>
            </a:r>
          </a:p>
        </p:txBody>
      </p:sp>
      <p:sp>
        <p:nvSpPr>
          <p:cNvPr id="22" name="Content Placeholder 2">
            <a:extLst>
              <a:ext uri="{FF2B5EF4-FFF2-40B4-BE49-F238E27FC236}">
                <a16:creationId xmlns:a16="http://schemas.microsoft.com/office/drawing/2014/main" id="{A015C605-1D30-48BC-A0D6-3B11AF56CC53}"/>
              </a:ext>
            </a:extLst>
          </p:cNvPr>
          <p:cNvSpPr>
            <a:spLocks noGrp="1"/>
          </p:cNvSpPr>
          <p:nvPr>
            <p:ph idx="1"/>
          </p:nvPr>
        </p:nvSpPr>
        <p:spPr>
          <a:xfrm>
            <a:off x="3964290" y="1444649"/>
            <a:ext cx="7694310" cy="4579079"/>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smtClean="0"/>
              <a:t>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Tree>
    <p:extLst>
      <p:ext uri="{BB962C8B-B14F-4D97-AF65-F5344CB8AC3E}">
        <p14:creationId xmlns:p14="http://schemas.microsoft.com/office/powerpoint/2010/main" val="12129895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D4494CD2-CCDD-0248-96F8-741002C44255}"/>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9" name="Freeform: Shape 9">
            <a:extLst>
              <a:ext uri="{FF2B5EF4-FFF2-40B4-BE49-F238E27FC236}">
                <a16:creationId xmlns:a16="http://schemas.microsoft.com/office/drawing/2014/main" id="{07077B00-C1EE-7241-B441-7814F92A7EDF}"/>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20" name="Freeform: Shape 17">
            <a:extLst>
              <a:ext uri="{FF2B5EF4-FFF2-40B4-BE49-F238E27FC236}">
                <a16:creationId xmlns:a16="http://schemas.microsoft.com/office/drawing/2014/main" id="{3A1AEBC4-637E-F64C-9192-69AC4BB26D0C}"/>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21" name="Freeform: Shape 11">
            <a:extLst>
              <a:ext uri="{FF2B5EF4-FFF2-40B4-BE49-F238E27FC236}">
                <a16:creationId xmlns:a16="http://schemas.microsoft.com/office/drawing/2014/main" id="{669A7039-C54C-8E46-9A8B-DDB2547D989C}"/>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Freeform: Shape 7">
            <a:extLst>
              <a:ext uri="{FF2B5EF4-FFF2-40B4-BE49-F238E27FC236}">
                <a16:creationId xmlns:a16="http://schemas.microsoft.com/office/drawing/2014/main" id="{4F173B32-87BB-9A40-8C91-4C1EED2B7ABF}"/>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24" name="Group 23">
            <a:extLst>
              <a:ext uri="{FF2B5EF4-FFF2-40B4-BE49-F238E27FC236}">
                <a16:creationId xmlns:a16="http://schemas.microsoft.com/office/drawing/2014/main" id="{4AC87F4E-12B5-1B42-AFD2-4DB39B7645C9}"/>
              </a:ext>
            </a:extLst>
          </p:cNvPr>
          <p:cNvGrpSpPr/>
          <p:nvPr userDrawn="1"/>
        </p:nvGrpSpPr>
        <p:grpSpPr>
          <a:xfrm rot="16200000">
            <a:off x="499388" y="-322655"/>
            <a:ext cx="535531" cy="645309"/>
            <a:chOff x="10945855" y="7317026"/>
            <a:chExt cx="2483924" cy="2993104"/>
          </a:xfrm>
        </p:grpSpPr>
        <p:sp>
          <p:nvSpPr>
            <p:cNvPr id="25" name="Freeform: Shape 15">
              <a:extLst>
                <a:ext uri="{FF2B5EF4-FFF2-40B4-BE49-F238E27FC236}">
                  <a16:creationId xmlns:a16="http://schemas.microsoft.com/office/drawing/2014/main" id="{03DD8765-59DF-A045-ADB5-E39FAEE153A0}"/>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6" name="Freeform: Shape 16">
              <a:extLst>
                <a:ext uri="{FF2B5EF4-FFF2-40B4-BE49-F238E27FC236}">
                  <a16:creationId xmlns:a16="http://schemas.microsoft.com/office/drawing/2014/main" id="{B34B796C-A407-7B4D-B4F0-E58A44FE8DB4}"/>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30" name="Freeform: Shape 23">
            <a:extLst>
              <a:ext uri="{FF2B5EF4-FFF2-40B4-BE49-F238E27FC236}">
                <a16:creationId xmlns:a16="http://schemas.microsoft.com/office/drawing/2014/main" id="{CBE3FDC9-67CB-FA42-B127-A36BFF4678BB}"/>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1" name="Slide Number Placeholder 4">
            <a:extLst>
              <a:ext uri="{FF2B5EF4-FFF2-40B4-BE49-F238E27FC236}">
                <a16:creationId xmlns:a16="http://schemas.microsoft.com/office/drawing/2014/main" id="{1E902BFF-CA8F-D745-A819-A7BB38B30ED9}"/>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Tree>
    <p:extLst>
      <p:ext uri="{BB962C8B-B14F-4D97-AF65-F5344CB8AC3E}">
        <p14:creationId xmlns:p14="http://schemas.microsoft.com/office/powerpoint/2010/main" val="26723047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hank You 1">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6E739168-A5E8-443A-B392-7AD4CF8977AD}"/>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Freeform: Shape 14">
            <a:extLst>
              <a:ext uri="{FF2B5EF4-FFF2-40B4-BE49-F238E27FC236}">
                <a16:creationId xmlns:a16="http://schemas.microsoft.com/office/drawing/2014/main" id="{41E10E1E-5268-4F03-BA64-07E19DE26739}"/>
              </a:ext>
            </a:extLst>
          </p:cNvPr>
          <p:cNvSpPr/>
          <p:nvPr/>
        </p:nvSpPr>
        <p:spPr>
          <a:xfrm flipH="1">
            <a:off x="-16297" y="0"/>
            <a:ext cx="12208298" cy="6858000"/>
          </a:xfrm>
          <a:custGeom>
            <a:avLst/>
            <a:gdLst>
              <a:gd name="connsiteX0" fmla="*/ 8574289 w 12208298"/>
              <a:gd name="connsiteY0" fmla="*/ 0 h 6858000"/>
              <a:gd name="connsiteX1" fmla="*/ 0 w 12208298"/>
              <a:gd name="connsiteY1" fmla="*/ 0 h 6858000"/>
              <a:gd name="connsiteX2" fmla="*/ 0 w 12208298"/>
              <a:gd name="connsiteY2" fmla="*/ 6858000 h 6858000"/>
              <a:gd name="connsiteX3" fmla="*/ 532109 w 12208298"/>
              <a:gd name="connsiteY3" fmla="*/ 6858000 h 6858000"/>
              <a:gd name="connsiteX4" fmla="*/ 11495317 w 12208298"/>
              <a:gd name="connsiteY4" fmla="*/ 6858000 h 6858000"/>
              <a:gd name="connsiteX5" fmla="*/ 12208298 w 12208298"/>
              <a:gd name="connsiteY5" fmla="*/ 6858000 h 6858000"/>
              <a:gd name="connsiteX6" fmla="*/ 12208298 w 12208298"/>
              <a:gd name="connsiteY6" fmla="*/ 3146781 h 6858000"/>
              <a:gd name="connsiteX7" fmla="*/ 10353284 w 12208298"/>
              <a:gd name="connsiteY7" fmla="*/ 1291767 h 6858000"/>
              <a:gd name="connsiteX8" fmla="*/ 9866056 w 12208298"/>
              <a:gd name="connsiteY8" fmla="*/ 129176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08298" h="6858000">
                <a:moveTo>
                  <a:pt x="8574289" y="0"/>
                </a:moveTo>
                <a:lnTo>
                  <a:pt x="0" y="0"/>
                </a:lnTo>
                <a:lnTo>
                  <a:pt x="0" y="6858000"/>
                </a:lnTo>
                <a:lnTo>
                  <a:pt x="532109" y="6858000"/>
                </a:lnTo>
                <a:lnTo>
                  <a:pt x="11495317" y="6858000"/>
                </a:lnTo>
                <a:lnTo>
                  <a:pt x="12208298" y="6858000"/>
                </a:lnTo>
                <a:lnTo>
                  <a:pt x="12208298" y="3146781"/>
                </a:lnTo>
                <a:lnTo>
                  <a:pt x="10353284" y="1291767"/>
                </a:lnTo>
                <a:lnTo>
                  <a:pt x="9866056" y="1291767"/>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Freeform: Shape 15">
            <a:extLst>
              <a:ext uri="{FF2B5EF4-FFF2-40B4-BE49-F238E27FC236}">
                <a16:creationId xmlns:a16="http://schemas.microsoft.com/office/drawing/2014/main" id="{B989C45D-BDFF-418F-BE79-03FF70015770}"/>
              </a:ext>
            </a:extLst>
          </p:cNvPr>
          <p:cNvSpPr/>
          <p:nvPr/>
        </p:nvSpPr>
        <p:spPr>
          <a:xfrm rot="5400000" flipH="1" flipV="1">
            <a:off x="2667000" y="-2667001"/>
            <a:ext cx="6858000" cy="12192002"/>
          </a:xfrm>
          <a:custGeom>
            <a:avLst/>
            <a:gdLst>
              <a:gd name="connsiteX0" fmla="*/ 6858000 w 6858000"/>
              <a:gd name="connsiteY0" fmla="*/ 3871658 h 12192002"/>
              <a:gd name="connsiteX1" fmla="*/ 6858000 w 6858000"/>
              <a:gd name="connsiteY1" fmla="*/ 12192002 h 12192002"/>
              <a:gd name="connsiteX2" fmla="*/ 5363029 w 6858000"/>
              <a:gd name="connsiteY2" fmla="*/ 12192002 h 12192002"/>
              <a:gd name="connsiteX3" fmla="*/ 5363029 w 6858000"/>
              <a:gd name="connsiteY3" fmla="*/ 12192000 h 12192002"/>
              <a:gd name="connsiteX4" fmla="*/ 0 w 6858000"/>
              <a:gd name="connsiteY4" fmla="*/ 12192000 h 12192002"/>
              <a:gd name="connsiteX5" fmla="*/ 0 w 6858000"/>
              <a:gd name="connsiteY5" fmla="*/ 0 h 12192002"/>
              <a:gd name="connsiteX6" fmla="*/ 3539398 w 6858000"/>
              <a:gd name="connsiteY6" fmla="*/ 0 h 12192002"/>
              <a:gd name="connsiteX7" fmla="*/ 5566229 w 6858000"/>
              <a:gd name="connsiteY7" fmla="*/ 2026831 h 12192002"/>
              <a:gd name="connsiteX8" fmla="*/ 5566229 w 6858000"/>
              <a:gd name="connsiteY8" fmla="*/ 2575538 h 12192002"/>
              <a:gd name="connsiteX9" fmla="*/ 6858000 w 6858000"/>
              <a:gd name="connsiteY9" fmla="*/ 3871657 h 12192002"/>
              <a:gd name="connsiteX10" fmla="*/ 5566229 w 6858000"/>
              <a:gd name="connsiteY10" fmla="*/ 3871657 h 12192002"/>
              <a:gd name="connsiteX11" fmla="*/ 5566229 w 6858000"/>
              <a:gd name="connsiteY11" fmla="*/ 3871658 h 12192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58000" h="12192002">
                <a:moveTo>
                  <a:pt x="6858000" y="3871658"/>
                </a:moveTo>
                <a:lnTo>
                  <a:pt x="6858000" y="12192002"/>
                </a:lnTo>
                <a:lnTo>
                  <a:pt x="5363029" y="12192002"/>
                </a:lnTo>
                <a:lnTo>
                  <a:pt x="5363029" y="12192000"/>
                </a:lnTo>
                <a:lnTo>
                  <a:pt x="0" y="12192000"/>
                </a:lnTo>
                <a:lnTo>
                  <a:pt x="0" y="0"/>
                </a:lnTo>
                <a:lnTo>
                  <a:pt x="3539398" y="0"/>
                </a:lnTo>
                <a:lnTo>
                  <a:pt x="5566229" y="2026831"/>
                </a:lnTo>
                <a:lnTo>
                  <a:pt x="5566229" y="2575538"/>
                </a:lnTo>
                <a:lnTo>
                  <a:pt x="6858000" y="3871657"/>
                </a:lnTo>
                <a:lnTo>
                  <a:pt x="5566229" y="3871657"/>
                </a:lnTo>
                <a:lnTo>
                  <a:pt x="5566229" y="3871658"/>
                </a:lnTo>
                <a:close/>
              </a:path>
            </a:pathLst>
          </a:custGeom>
          <a:pattFill prst="wdDnDiag">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0" name="Freeform: Shape 19">
            <a:extLst>
              <a:ext uri="{FF2B5EF4-FFF2-40B4-BE49-F238E27FC236}">
                <a16:creationId xmlns:a16="http://schemas.microsoft.com/office/drawing/2014/main" id="{0027A677-9ACB-4264-B148-4806678FB83F}"/>
              </a:ext>
            </a:extLst>
          </p:cNvPr>
          <p:cNvSpPr/>
          <p:nvPr/>
        </p:nvSpPr>
        <p:spPr>
          <a:xfrm rot="5400000" flipH="1" flipV="1">
            <a:off x="2667000" y="-2667001"/>
            <a:ext cx="6858000" cy="12192002"/>
          </a:xfrm>
          <a:custGeom>
            <a:avLst/>
            <a:gdLst>
              <a:gd name="connsiteX0" fmla="*/ 6858000 w 6858000"/>
              <a:gd name="connsiteY0" fmla="*/ 3871658 h 12192002"/>
              <a:gd name="connsiteX1" fmla="*/ 6858000 w 6858000"/>
              <a:gd name="connsiteY1" fmla="*/ 12192002 h 12192002"/>
              <a:gd name="connsiteX2" fmla="*/ 5363029 w 6858000"/>
              <a:gd name="connsiteY2" fmla="*/ 12192002 h 12192002"/>
              <a:gd name="connsiteX3" fmla="*/ 5363029 w 6858000"/>
              <a:gd name="connsiteY3" fmla="*/ 12192000 h 12192002"/>
              <a:gd name="connsiteX4" fmla="*/ 0 w 6858000"/>
              <a:gd name="connsiteY4" fmla="*/ 12192000 h 12192002"/>
              <a:gd name="connsiteX5" fmla="*/ 0 w 6858000"/>
              <a:gd name="connsiteY5" fmla="*/ 0 h 12192002"/>
              <a:gd name="connsiteX6" fmla="*/ 3539398 w 6858000"/>
              <a:gd name="connsiteY6" fmla="*/ 0 h 12192002"/>
              <a:gd name="connsiteX7" fmla="*/ 5566229 w 6858000"/>
              <a:gd name="connsiteY7" fmla="*/ 2026831 h 12192002"/>
              <a:gd name="connsiteX8" fmla="*/ 5566229 w 6858000"/>
              <a:gd name="connsiteY8" fmla="*/ 2575538 h 12192002"/>
              <a:gd name="connsiteX9" fmla="*/ 6858000 w 6858000"/>
              <a:gd name="connsiteY9" fmla="*/ 3871657 h 12192002"/>
              <a:gd name="connsiteX10" fmla="*/ 5566229 w 6858000"/>
              <a:gd name="connsiteY10" fmla="*/ 3871657 h 12192002"/>
              <a:gd name="connsiteX11" fmla="*/ 5566229 w 6858000"/>
              <a:gd name="connsiteY11" fmla="*/ 3871658 h 12192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58000" h="12192002">
                <a:moveTo>
                  <a:pt x="6858000" y="3871658"/>
                </a:moveTo>
                <a:lnTo>
                  <a:pt x="6858000" y="12192002"/>
                </a:lnTo>
                <a:lnTo>
                  <a:pt x="5363029" y="12192002"/>
                </a:lnTo>
                <a:lnTo>
                  <a:pt x="5363029" y="12192000"/>
                </a:lnTo>
                <a:lnTo>
                  <a:pt x="0" y="12192000"/>
                </a:lnTo>
                <a:lnTo>
                  <a:pt x="0" y="0"/>
                </a:lnTo>
                <a:lnTo>
                  <a:pt x="3539398" y="0"/>
                </a:lnTo>
                <a:lnTo>
                  <a:pt x="5566229" y="2026831"/>
                </a:lnTo>
                <a:lnTo>
                  <a:pt x="5566229" y="2575538"/>
                </a:lnTo>
                <a:lnTo>
                  <a:pt x="6858000" y="3871657"/>
                </a:lnTo>
                <a:lnTo>
                  <a:pt x="5566229" y="3871657"/>
                </a:lnTo>
                <a:lnTo>
                  <a:pt x="5566229" y="3871658"/>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6" name="Group 5">
            <a:extLst>
              <a:ext uri="{FF2B5EF4-FFF2-40B4-BE49-F238E27FC236}">
                <a16:creationId xmlns:a16="http://schemas.microsoft.com/office/drawing/2014/main" id="{EA7FF9D7-8545-4547-AC77-A0421EEB9B99}"/>
              </a:ext>
            </a:extLst>
          </p:cNvPr>
          <p:cNvGrpSpPr/>
          <p:nvPr userDrawn="1"/>
        </p:nvGrpSpPr>
        <p:grpSpPr>
          <a:xfrm>
            <a:off x="0" y="0"/>
            <a:ext cx="6881966" cy="6858876"/>
            <a:chOff x="-5321" y="1096"/>
            <a:chExt cx="5924073" cy="5904197"/>
          </a:xfrm>
        </p:grpSpPr>
        <p:sp>
          <p:nvSpPr>
            <p:cNvPr id="17" name="Right Triangle 16">
              <a:extLst>
                <a:ext uri="{FF2B5EF4-FFF2-40B4-BE49-F238E27FC236}">
                  <a16:creationId xmlns:a16="http://schemas.microsoft.com/office/drawing/2014/main" id="{8DCD5806-2A2F-4ABF-8057-245681C498E6}"/>
                </a:ext>
              </a:extLst>
            </p:cNvPr>
            <p:cNvSpPr/>
            <p:nvPr userDrawn="1"/>
          </p:nvSpPr>
          <p:spPr>
            <a:xfrm rot="16200000" flipH="1" flipV="1">
              <a:off x="4618" y="-8842"/>
              <a:ext cx="5904196" cy="5924073"/>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Right Triangle 17">
              <a:extLst>
                <a:ext uri="{FF2B5EF4-FFF2-40B4-BE49-F238E27FC236}">
                  <a16:creationId xmlns:a16="http://schemas.microsoft.com/office/drawing/2014/main" id="{3A93038F-E9E4-4FFD-B3DF-28DB7C2C1490}"/>
                </a:ext>
              </a:extLst>
            </p:cNvPr>
            <p:cNvSpPr/>
            <p:nvPr userDrawn="1"/>
          </p:nvSpPr>
          <p:spPr>
            <a:xfrm rot="16200000" flipH="1" flipV="1">
              <a:off x="3941" y="-8164"/>
              <a:ext cx="5501471" cy="5519993"/>
            </a:xfrm>
            <a:prstGeom prst="rtTriangle">
              <a:avLst/>
            </a:prstGeom>
            <a:pattFill prst="dkHorz">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9" name="Right Triangle 18">
              <a:extLst>
                <a:ext uri="{FF2B5EF4-FFF2-40B4-BE49-F238E27FC236}">
                  <a16:creationId xmlns:a16="http://schemas.microsoft.com/office/drawing/2014/main" id="{5DEA1E02-BBD0-4AE3-AF22-433B90272178}"/>
                </a:ext>
              </a:extLst>
            </p:cNvPr>
            <p:cNvSpPr/>
            <p:nvPr userDrawn="1"/>
          </p:nvSpPr>
          <p:spPr>
            <a:xfrm rot="16200000" flipH="1" flipV="1">
              <a:off x="3131" y="-7355"/>
              <a:ext cx="5019818" cy="5036720"/>
            </a:xfrm>
            <a:prstGeom prst="rtTriangle">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 name="Title 1">
            <a:extLst>
              <a:ext uri="{FF2B5EF4-FFF2-40B4-BE49-F238E27FC236}">
                <a16:creationId xmlns:a16="http://schemas.microsoft.com/office/drawing/2014/main" id="{9E597736-C478-4C26-9BAF-205FE31E977C}"/>
              </a:ext>
            </a:extLst>
          </p:cNvPr>
          <p:cNvSpPr>
            <a:spLocks noGrp="1"/>
          </p:cNvSpPr>
          <p:nvPr userDrawn="1">
            <p:ph type="ctrTitle" hasCustomPrompt="1"/>
          </p:nvPr>
        </p:nvSpPr>
        <p:spPr>
          <a:xfrm>
            <a:off x="5217242" y="2807208"/>
            <a:ext cx="4945598" cy="1243584"/>
          </a:xfrm>
        </p:spPr>
        <p:txBody>
          <a:bodyPr vert="horz" lIns="91440" tIns="45720" rIns="91440" bIns="45720" rtlCol="0" anchor="ctr">
            <a:noAutofit/>
          </a:bodyPr>
          <a:lstStyle>
            <a:lvl1pPr>
              <a:defRPr lang="en-GB" sz="5400" b="1" dirty="0">
                <a:solidFill>
                  <a:schemeClr val="bg1"/>
                </a:solidFill>
                <a:latin typeface="+mj-lt"/>
                <a:ea typeface="Tahoma" panose="020B0604030504040204" pitchFamily="34" charset="0"/>
                <a:cs typeface="Tahoma" panose="020B0604030504040204" pitchFamily="34" charset="0"/>
              </a:defRPr>
            </a:lvl1pPr>
          </a:lstStyle>
          <a:p>
            <a:pPr lvl="0"/>
            <a:r>
              <a:rPr lang="en-US" noProof="0"/>
              <a:t>Thank You</a:t>
            </a:r>
          </a:p>
        </p:txBody>
      </p:sp>
    </p:spTree>
    <p:extLst>
      <p:ext uri="{BB962C8B-B14F-4D97-AF65-F5344CB8AC3E}">
        <p14:creationId xmlns:p14="http://schemas.microsoft.com/office/powerpoint/2010/main" val="22363861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ank You 2">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6E739168-A5E8-443A-B392-7AD4CF8977AD}"/>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Freeform: Shape 14">
            <a:extLst>
              <a:ext uri="{FF2B5EF4-FFF2-40B4-BE49-F238E27FC236}">
                <a16:creationId xmlns:a16="http://schemas.microsoft.com/office/drawing/2014/main" id="{41E10E1E-5268-4F03-BA64-07E19DE26739}"/>
              </a:ext>
            </a:extLst>
          </p:cNvPr>
          <p:cNvSpPr/>
          <p:nvPr/>
        </p:nvSpPr>
        <p:spPr>
          <a:xfrm flipH="1">
            <a:off x="-16297" y="0"/>
            <a:ext cx="12208298" cy="6858000"/>
          </a:xfrm>
          <a:custGeom>
            <a:avLst/>
            <a:gdLst>
              <a:gd name="connsiteX0" fmla="*/ 8574289 w 12208298"/>
              <a:gd name="connsiteY0" fmla="*/ 0 h 6858000"/>
              <a:gd name="connsiteX1" fmla="*/ 0 w 12208298"/>
              <a:gd name="connsiteY1" fmla="*/ 0 h 6858000"/>
              <a:gd name="connsiteX2" fmla="*/ 0 w 12208298"/>
              <a:gd name="connsiteY2" fmla="*/ 6858000 h 6858000"/>
              <a:gd name="connsiteX3" fmla="*/ 532109 w 12208298"/>
              <a:gd name="connsiteY3" fmla="*/ 6858000 h 6858000"/>
              <a:gd name="connsiteX4" fmla="*/ 11495317 w 12208298"/>
              <a:gd name="connsiteY4" fmla="*/ 6858000 h 6858000"/>
              <a:gd name="connsiteX5" fmla="*/ 12208298 w 12208298"/>
              <a:gd name="connsiteY5" fmla="*/ 6858000 h 6858000"/>
              <a:gd name="connsiteX6" fmla="*/ 12208298 w 12208298"/>
              <a:gd name="connsiteY6" fmla="*/ 3146781 h 6858000"/>
              <a:gd name="connsiteX7" fmla="*/ 10353284 w 12208298"/>
              <a:gd name="connsiteY7" fmla="*/ 1291767 h 6858000"/>
              <a:gd name="connsiteX8" fmla="*/ 9866056 w 12208298"/>
              <a:gd name="connsiteY8" fmla="*/ 129176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08298" h="6858000">
                <a:moveTo>
                  <a:pt x="8574289" y="0"/>
                </a:moveTo>
                <a:lnTo>
                  <a:pt x="0" y="0"/>
                </a:lnTo>
                <a:lnTo>
                  <a:pt x="0" y="6858000"/>
                </a:lnTo>
                <a:lnTo>
                  <a:pt x="532109" y="6858000"/>
                </a:lnTo>
                <a:lnTo>
                  <a:pt x="11495317" y="6858000"/>
                </a:lnTo>
                <a:lnTo>
                  <a:pt x="12208298" y="6858000"/>
                </a:lnTo>
                <a:lnTo>
                  <a:pt x="12208298" y="3146781"/>
                </a:lnTo>
                <a:lnTo>
                  <a:pt x="10353284" y="1291767"/>
                </a:lnTo>
                <a:lnTo>
                  <a:pt x="9866056" y="1291767"/>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Freeform: Shape 15">
            <a:extLst>
              <a:ext uri="{FF2B5EF4-FFF2-40B4-BE49-F238E27FC236}">
                <a16:creationId xmlns:a16="http://schemas.microsoft.com/office/drawing/2014/main" id="{B989C45D-BDFF-418F-BE79-03FF70015770}"/>
              </a:ext>
            </a:extLst>
          </p:cNvPr>
          <p:cNvSpPr/>
          <p:nvPr/>
        </p:nvSpPr>
        <p:spPr>
          <a:xfrm rot="5400000" flipH="1" flipV="1">
            <a:off x="2667000" y="-2667001"/>
            <a:ext cx="6858000" cy="12192002"/>
          </a:xfrm>
          <a:custGeom>
            <a:avLst/>
            <a:gdLst>
              <a:gd name="connsiteX0" fmla="*/ 6858000 w 6858000"/>
              <a:gd name="connsiteY0" fmla="*/ 3871658 h 12192002"/>
              <a:gd name="connsiteX1" fmla="*/ 6858000 w 6858000"/>
              <a:gd name="connsiteY1" fmla="*/ 12192002 h 12192002"/>
              <a:gd name="connsiteX2" fmla="*/ 5363029 w 6858000"/>
              <a:gd name="connsiteY2" fmla="*/ 12192002 h 12192002"/>
              <a:gd name="connsiteX3" fmla="*/ 5363029 w 6858000"/>
              <a:gd name="connsiteY3" fmla="*/ 12192000 h 12192002"/>
              <a:gd name="connsiteX4" fmla="*/ 0 w 6858000"/>
              <a:gd name="connsiteY4" fmla="*/ 12192000 h 12192002"/>
              <a:gd name="connsiteX5" fmla="*/ 0 w 6858000"/>
              <a:gd name="connsiteY5" fmla="*/ 0 h 12192002"/>
              <a:gd name="connsiteX6" fmla="*/ 3539398 w 6858000"/>
              <a:gd name="connsiteY6" fmla="*/ 0 h 12192002"/>
              <a:gd name="connsiteX7" fmla="*/ 5566229 w 6858000"/>
              <a:gd name="connsiteY7" fmla="*/ 2026831 h 12192002"/>
              <a:gd name="connsiteX8" fmla="*/ 5566229 w 6858000"/>
              <a:gd name="connsiteY8" fmla="*/ 2575538 h 12192002"/>
              <a:gd name="connsiteX9" fmla="*/ 6858000 w 6858000"/>
              <a:gd name="connsiteY9" fmla="*/ 3871657 h 12192002"/>
              <a:gd name="connsiteX10" fmla="*/ 5566229 w 6858000"/>
              <a:gd name="connsiteY10" fmla="*/ 3871657 h 12192002"/>
              <a:gd name="connsiteX11" fmla="*/ 5566229 w 6858000"/>
              <a:gd name="connsiteY11" fmla="*/ 3871658 h 12192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58000" h="12192002">
                <a:moveTo>
                  <a:pt x="6858000" y="3871658"/>
                </a:moveTo>
                <a:lnTo>
                  <a:pt x="6858000" y="12192002"/>
                </a:lnTo>
                <a:lnTo>
                  <a:pt x="5363029" y="12192002"/>
                </a:lnTo>
                <a:lnTo>
                  <a:pt x="5363029" y="12192000"/>
                </a:lnTo>
                <a:lnTo>
                  <a:pt x="0" y="12192000"/>
                </a:lnTo>
                <a:lnTo>
                  <a:pt x="0" y="0"/>
                </a:lnTo>
                <a:lnTo>
                  <a:pt x="3539398" y="0"/>
                </a:lnTo>
                <a:lnTo>
                  <a:pt x="5566229" y="2026831"/>
                </a:lnTo>
                <a:lnTo>
                  <a:pt x="5566229" y="2575538"/>
                </a:lnTo>
                <a:lnTo>
                  <a:pt x="6858000" y="3871657"/>
                </a:lnTo>
                <a:lnTo>
                  <a:pt x="5566229" y="3871657"/>
                </a:lnTo>
                <a:lnTo>
                  <a:pt x="5566229" y="3871658"/>
                </a:lnTo>
                <a:close/>
              </a:path>
            </a:pathLst>
          </a:custGeom>
          <a:pattFill prst="wdDnDiag">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0" name="Freeform: Shape 19">
            <a:extLst>
              <a:ext uri="{FF2B5EF4-FFF2-40B4-BE49-F238E27FC236}">
                <a16:creationId xmlns:a16="http://schemas.microsoft.com/office/drawing/2014/main" id="{0027A677-9ACB-4264-B148-4806678FB83F}"/>
              </a:ext>
            </a:extLst>
          </p:cNvPr>
          <p:cNvSpPr/>
          <p:nvPr/>
        </p:nvSpPr>
        <p:spPr>
          <a:xfrm rot="5400000" flipH="1" flipV="1">
            <a:off x="2667000" y="-2667001"/>
            <a:ext cx="6858000" cy="12192002"/>
          </a:xfrm>
          <a:custGeom>
            <a:avLst/>
            <a:gdLst>
              <a:gd name="connsiteX0" fmla="*/ 6858000 w 6858000"/>
              <a:gd name="connsiteY0" fmla="*/ 3871658 h 12192002"/>
              <a:gd name="connsiteX1" fmla="*/ 6858000 w 6858000"/>
              <a:gd name="connsiteY1" fmla="*/ 12192002 h 12192002"/>
              <a:gd name="connsiteX2" fmla="*/ 5363029 w 6858000"/>
              <a:gd name="connsiteY2" fmla="*/ 12192002 h 12192002"/>
              <a:gd name="connsiteX3" fmla="*/ 5363029 w 6858000"/>
              <a:gd name="connsiteY3" fmla="*/ 12192000 h 12192002"/>
              <a:gd name="connsiteX4" fmla="*/ 0 w 6858000"/>
              <a:gd name="connsiteY4" fmla="*/ 12192000 h 12192002"/>
              <a:gd name="connsiteX5" fmla="*/ 0 w 6858000"/>
              <a:gd name="connsiteY5" fmla="*/ 0 h 12192002"/>
              <a:gd name="connsiteX6" fmla="*/ 3539398 w 6858000"/>
              <a:gd name="connsiteY6" fmla="*/ 0 h 12192002"/>
              <a:gd name="connsiteX7" fmla="*/ 5566229 w 6858000"/>
              <a:gd name="connsiteY7" fmla="*/ 2026831 h 12192002"/>
              <a:gd name="connsiteX8" fmla="*/ 5566229 w 6858000"/>
              <a:gd name="connsiteY8" fmla="*/ 2575538 h 12192002"/>
              <a:gd name="connsiteX9" fmla="*/ 6858000 w 6858000"/>
              <a:gd name="connsiteY9" fmla="*/ 3871657 h 12192002"/>
              <a:gd name="connsiteX10" fmla="*/ 5566229 w 6858000"/>
              <a:gd name="connsiteY10" fmla="*/ 3871657 h 12192002"/>
              <a:gd name="connsiteX11" fmla="*/ 5566229 w 6858000"/>
              <a:gd name="connsiteY11" fmla="*/ 3871658 h 12192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58000" h="12192002">
                <a:moveTo>
                  <a:pt x="6858000" y="3871658"/>
                </a:moveTo>
                <a:lnTo>
                  <a:pt x="6858000" y="12192002"/>
                </a:lnTo>
                <a:lnTo>
                  <a:pt x="5363029" y="12192002"/>
                </a:lnTo>
                <a:lnTo>
                  <a:pt x="5363029" y="12192000"/>
                </a:lnTo>
                <a:lnTo>
                  <a:pt x="0" y="12192000"/>
                </a:lnTo>
                <a:lnTo>
                  <a:pt x="0" y="0"/>
                </a:lnTo>
                <a:lnTo>
                  <a:pt x="3539398" y="0"/>
                </a:lnTo>
                <a:lnTo>
                  <a:pt x="5566229" y="2026831"/>
                </a:lnTo>
                <a:lnTo>
                  <a:pt x="5566229" y="2575538"/>
                </a:lnTo>
                <a:lnTo>
                  <a:pt x="6858000" y="3871657"/>
                </a:lnTo>
                <a:lnTo>
                  <a:pt x="5566229" y="3871657"/>
                </a:lnTo>
                <a:lnTo>
                  <a:pt x="5566229" y="3871658"/>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9E597736-C478-4C26-9BAF-205FE31E977C}"/>
              </a:ext>
            </a:extLst>
          </p:cNvPr>
          <p:cNvSpPr>
            <a:spLocks noGrp="1"/>
          </p:cNvSpPr>
          <p:nvPr userDrawn="1">
            <p:ph type="ctrTitle" hasCustomPrompt="1"/>
          </p:nvPr>
        </p:nvSpPr>
        <p:spPr>
          <a:xfrm>
            <a:off x="6360242" y="3429000"/>
            <a:ext cx="4945598" cy="1243584"/>
          </a:xfrm>
        </p:spPr>
        <p:txBody>
          <a:bodyPr vert="horz" lIns="91440" tIns="45720" rIns="91440" bIns="45720" rtlCol="0" anchor="ctr">
            <a:noAutofit/>
          </a:bodyPr>
          <a:lstStyle>
            <a:lvl1pPr>
              <a:defRPr lang="en-GB" sz="5400" b="1" dirty="0">
                <a:solidFill>
                  <a:schemeClr val="bg1"/>
                </a:solidFill>
                <a:latin typeface="+mj-lt"/>
                <a:ea typeface="Tahoma" panose="020B0604030504040204" pitchFamily="34" charset="0"/>
                <a:cs typeface="Tahoma" panose="020B0604030504040204" pitchFamily="34" charset="0"/>
              </a:defRPr>
            </a:lvl1pPr>
          </a:lstStyle>
          <a:p>
            <a:pPr lvl="0"/>
            <a:r>
              <a:rPr lang="en-US" noProof="0"/>
              <a:t>Thank You</a:t>
            </a:r>
          </a:p>
        </p:txBody>
      </p:sp>
      <p:sp>
        <p:nvSpPr>
          <p:cNvPr id="35" name="Freeform: Shape 34">
            <a:extLst>
              <a:ext uri="{FF2B5EF4-FFF2-40B4-BE49-F238E27FC236}">
                <a16:creationId xmlns:a16="http://schemas.microsoft.com/office/drawing/2014/main" id="{C024DCDB-C6BF-455E-AAB8-EAF9DAB302A1}"/>
              </a:ext>
            </a:extLst>
          </p:cNvPr>
          <p:cNvSpPr/>
          <p:nvPr userDrawn="1"/>
        </p:nvSpPr>
        <p:spPr>
          <a:xfrm rot="13500000">
            <a:off x="-729899" y="-1215856"/>
            <a:ext cx="6043521" cy="8427077"/>
          </a:xfrm>
          <a:custGeom>
            <a:avLst/>
            <a:gdLst>
              <a:gd name="connsiteX0" fmla="*/ 6043521 w 6043521"/>
              <a:gd name="connsiteY0" fmla="*/ 4267535 h 8427077"/>
              <a:gd name="connsiteX1" fmla="*/ 1883979 w 6043521"/>
              <a:gd name="connsiteY1" fmla="*/ 8427077 h 8427077"/>
              <a:gd name="connsiteX2" fmla="*/ 0 w 6043521"/>
              <a:gd name="connsiteY2" fmla="*/ 8427077 h 8427077"/>
              <a:gd name="connsiteX3" fmla="*/ 0 w 6043521"/>
              <a:gd name="connsiteY3" fmla="*/ 1775986 h 8427077"/>
              <a:gd name="connsiteX4" fmla="*/ 1775985 w 6043521"/>
              <a:gd name="connsiteY4" fmla="*/ 0 h 84270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43521" h="8427077">
                <a:moveTo>
                  <a:pt x="6043521" y="4267535"/>
                </a:moveTo>
                <a:lnTo>
                  <a:pt x="1883979" y="8427077"/>
                </a:lnTo>
                <a:lnTo>
                  <a:pt x="0" y="8427077"/>
                </a:lnTo>
                <a:lnTo>
                  <a:pt x="0" y="1775986"/>
                </a:lnTo>
                <a:lnTo>
                  <a:pt x="1775985"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32" name="Freeform: Shape 31">
            <a:extLst>
              <a:ext uri="{FF2B5EF4-FFF2-40B4-BE49-F238E27FC236}">
                <a16:creationId xmlns:a16="http://schemas.microsoft.com/office/drawing/2014/main" id="{26AFB47A-5D51-4F9C-B01B-977CE5E3C093}"/>
              </a:ext>
            </a:extLst>
          </p:cNvPr>
          <p:cNvSpPr/>
          <p:nvPr userDrawn="1"/>
        </p:nvSpPr>
        <p:spPr>
          <a:xfrm rot="13500000">
            <a:off x="-1145231" y="-2123853"/>
            <a:ext cx="6043521" cy="9008880"/>
          </a:xfrm>
          <a:custGeom>
            <a:avLst/>
            <a:gdLst>
              <a:gd name="connsiteX0" fmla="*/ 6043521 w 6043521"/>
              <a:gd name="connsiteY0" fmla="*/ 4849338 h 9008880"/>
              <a:gd name="connsiteX1" fmla="*/ 1883979 w 6043521"/>
              <a:gd name="connsiteY1" fmla="*/ 9008880 h 9008880"/>
              <a:gd name="connsiteX2" fmla="*/ 0 w 6043521"/>
              <a:gd name="connsiteY2" fmla="*/ 9008880 h 9008880"/>
              <a:gd name="connsiteX3" fmla="*/ 0 w 6043521"/>
              <a:gd name="connsiteY3" fmla="*/ 1194182 h 9008880"/>
              <a:gd name="connsiteX4" fmla="*/ 1194182 w 6043521"/>
              <a:gd name="connsiteY4" fmla="*/ 0 h 9008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43521" h="9008880">
                <a:moveTo>
                  <a:pt x="6043521" y="4849338"/>
                </a:moveTo>
                <a:lnTo>
                  <a:pt x="1883979" y="9008880"/>
                </a:lnTo>
                <a:lnTo>
                  <a:pt x="0" y="9008880"/>
                </a:lnTo>
                <a:lnTo>
                  <a:pt x="0" y="1194182"/>
                </a:lnTo>
                <a:lnTo>
                  <a:pt x="1194182" y="0"/>
                </a:lnTo>
                <a:close/>
              </a:path>
            </a:pathLst>
          </a:custGeom>
          <a:pattFill prst="wdDnDiag">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30" name="Freeform: Shape 29">
            <a:extLst>
              <a:ext uri="{FF2B5EF4-FFF2-40B4-BE49-F238E27FC236}">
                <a16:creationId xmlns:a16="http://schemas.microsoft.com/office/drawing/2014/main" id="{6997A4FF-7390-4173-8ACD-6CF7145AACEC}"/>
              </a:ext>
            </a:extLst>
          </p:cNvPr>
          <p:cNvSpPr/>
          <p:nvPr userDrawn="1"/>
        </p:nvSpPr>
        <p:spPr>
          <a:xfrm rot="18900000" flipH="1">
            <a:off x="-2681153" y="-465959"/>
            <a:ext cx="8639119" cy="5739762"/>
          </a:xfrm>
          <a:custGeom>
            <a:avLst/>
            <a:gdLst>
              <a:gd name="connsiteX0" fmla="*/ 3789781 w 8639119"/>
              <a:gd name="connsiteY0" fmla="*/ 0 h 5739762"/>
              <a:gd name="connsiteX1" fmla="*/ 0 w 8639119"/>
              <a:gd name="connsiteY1" fmla="*/ 3789782 h 5739762"/>
              <a:gd name="connsiteX2" fmla="*/ 0 w 8639119"/>
              <a:gd name="connsiteY2" fmla="*/ 5739761 h 5739762"/>
              <a:gd name="connsiteX3" fmla="*/ 7748695 w 8639119"/>
              <a:gd name="connsiteY3" fmla="*/ 5739762 h 5739762"/>
              <a:gd name="connsiteX4" fmla="*/ 8639119 w 8639119"/>
              <a:gd name="connsiteY4" fmla="*/ 4849338 h 5739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9119" h="5739762">
                <a:moveTo>
                  <a:pt x="3789781" y="0"/>
                </a:moveTo>
                <a:lnTo>
                  <a:pt x="0" y="3789782"/>
                </a:lnTo>
                <a:lnTo>
                  <a:pt x="0" y="5739761"/>
                </a:lnTo>
                <a:lnTo>
                  <a:pt x="7748695" y="5739762"/>
                </a:lnTo>
                <a:lnTo>
                  <a:pt x="8639119" y="4849338"/>
                </a:lnTo>
                <a:close/>
              </a:path>
            </a:pathLst>
          </a:custGeom>
          <a:solidFill>
            <a:schemeClr val="accent1">
              <a:lumMod val="50000"/>
              <a:alpha val="5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Tree>
    <p:extLst>
      <p:ext uri="{BB962C8B-B14F-4D97-AF65-F5344CB8AC3E}">
        <p14:creationId xmlns:p14="http://schemas.microsoft.com/office/powerpoint/2010/main" val="12185180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2838D16-809E-4EB1-8C0C-0E63D8139112}"/>
              </a:ext>
            </a:extLst>
          </p:cNvPr>
          <p:cNvSpPr/>
          <p:nvPr userDrawn="1"/>
        </p:nvSpPr>
        <p:spPr>
          <a:xfrm>
            <a:off x="0" y="0"/>
            <a:ext cx="12192000" cy="6858000"/>
          </a:xfrm>
          <a:prstGeom prst="rect">
            <a:avLst/>
          </a:prstGeom>
          <a:solidFill>
            <a:srgbClr val="0C43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Freeform: Shape 7">
            <a:extLst>
              <a:ext uri="{FF2B5EF4-FFF2-40B4-BE49-F238E27FC236}">
                <a16:creationId xmlns:a16="http://schemas.microsoft.com/office/drawing/2014/main" id="{01FEB333-94B4-4E53-9019-D584810903BB}"/>
              </a:ext>
            </a:extLst>
          </p:cNvPr>
          <p:cNvSpPr/>
          <p:nvPr userDrawn="1"/>
        </p:nvSpPr>
        <p:spPr>
          <a:xfrm>
            <a:off x="0" y="0"/>
            <a:ext cx="12192000" cy="6862745"/>
          </a:xfrm>
          <a:custGeom>
            <a:avLst/>
            <a:gdLst>
              <a:gd name="connsiteX0" fmla="*/ 0 w 12192000"/>
              <a:gd name="connsiteY0" fmla="*/ 0 h 6849743"/>
              <a:gd name="connsiteX1" fmla="*/ 7554712 w 12192000"/>
              <a:gd name="connsiteY1" fmla="*/ 0 h 6849743"/>
              <a:gd name="connsiteX2" fmla="*/ 10266645 w 12192000"/>
              <a:gd name="connsiteY2" fmla="*/ 2711934 h 6849743"/>
              <a:gd name="connsiteX3" fmla="*/ 11289529 w 12192000"/>
              <a:gd name="connsiteY3" fmla="*/ 2711934 h 6849743"/>
              <a:gd name="connsiteX4" fmla="*/ 12191999 w 12192000"/>
              <a:gd name="connsiteY4" fmla="*/ 3614404 h 6849743"/>
              <a:gd name="connsiteX5" fmla="*/ 12192000 w 12192000"/>
              <a:gd name="connsiteY5" fmla="*/ 6849743 h 6849743"/>
              <a:gd name="connsiteX6" fmla="*/ 0 w 12192000"/>
              <a:gd name="connsiteY6" fmla="*/ 6849743 h 684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6849743">
                <a:moveTo>
                  <a:pt x="0" y="0"/>
                </a:moveTo>
                <a:lnTo>
                  <a:pt x="7554712" y="0"/>
                </a:lnTo>
                <a:lnTo>
                  <a:pt x="10266645" y="2711934"/>
                </a:lnTo>
                <a:lnTo>
                  <a:pt x="11289529" y="2711934"/>
                </a:lnTo>
                <a:lnTo>
                  <a:pt x="12191999" y="3614404"/>
                </a:lnTo>
                <a:lnTo>
                  <a:pt x="12192000" y="6849743"/>
                </a:lnTo>
                <a:lnTo>
                  <a:pt x="0" y="6849743"/>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Freeform: Shape 8">
            <a:extLst>
              <a:ext uri="{FF2B5EF4-FFF2-40B4-BE49-F238E27FC236}">
                <a16:creationId xmlns:a16="http://schemas.microsoft.com/office/drawing/2014/main" id="{A59B9489-0CD9-4DB7-AC82-6E7867F91403}"/>
              </a:ext>
            </a:extLst>
          </p:cNvPr>
          <p:cNvSpPr/>
          <p:nvPr userDrawn="1"/>
        </p:nvSpPr>
        <p:spPr>
          <a:xfrm rot="16200000" flipV="1">
            <a:off x="2626805" y="-2626805"/>
            <a:ext cx="6862743" cy="12116353"/>
          </a:xfrm>
          <a:custGeom>
            <a:avLst/>
            <a:gdLst>
              <a:gd name="connsiteX0" fmla="*/ 6853871 w 6853871"/>
              <a:gd name="connsiteY0" fmla="*/ 12116353 h 12116353"/>
              <a:gd name="connsiteX1" fmla="*/ 6853871 w 6853871"/>
              <a:gd name="connsiteY1" fmla="*/ 8014954 h 12116353"/>
              <a:gd name="connsiteX2" fmla="*/ 4141930 w 6853871"/>
              <a:gd name="connsiteY2" fmla="*/ 8014954 h 12116353"/>
              <a:gd name="connsiteX3" fmla="*/ 4141930 w 6853871"/>
              <a:gd name="connsiteY3" fmla="*/ 8014952 h 12116353"/>
              <a:gd name="connsiteX4" fmla="*/ 6853871 w 6853871"/>
              <a:gd name="connsiteY4" fmla="*/ 8014952 h 12116353"/>
              <a:gd name="connsiteX5" fmla="*/ 4141930 w 6853871"/>
              <a:gd name="connsiteY5" fmla="*/ 5293882 h 12116353"/>
              <a:gd name="connsiteX6" fmla="*/ 4141930 w 6853871"/>
              <a:gd name="connsiteY6" fmla="*/ 4141928 h 12116353"/>
              <a:gd name="connsiteX7" fmla="*/ 0 w 6853871"/>
              <a:gd name="connsiteY7" fmla="*/ 0 h 12116353"/>
              <a:gd name="connsiteX8" fmla="*/ 0 w 6853871"/>
              <a:gd name="connsiteY8" fmla="*/ 12116353 h 12116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53871" h="12116353">
                <a:moveTo>
                  <a:pt x="6853871" y="12116353"/>
                </a:moveTo>
                <a:lnTo>
                  <a:pt x="6853871" y="8014954"/>
                </a:lnTo>
                <a:lnTo>
                  <a:pt x="4141930" y="8014954"/>
                </a:lnTo>
                <a:lnTo>
                  <a:pt x="4141930" y="8014952"/>
                </a:lnTo>
                <a:lnTo>
                  <a:pt x="6853871" y="8014952"/>
                </a:lnTo>
                <a:lnTo>
                  <a:pt x="4141930" y="5293882"/>
                </a:lnTo>
                <a:lnTo>
                  <a:pt x="4141930" y="4141928"/>
                </a:lnTo>
                <a:lnTo>
                  <a:pt x="0" y="0"/>
                </a:lnTo>
                <a:lnTo>
                  <a:pt x="0" y="12116353"/>
                </a:lnTo>
                <a:close/>
              </a:path>
            </a:pathLst>
          </a:custGeom>
          <a:pattFill prst="wdDnDiag">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Right Triangle 9">
            <a:extLst>
              <a:ext uri="{FF2B5EF4-FFF2-40B4-BE49-F238E27FC236}">
                <a16:creationId xmlns:a16="http://schemas.microsoft.com/office/drawing/2014/main" id="{A55D1C76-C591-4FA5-9780-87AB6B37C0FA}"/>
              </a:ext>
            </a:extLst>
          </p:cNvPr>
          <p:cNvSpPr/>
          <p:nvPr userDrawn="1"/>
        </p:nvSpPr>
        <p:spPr>
          <a:xfrm rot="5400000" flipV="1">
            <a:off x="5851010" y="-10649"/>
            <a:ext cx="6326154" cy="6347453"/>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Freeform: Shape 10">
            <a:extLst>
              <a:ext uri="{FF2B5EF4-FFF2-40B4-BE49-F238E27FC236}">
                <a16:creationId xmlns:a16="http://schemas.microsoft.com/office/drawing/2014/main" id="{A7DC1D12-670F-4235-8791-FA8C2B330871}"/>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Freeform: Shape 11">
            <a:extLst>
              <a:ext uri="{FF2B5EF4-FFF2-40B4-BE49-F238E27FC236}">
                <a16:creationId xmlns:a16="http://schemas.microsoft.com/office/drawing/2014/main" id="{859569CF-FDAC-47C4-A0F5-296F7117C398}"/>
              </a:ext>
            </a:extLst>
          </p:cNvPr>
          <p:cNvSpPr/>
          <p:nvPr userDrawn="1"/>
        </p:nvSpPr>
        <p:spPr>
          <a:xfrm rot="2700000">
            <a:off x="9668984" y="1404392"/>
            <a:ext cx="4406148" cy="5299239"/>
          </a:xfrm>
          <a:custGeom>
            <a:avLst/>
            <a:gdLst>
              <a:gd name="connsiteX0" fmla="*/ 0 w 4406148"/>
              <a:gd name="connsiteY0" fmla="*/ 0 h 5299239"/>
              <a:gd name="connsiteX1" fmla="*/ 4406148 w 4406148"/>
              <a:gd name="connsiteY1" fmla="*/ 4406147 h 5299239"/>
              <a:gd name="connsiteX2" fmla="*/ 3513056 w 4406148"/>
              <a:gd name="connsiteY2" fmla="*/ 5299239 h 5299239"/>
              <a:gd name="connsiteX3" fmla="*/ 1 w 4406148"/>
              <a:gd name="connsiteY3" fmla="*/ 5299239 h 5299239"/>
            </a:gdLst>
            <a:ahLst/>
            <a:cxnLst>
              <a:cxn ang="0">
                <a:pos x="connsiteX0" y="connsiteY0"/>
              </a:cxn>
              <a:cxn ang="0">
                <a:pos x="connsiteX1" y="connsiteY1"/>
              </a:cxn>
              <a:cxn ang="0">
                <a:pos x="connsiteX2" y="connsiteY2"/>
              </a:cxn>
              <a:cxn ang="0">
                <a:pos x="connsiteX3" y="connsiteY3"/>
              </a:cxn>
            </a:cxnLst>
            <a:rect l="l" t="t" r="r" b="b"/>
            <a:pathLst>
              <a:path w="4406148" h="5299239">
                <a:moveTo>
                  <a:pt x="0" y="0"/>
                </a:moveTo>
                <a:lnTo>
                  <a:pt x="4406148" y="4406147"/>
                </a:lnTo>
                <a:lnTo>
                  <a:pt x="3513056" y="5299239"/>
                </a:lnTo>
                <a:lnTo>
                  <a:pt x="1" y="5299239"/>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3" name="Freeform: Shape 12">
            <a:extLst>
              <a:ext uri="{FF2B5EF4-FFF2-40B4-BE49-F238E27FC236}">
                <a16:creationId xmlns:a16="http://schemas.microsoft.com/office/drawing/2014/main" id="{D68D0C72-2B2C-4C85-A091-157853C71784}"/>
              </a:ext>
            </a:extLst>
          </p:cNvPr>
          <p:cNvSpPr/>
          <p:nvPr userDrawn="1"/>
        </p:nvSpPr>
        <p:spPr>
          <a:xfrm rot="8100000" flipH="1">
            <a:off x="9583575" y="1088097"/>
            <a:ext cx="5072180" cy="4843502"/>
          </a:xfrm>
          <a:custGeom>
            <a:avLst/>
            <a:gdLst>
              <a:gd name="connsiteX0" fmla="*/ 5072180 w 5072180"/>
              <a:gd name="connsiteY0" fmla="*/ 4843501 h 4843502"/>
              <a:gd name="connsiteX1" fmla="*/ 228679 w 5072180"/>
              <a:gd name="connsiteY1" fmla="*/ 0 h 4843502"/>
              <a:gd name="connsiteX2" fmla="*/ 1 w 5072180"/>
              <a:gd name="connsiteY2" fmla="*/ 228678 h 4843502"/>
              <a:gd name="connsiteX3" fmla="*/ 0 w 5072180"/>
              <a:gd name="connsiteY3" fmla="*/ 4843502 h 4843502"/>
            </a:gdLst>
            <a:ahLst/>
            <a:cxnLst>
              <a:cxn ang="0">
                <a:pos x="connsiteX0" y="connsiteY0"/>
              </a:cxn>
              <a:cxn ang="0">
                <a:pos x="connsiteX1" y="connsiteY1"/>
              </a:cxn>
              <a:cxn ang="0">
                <a:pos x="connsiteX2" y="connsiteY2"/>
              </a:cxn>
              <a:cxn ang="0">
                <a:pos x="connsiteX3" y="connsiteY3"/>
              </a:cxn>
            </a:cxnLst>
            <a:rect l="l" t="t" r="r" b="b"/>
            <a:pathLst>
              <a:path w="5072180" h="4843502">
                <a:moveTo>
                  <a:pt x="5072180" y="4843501"/>
                </a:moveTo>
                <a:lnTo>
                  <a:pt x="228679" y="0"/>
                </a:lnTo>
                <a:lnTo>
                  <a:pt x="1" y="228678"/>
                </a:lnTo>
                <a:lnTo>
                  <a:pt x="0" y="4843502"/>
                </a:lnTo>
                <a:close/>
              </a:path>
            </a:pathLst>
          </a:custGeom>
          <a:pattFill prst="wdDnDiag">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4" name="Freeform: Shape 13">
            <a:extLst>
              <a:ext uri="{FF2B5EF4-FFF2-40B4-BE49-F238E27FC236}">
                <a16:creationId xmlns:a16="http://schemas.microsoft.com/office/drawing/2014/main" id="{8E25334A-5FE3-4DDA-8D32-4796CCFCAA74}"/>
              </a:ext>
            </a:extLst>
          </p:cNvPr>
          <p:cNvSpPr/>
          <p:nvPr userDrawn="1"/>
        </p:nvSpPr>
        <p:spPr>
          <a:xfrm rot="2700000">
            <a:off x="11438585" y="5665752"/>
            <a:ext cx="877778" cy="1755556"/>
          </a:xfrm>
          <a:custGeom>
            <a:avLst/>
            <a:gdLst>
              <a:gd name="connsiteX0" fmla="*/ 0 w 877778"/>
              <a:gd name="connsiteY0" fmla="*/ 0 h 1755556"/>
              <a:gd name="connsiteX1" fmla="*/ 877778 w 877778"/>
              <a:gd name="connsiteY1" fmla="*/ 877778 h 1755556"/>
              <a:gd name="connsiteX2" fmla="*/ 0 w 877778"/>
              <a:gd name="connsiteY2" fmla="*/ 1755556 h 1755556"/>
            </a:gdLst>
            <a:ahLst/>
            <a:cxnLst>
              <a:cxn ang="0">
                <a:pos x="connsiteX0" y="connsiteY0"/>
              </a:cxn>
              <a:cxn ang="0">
                <a:pos x="connsiteX1" y="connsiteY1"/>
              </a:cxn>
              <a:cxn ang="0">
                <a:pos x="connsiteX2" y="connsiteY2"/>
              </a:cxn>
            </a:cxnLst>
            <a:rect l="l" t="t" r="r" b="b"/>
            <a:pathLst>
              <a:path w="877778" h="1755556">
                <a:moveTo>
                  <a:pt x="0" y="0"/>
                </a:moveTo>
                <a:lnTo>
                  <a:pt x="877778" y="877778"/>
                </a:lnTo>
                <a:lnTo>
                  <a:pt x="0" y="1755556"/>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5" name="Freeform: Shape 14">
            <a:extLst>
              <a:ext uri="{FF2B5EF4-FFF2-40B4-BE49-F238E27FC236}">
                <a16:creationId xmlns:a16="http://schemas.microsoft.com/office/drawing/2014/main" id="{18818DF1-D7FD-4C0F-875D-7A07E8F75C06}"/>
              </a:ext>
            </a:extLst>
          </p:cNvPr>
          <p:cNvSpPr/>
          <p:nvPr userDrawn="1"/>
        </p:nvSpPr>
        <p:spPr>
          <a:xfrm rot="8100000" flipH="1">
            <a:off x="10582265" y="5841410"/>
            <a:ext cx="2372348" cy="1186174"/>
          </a:xfrm>
          <a:custGeom>
            <a:avLst/>
            <a:gdLst>
              <a:gd name="connsiteX0" fmla="*/ 2372348 w 2372348"/>
              <a:gd name="connsiteY0" fmla="*/ 1186174 h 1186174"/>
              <a:gd name="connsiteX1" fmla="*/ 1186174 w 2372348"/>
              <a:gd name="connsiteY1" fmla="*/ 0 h 1186174"/>
              <a:gd name="connsiteX2" fmla="*/ 0 w 2372348"/>
              <a:gd name="connsiteY2" fmla="*/ 1186174 h 1186174"/>
            </a:gdLst>
            <a:ahLst/>
            <a:cxnLst>
              <a:cxn ang="0">
                <a:pos x="connsiteX0" y="connsiteY0"/>
              </a:cxn>
              <a:cxn ang="0">
                <a:pos x="connsiteX1" y="connsiteY1"/>
              </a:cxn>
              <a:cxn ang="0">
                <a:pos x="connsiteX2" y="connsiteY2"/>
              </a:cxn>
            </a:cxnLst>
            <a:rect l="l" t="t" r="r" b="b"/>
            <a:pathLst>
              <a:path w="2372348" h="1186174">
                <a:moveTo>
                  <a:pt x="2372348" y="1186174"/>
                </a:moveTo>
                <a:lnTo>
                  <a:pt x="1186174" y="0"/>
                </a:lnTo>
                <a:lnTo>
                  <a:pt x="0" y="1186174"/>
                </a:lnTo>
                <a:close/>
              </a:path>
            </a:pathLst>
          </a:custGeom>
          <a:pattFill prst="wdUpDiag">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grpSp>
        <p:nvGrpSpPr>
          <p:cNvPr id="16" name="Group 15">
            <a:extLst>
              <a:ext uri="{FF2B5EF4-FFF2-40B4-BE49-F238E27FC236}">
                <a16:creationId xmlns:a16="http://schemas.microsoft.com/office/drawing/2014/main" id="{8F9BB384-9E14-4CEA-82C1-21837229D3EF}"/>
              </a:ext>
            </a:extLst>
          </p:cNvPr>
          <p:cNvGrpSpPr/>
          <p:nvPr userDrawn="1"/>
        </p:nvGrpSpPr>
        <p:grpSpPr>
          <a:xfrm rot="16200000">
            <a:off x="431651" y="-917359"/>
            <a:ext cx="1532001" cy="1826463"/>
            <a:chOff x="10800164" y="7142066"/>
            <a:chExt cx="2775293" cy="3308724"/>
          </a:xfrm>
        </p:grpSpPr>
        <p:sp>
          <p:nvSpPr>
            <p:cNvPr id="17" name="Freeform: Shape 16">
              <a:extLst>
                <a:ext uri="{FF2B5EF4-FFF2-40B4-BE49-F238E27FC236}">
                  <a16:creationId xmlns:a16="http://schemas.microsoft.com/office/drawing/2014/main" id="{0862A81A-959D-4EAB-90ED-DB20759BB397}"/>
                </a:ext>
              </a:extLst>
            </p:cNvPr>
            <p:cNvSpPr/>
            <p:nvPr/>
          </p:nvSpPr>
          <p:spPr>
            <a:xfrm rot="2700000">
              <a:off x="10800164" y="7675497"/>
              <a:ext cx="2775293" cy="277529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Freeform: Shape 17">
              <a:extLst>
                <a:ext uri="{FF2B5EF4-FFF2-40B4-BE49-F238E27FC236}">
                  <a16:creationId xmlns:a16="http://schemas.microsoft.com/office/drawing/2014/main" id="{AAB9E28C-9422-42BD-AECE-29B44B5D63E2}"/>
                </a:ext>
              </a:extLst>
            </p:cNvPr>
            <p:cNvSpPr/>
            <p:nvPr/>
          </p:nvSpPr>
          <p:spPr>
            <a:xfrm rot="8100000" flipH="1">
              <a:off x="10811837" y="7142066"/>
              <a:ext cx="2751954" cy="2751955"/>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wdDnDiag">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19" name="Group 18">
            <a:extLst>
              <a:ext uri="{FF2B5EF4-FFF2-40B4-BE49-F238E27FC236}">
                <a16:creationId xmlns:a16="http://schemas.microsoft.com/office/drawing/2014/main" id="{2772239B-C46D-4458-BB4B-DDB12FAB0172}"/>
              </a:ext>
            </a:extLst>
          </p:cNvPr>
          <p:cNvGrpSpPr/>
          <p:nvPr userDrawn="1"/>
        </p:nvGrpSpPr>
        <p:grpSpPr>
          <a:xfrm rot="16200000">
            <a:off x="1992859" y="-497210"/>
            <a:ext cx="818398" cy="986162"/>
            <a:chOff x="10945855" y="7317026"/>
            <a:chExt cx="2483924" cy="2993104"/>
          </a:xfrm>
        </p:grpSpPr>
        <p:sp>
          <p:nvSpPr>
            <p:cNvPr id="20" name="Freeform: Shape 19">
              <a:extLst>
                <a:ext uri="{FF2B5EF4-FFF2-40B4-BE49-F238E27FC236}">
                  <a16:creationId xmlns:a16="http://schemas.microsoft.com/office/drawing/2014/main" id="{3C8A2A1A-1FB9-4CA1-B74E-B293187E51AA}"/>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1" name="Freeform: Shape 20">
              <a:extLst>
                <a:ext uri="{FF2B5EF4-FFF2-40B4-BE49-F238E27FC236}">
                  <a16:creationId xmlns:a16="http://schemas.microsoft.com/office/drawing/2014/main" id="{DF2B18BA-6B43-40FA-A23B-D894D6AB468B}"/>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3" name="Text Placeholder 2">
            <a:extLst>
              <a:ext uri="{FF2B5EF4-FFF2-40B4-BE49-F238E27FC236}">
                <a16:creationId xmlns:a16="http://schemas.microsoft.com/office/drawing/2014/main" id="{5E194264-A3F5-42E2-9A63-DCCED0457E1B}"/>
              </a:ext>
            </a:extLst>
          </p:cNvPr>
          <p:cNvSpPr>
            <a:spLocks noGrp="1"/>
          </p:cNvSpPr>
          <p:nvPr>
            <p:ph type="body" idx="1"/>
          </p:nvPr>
        </p:nvSpPr>
        <p:spPr>
          <a:xfrm>
            <a:off x="831850" y="4754880"/>
            <a:ext cx="6803136" cy="365760"/>
          </a:xfrm>
        </p:spPr>
        <p:txBody>
          <a:bodyPr vert="horz" lIns="91440" tIns="45720" rIns="91440" bIns="45720" rtlCol="0">
            <a:normAutofit/>
          </a:bodyPr>
          <a:lstStyle>
            <a:lvl1pPr marL="0" indent="0">
              <a:buNone/>
              <a:defRPr lang="en-US" sz="1600" spc="300">
                <a:solidFill>
                  <a:schemeClr val="accent1">
                    <a:lumMod val="20000"/>
                    <a:lumOff val="80000"/>
                  </a:schemeClr>
                </a:solidFill>
                <a:latin typeface="+mn-lt"/>
                <a:cs typeface="Arial" panose="020B0604020202020204" pitchFamily="34" charset="0"/>
              </a:defRPr>
            </a:lvl1pPr>
          </a:lstStyle>
          <a:p>
            <a:pPr marL="228600" lvl="0" indent="-228600"/>
            <a:r>
              <a:rPr lang="en-US" noProof="0" smtClean="0"/>
              <a:t>Edit Master text styles</a:t>
            </a:r>
          </a:p>
        </p:txBody>
      </p:sp>
      <p:sp>
        <p:nvSpPr>
          <p:cNvPr id="22" name="Slide Number Placeholder 4">
            <a:extLst>
              <a:ext uri="{FF2B5EF4-FFF2-40B4-BE49-F238E27FC236}">
                <a16:creationId xmlns:a16="http://schemas.microsoft.com/office/drawing/2014/main" id="{0F332671-6296-47C8-BF26-B2D962F5D03D}"/>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
        <p:nvSpPr>
          <p:cNvPr id="23" name="Title 1">
            <a:extLst>
              <a:ext uri="{FF2B5EF4-FFF2-40B4-BE49-F238E27FC236}">
                <a16:creationId xmlns:a16="http://schemas.microsoft.com/office/drawing/2014/main" id="{7772A652-7229-2B42-B87B-298C31D6F0CB}"/>
              </a:ext>
            </a:extLst>
          </p:cNvPr>
          <p:cNvSpPr>
            <a:spLocks noGrp="1"/>
          </p:cNvSpPr>
          <p:nvPr>
            <p:ph type="title" hasCustomPrompt="1"/>
          </p:nvPr>
        </p:nvSpPr>
        <p:spPr>
          <a:xfrm>
            <a:off x="832104" y="3886200"/>
            <a:ext cx="7781544" cy="859055"/>
          </a:xfrm>
        </p:spPr>
        <p:txBody>
          <a:bodyPr vert="horz" lIns="91440" tIns="45720" rIns="91440" bIns="45720" rtlCol="0" anchor="b">
            <a:normAutofit/>
          </a:bodyPr>
          <a:lstStyle>
            <a:lvl1pPr>
              <a:defRPr lang="en-GB" sz="5400" b="1" dirty="0">
                <a:solidFill>
                  <a:schemeClr val="bg1"/>
                </a:solidFill>
                <a:latin typeface="+mj-lt"/>
              </a:defRPr>
            </a:lvl1pPr>
          </a:lstStyle>
          <a:p>
            <a:pPr lvl="0"/>
            <a:r>
              <a:rPr lang="en-US" noProof="0"/>
              <a:t>Section Title 01</a:t>
            </a:r>
          </a:p>
        </p:txBody>
      </p:sp>
    </p:spTree>
    <p:extLst>
      <p:ext uri="{BB962C8B-B14F-4D97-AF65-F5344CB8AC3E}">
        <p14:creationId xmlns:p14="http://schemas.microsoft.com/office/powerpoint/2010/main" val="16751974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lt Section Header">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2CDBB6E5-B91E-4946-9390-E8693855103A}"/>
              </a:ext>
            </a:extLst>
          </p:cNvPr>
          <p:cNvSpPr/>
          <p:nvPr userDrawn="1"/>
        </p:nvSpPr>
        <p:spPr>
          <a:xfrm>
            <a:off x="0" y="0"/>
            <a:ext cx="12192000" cy="685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4" name="Freeform: Shape 33">
            <a:extLst>
              <a:ext uri="{FF2B5EF4-FFF2-40B4-BE49-F238E27FC236}">
                <a16:creationId xmlns:a16="http://schemas.microsoft.com/office/drawing/2014/main" id="{0C3CC1C9-1FA0-4FE4-8984-4A8B3728D674}"/>
              </a:ext>
            </a:extLst>
          </p:cNvPr>
          <p:cNvSpPr/>
          <p:nvPr userDrawn="1"/>
        </p:nvSpPr>
        <p:spPr>
          <a:xfrm rot="16200000" flipV="1">
            <a:off x="2855762" y="-2473495"/>
            <a:ext cx="6862743" cy="11809733"/>
          </a:xfrm>
          <a:custGeom>
            <a:avLst/>
            <a:gdLst>
              <a:gd name="connsiteX0" fmla="*/ 6862743 w 6862743"/>
              <a:gd name="connsiteY0" fmla="*/ 11809733 h 11809733"/>
              <a:gd name="connsiteX1" fmla="*/ 6862743 w 6862743"/>
              <a:gd name="connsiteY1" fmla="*/ 7708334 h 11809733"/>
              <a:gd name="connsiteX2" fmla="*/ 4147292 w 6862743"/>
              <a:gd name="connsiteY2" fmla="*/ 7708334 h 11809733"/>
              <a:gd name="connsiteX3" fmla="*/ 4147292 w 6862743"/>
              <a:gd name="connsiteY3" fmla="*/ 7708332 h 11809733"/>
              <a:gd name="connsiteX4" fmla="*/ 6862743 w 6862743"/>
              <a:gd name="connsiteY4" fmla="*/ 7708332 h 11809733"/>
              <a:gd name="connsiteX5" fmla="*/ 4147291 w 6862743"/>
              <a:gd name="connsiteY5" fmla="*/ 4987262 h 11809733"/>
              <a:gd name="connsiteX6" fmla="*/ 4147291 w 6862743"/>
              <a:gd name="connsiteY6" fmla="*/ 3835308 h 11809733"/>
              <a:gd name="connsiteX7" fmla="*/ 307017 w 6862743"/>
              <a:gd name="connsiteY7" fmla="*/ 0 h 11809733"/>
              <a:gd name="connsiteX8" fmla="*/ 0 w 6862743"/>
              <a:gd name="connsiteY8" fmla="*/ 0 h 11809733"/>
              <a:gd name="connsiteX9" fmla="*/ 0 w 6862743"/>
              <a:gd name="connsiteY9" fmla="*/ 11809733 h 11809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3" h="11809733">
                <a:moveTo>
                  <a:pt x="6862743" y="11809733"/>
                </a:moveTo>
                <a:lnTo>
                  <a:pt x="6862743" y="7708334"/>
                </a:lnTo>
                <a:lnTo>
                  <a:pt x="4147292" y="7708334"/>
                </a:lnTo>
                <a:lnTo>
                  <a:pt x="4147292" y="7708332"/>
                </a:lnTo>
                <a:lnTo>
                  <a:pt x="6862743" y="7708332"/>
                </a:lnTo>
                <a:lnTo>
                  <a:pt x="4147291" y="4987262"/>
                </a:lnTo>
                <a:lnTo>
                  <a:pt x="4147291" y="3835308"/>
                </a:lnTo>
                <a:lnTo>
                  <a:pt x="307017" y="0"/>
                </a:lnTo>
                <a:lnTo>
                  <a:pt x="0" y="0"/>
                </a:lnTo>
                <a:lnTo>
                  <a:pt x="0" y="11809733"/>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24" name="Freeform: Shape 23">
            <a:extLst>
              <a:ext uri="{FF2B5EF4-FFF2-40B4-BE49-F238E27FC236}">
                <a16:creationId xmlns:a16="http://schemas.microsoft.com/office/drawing/2014/main" id="{8E049265-431E-48DE-B7F7-4959930171DC}"/>
              </a:ext>
            </a:extLst>
          </p:cNvPr>
          <p:cNvSpPr/>
          <p:nvPr userDrawn="1"/>
        </p:nvSpPr>
        <p:spPr>
          <a:xfrm rot="16200000" flipV="1">
            <a:off x="2626806" y="-2626805"/>
            <a:ext cx="6862743" cy="12116353"/>
          </a:xfrm>
          <a:custGeom>
            <a:avLst/>
            <a:gdLst>
              <a:gd name="connsiteX0" fmla="*/ 6853871 w 6853871"/>
              <a:gd name="connsiteY0" fmla="*/ 12116353 h 12116353"/>
              <a:gd name="connsiteX1" fmla="*/ 6853871 w 6853871"/>
              <a:gd name="connsiteY1" fmla="*/ 8014954 h 12116353"/>
              <a:gd name="connsiteX2" fmla="*/ 4141930 w 6853871"/>
              <a:gd name="connsiteY2" fmla="*/ 8014954 h 12116353"/>
              <a:gd name="connsiteX3" fmla="*/ 4141930 w 6853871"/>
              <a:gd name="connsiteY3" fmla="*/ 8014952 h 12116353"/>
              <a:gd name="connsiteX4" fmla="*/ 6853871 w 6853871"/>
              <a:gd name="connsiteY4" fmla="*/ 8014952 h 12116353"/>
              <a:gd name="connsiteX5" fmla="*/ 4141930 w 6853871"/>
              <a:gd name="connsiteY5" fmla="*/ 5293882 h 12116353"/>
              <a:gd name="connsiteX6" fmla="*/ 4141930 w 6853871"/>
              <a:gd name="connsiteY6" fmla="*/ 4141928 h 12116353"/>
              <a:gd name="connsiteX7" fmla="*/ 0 w 6853871"/>
              <a:gd name="connsiteY7" fmla="*/ 0 h 12116353"/>
              <a:gd name="connsiteX8" fmla="*/ 0 w 6853871"/>
              <a:gd name="connsiteY8" fmla="*/ 12116353 h 12116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53871" h="12116353">
                <a:moveTo>
                  <a:pt x="6853871" y="12116353"/>
                </a:moveTo>
                <a:lnTo>
                  <a:pt x="6853871" y="8014954"/>
                </a:lnTo>
                <a:lnTo>
                  <a:pt x="4141930" y="8014954"/>
                </a:lnTo>
                <a:lnTo>
                  <a:pt x="4141930" y="8014952"/>
                </a:lnTo>
                <a:lnTo>
                  <a:pt x="6853871" y="8014952"/>
                </a:lnTo>
                <a:lnTo>
                  <a:pt x="4141930" y="5293882"/>
                </a:lnTo>
                <a:lnTo>
                  <a:pt x="4141930" y="4141928"/>
                </a:lnTo>
                <a:lnTo>
                  <a:pt x="0" y="0"/>
                </a:lnTo>
                <a:lnTo>
                  <a:pt x="0" y="12116353"/>
                </a:lnTo>
                <a:close/>
              </a:path>
            </a:pathLst>
          </a:custGeom>
          <a:pattFill prst="wdUpDiag">
            <a:fgClr>
              <a:schemeClr val="accent2"/>
            </a:fgClr>
            <a:bgClr>
              <a:schemeClr val="accent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5" name="Freeform: Shape 24">
            <a:extLst>
              <a:ext uri="{FF2B5EF4-FFF2-40B4-BE49-F238E27FC236}">
                <a16:creationId xmlns:a16="http://schemas.microsoft.com/office/drawing/2014/main" id="{173E5F2D-1F8E-4DCC-857F-932C6C6539BB}"/>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26" name="Group 25">
            <a:extLst>
              <a:ext uri="{FF2B5EF4-FFF2-40B4-BE49-F238E27FC236}">
                <a16:creationId xmlns:a16="http://schemas.microsoft.com/office/drawing/2014/main" id="{E9318B2B-E019-4078-9EF0-C9D6281AE31B}"/>
              </a:ext>
            </a:extLst>
          </p:cNvPr>
          <p:cNvGrpSpPr/>
          <p:nvPr userDrawn="1"/>
        </p:nvGrpSpPr>
        <p:grpSpPr>
          <a:xfrm>
            <a:off x="9776075" y="2057401"/>
            <a:ext cx="4413559" cy="3934444"/>
            <a:chOff x="9222437" y="1088097"/>
            <a:chExt cx="5433318" cy="4843502"/>
          </a:xfrm>
        </p:grpSpPr>
        <p:sp>
          <p:nvSpPr>
            <p:cNvPr id="27" name="Freeform: Shape 26">
              <a:extLst>
                <a:ext uri="{FF2B5EF4-FFF2-40B4-BE49-F238E27FC236}">
                  <a16:creationId xmlns:a16="http://schemas.microsoft.com/office/drawing/2014/main" id="{D3E625C0-9656-421F-861F-67C8F93362ED}"/>
                </a:ext>
              </a:extLst>
            </p:cNvPr>
            <p:cNvSpPr/>
            <p:nvPr/>
          </p:nvSpPr>
          <p:spPr>
            <a:xfrm rot="2700000">
              <a:off x="9668983" y="1078460"/>
              <a:ext cx="4406148" cy="5299239"/>
            </a:xfrm>
            <a:custGeom>
              <a:avLst/>
              <a:gdLst>
                <a:gd name="connsiteX0" fmla="*/ 0 w 4406148"/>
                <a:gd name="connsiteY0" fmla="*/ 0 h 5299239"/>
                <a:gd name="connsiteX1" fmla="*/ 4406148 w 4406148"/>
                <a:gd name="connsiteY1" fmla="*/ 4406147 h 5299239"/>
                <a:gd name="connsiteX2" fmla="*/ 3513056 w 4406148"/>
                <a:gd name="connsiteY2" fmla="*/ 5299239 h 5299239"/>
                <a:gd name="connsiteX3" fmla="*/ 1 w 4406148"/>
                <a:gd name="connsiteY3" fmla="*/ 5299239 h 5299239"/>
              </a:gdLst>
              <a:ahLst/>
              <a:cxnLst>
                <a:cxn ang="0">
                  <a:pos x="connsiteX0" y="connsiteY0"/>
                </a:cxn>
                <a:cxn ang="0">
                  <a:pos x="connsiteX1" y="connsiteY1"/>
                </a:cxn>
                <a:cxn ang="0">
                  <a:pos x="connsiteX2" y="connsiteY2"/>
                </a:cxn>
                <a:cxn ang="0">
                  <a:pos x="connsiteX3" y="connsiteY3"/>
                </a:cxn>
              </a:cxnLst>
              <a:rect l="l" t="t" r="r" b="b"/>
              <a:pathLst>
                <a:path w="4406148" h="5299239">
                  <a:moveTo>
                    <a:pt x="0" y="0"/>
                  </a:moveTo>
                  <a:lnTo>
                    <a:pt x="4406148" y="4406147"/>
                  </a:lnTo>
                  <a:lnTo>
                    <a:pt x="3513056" y="5299239"/>
                  </a:lnTo>
                  <a:lnTo>
                    <a:pt x="1" y="5299239"/>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28" name="Freeform: Shape 27">
              <a:extLst>
                <a:ext uri="{FF2B5EF4-FFF2-40B4-BE49-F238E27FC236}">
                  <a16:creationId xmlns:a16="http://schemas.microsoft.com/office/drawing/2014/main" id="{49F8E490-C6E3-4D00-866F-CD85DD88996E}"/>
                </a:ext>
              </a:extLst>
            </p:cNvPr>
            <p:cNvSpPr/>
            <p:nvPr/>
          </p:nvSpPr>
          <p:spPr>
            <a:xfrm rot="8100000" flipH="1">
              <a:off x="9583575" y="1088097"/>
              <a:ext cx="5072180" cy="4843502"/>
            </a:xfrm>
            <a:custGeom>
              <a:avLst/>
              <a:gdLst>
                <a:gd name="connsiteX0" fmla="*/ 5072180 w 5072180"/>
                <a:gd name="connsiteY0" fmla="*/ 4843501 h 4843502"/>
                <a:gd name="connsiteX1" fmla="*/ 228679 w 5072180"/>
                <a:gd name="connsiteY1" fmla="*/ 0 h 4843502"/>
                <a:gd name="connsiteX2" fmla="*/ 1 w 5072180"/>
                <a:gd name="connsiteY2" fmla="*/ 228678 h 4843502"/>
                <a:gd name="connsiteX3" fmla="*/ 0 w 5072180"/>
                <a:gd name="connsiteY3" fmla="*/ 4843502 h 4843502"/>
              </a:gdLst>
              <a:ahLst/>
              <a:cxnLst>
                <a:cxn ang="0">
                  <a:pos x="connsiteX0" y="connsiteY0"/>
                </a:cxn>
                <a:cxn ang="0">
                  <a:pos x="connsiteX1" y="connsiteY1"/>
                </a:cxn>
                <a:cxn ang="0">
                  <a:pos x="connsiteX2" y="connsiteY2"/>
                </a:cxn>
                <a:cxn ang="0">
                  <a:pos x="connsiteX3" y="connsiteY3"/>
                </a:cxn>
              </a:cxnLst>
              <a:rect l="l" t="t" r="r" b="b"/>
              <a:pathLst>
                <a:path w="5072180" h="4843502">
                  <a:moveTo>
                    <a:pt x="5072180" y="4843501"/>
                  </a:moveTo>
                  <a:lnTo>
                    <a:pt x="228679" y="0"/>
                  </a:lnTo>
                  <a:lnTo>
                    <a:pt x="1" y="228678"/>
                  </a:lnTo>
                  <a:lnTo>
                    <a:pt x="0" y="4843502"/>
                  </a:lnTo>
                  <a:close/>
                </a:path>
              </a:pathLst>
            </a:custGeom>
            <a:pattFill prst="wdDnDiag">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grpSp>
      <p:sp>
        <p:nvSpPr>
          <p:cNvPr id="29" name="Freeform: Shape 28">
            <a:extLst>
              <a:ext uri="{FF2B5EF4-FFF2-40B4-BE49-F238E27FC236}">
                <a16:creationId xmlns:a16="http://schemas.microsoft.com/office/drawing/2014/main" id="{EE8F5B31-1523-46AE-9455-C33DFC1BDDE0}"/>
              </a:ext>
            </a:extLst>
          </p:cNvPr>
          <p:cNvSpPr/>
          <p:nvPr userDrawn="1"/>
        </p:nvSpPr>
        <p:spPr>
          <a:xfrm rot="2700000">
            <a:off x="11438585" y="5665752"/>
            <a:ext cx="877778" cy="1755556"/>
          </a:xfrm>
          <a:custGeom>
            <a:avLst/>
            <a:gdLst>
              <a:gd name="connsiteX0" fmla="*/ 0 w 877778"/>
              <a:gd name="connsiteY0" fmla="*/ 0 h 1755556"/>
              <a:gd name="connsiteX1" fmla="*/ 877778 w 877778"/>
              <a:gd name="connsiteY1" fmla="*/ 877778 h 1755556"/>
              <a:gd name="connsiteX2" fmla="*/ 0 w 877778"/>
              <a:gd name="connsiteY2" fmla="*/ 1755556 h 1755556"/>
            </a:gdLst>
            <a:ahLst/>
            <a:cxnLst>
              <a:cxn ang="0">
                <a:pos x="connsiteX0" y="connsiteY0"/>
              </a:cxn>
              <a:cxn ang="0">
                <a:pos x="connsiteX1" y="connsiteY1"/>
              </a:cxn>
              <a:cxn ang="0">
                <a:pos x="connsiteX2" y="connsiteY2"/>
              </a:cxn>
            </a:cxnLst>
            <a:rect l="l" t="t" r="r" b="b"/>
            <a:pathLst>
              <a:path w="877778" h="1755556">
                <a:moveTo>
                  <a:pt x="0" y="0"/>
                </a:moveTo>
                <a:lnTo>
                  <a:pt x="877778" y="877778"/>
                </a:lnTo>
                <a:lnTo>
                  <a:pt x="0" y="1755556"/>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30" name="Freeform: Shape 29">
            <a:extLst>
              <a:ext uri="{FF2B5EF4-FFF2-40B4-BE49-F238E27FC236}">
                <a16:creationId xmlns:a16="http://schemas.microsoft.com/office/drawing/2014/main" id="{5D17048F-C2E1-4775-BC32-50BD6219F89D}"/>
              </a:ext>
            </a:extLst>
          </p:cNvPr>
          <p:cNvSpPr/>
          <p:nvPr userDrawn="1"/>
        </p:nvSpPr>
        <p:spPr>
          <a:xfrm rot="8100000" flipH="1">
            <a:off x="10582265" y="5841410"/>
            <a:ext cx="2372348" cy="1186174"/>
          </a:xfrm>
          <a:custGeom>
            <a:avLst/>
            <a:gdLst>
              <a:gd name="connsiteX0" fmla="*/ 2372348 w 2372348"/>
              <a:gd name="connsiteY0" fmla="*/ 1186174 h 1186174"/>
              <a:gd name="connsiteX1" fmla="*/ 1186174 w 2372348"/>
              <a:gd name="connsiteY1" fmla="*/ 0 h 1186174"/>
              <a:gd name="connsiteX2" fmla="*/ 0 w 2372348"/>
              <a:gd name="connsiteY2" fmla="*/ 1186174 h 1186174"/>
            </a:gdLst>
            <a:ahLst/>
            <a:cxnLst>
              <a:cxn ang="0">
                <a:pos x="connsiteX0" y="connsiteY0"/>
              </a:cxn>
              <a:cxn ang="0">
                <a:pos x="connsiteX1" y="connsiteY1"/>
              </a:cxn>
              <a:cxn ang="0">
                <a:pos x="connsiteX2" y="connsiteY2"/>
              </a:cxn>
            </a:cxnLst>
            <a:rect l="l" t="t" r="r" b="b"/>
            <a:pathLst>
              <a:path w="2372348" h="1186174">
                <a:moveTo>
                  <a:pt x="2372348" y="1186174"/>
                </a:moveTo>
                <a:lnTo>
                  <a:pt x="1186174" y="0"/>
                </a:lnTo>
                <a:lnTo>
                  <a:pt x="0" y="1186174"/>
                </a:lnTo>
                <a:close/>
              </a:path>
            </a:pathLst>
          </a:custGeom>
          <a:pattFill prst="wdUpDiag">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grpSp>
        <p:nvGrpSpPr>
          <p:cNvPr id="31" name="Group 30">
            <a:extLst>
              <a:ext uri="{FF2B5EF4-FFF2-40B4-BE49-F238E27FC236}">
                <a16:creationId xmlns:a16="http://schemas.microsoft.com/office/drawing/2014/main" id="{EAB002AA-4848-49C8-A834-036F860C79A3}"/>
              </a:ext>
            </a:extLst>
          </p:cNvPr>
          <p:cNvGrpSpPr/>
          <p:nvPr userDrawn="1"/>
        </p:nvGrpSpPr>
        <p:grpSpPr>
          <a:xfrm rot="16200000" flipH="1">
            <a:off x="9913705" y="6257994"/>
            <a:ext cx="1052473" cy="1209445"/>
            <a:chOff x="10800165" y="7142066"/>
            <a:chExt cx="2775293" cy="3189215"/>
          </a:xfrm>
        </p:grpSpPr>
        <p:sp>
          <p:nvSpPr>
            <p:cNvPr id="32" name="Freeform: Shape 31">
              <a:extLst>
                <a:ext uri="{FF2B5EF4-FFF2-40B4-BE49-F238E27FC236}">
                  <a16:creationId xmlns:a16="http://schemas.microsoft.com/office/drawing/2014/main" id="{14B187A8-7F8D-469D-A03B-4F835A5746DE}"/>
                </a:ext>
              </a:extLst>
            </p:cNvPr>
            <p:cNvSpPr/>
            <p:nvPr/>
          </p:nvSpPr>
          <p:spPr>
            <a:xfrm rot="2700000">
              <a:off x="10800166" y="7555988"/>
              <a:ext cx="2775292" cy="277529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3" name="Freeform: Shape 32">
              <a:extLst>
                <a:ext uri="{FF2B5EF4-FFF2-40B4-BE49-F238E27FC236}">
                  <a16:creationId xmlns:a16="http://schemas.microsoft.com/office/drawing/2014/main" id="{03D871D1-A11A-48FB-82A8-8D61AB5CB85C}"/>
                </a:ext>
              </a:extLst>
            </p:cNvPr>
            <p:cNvSpPr/>
            <p:nvPr/>
          </p:nvSpPr>
          <p:spPr>
            <a:xfrm rot="8100000" flipH="1">
              <a:off x="10811837" y="7142066"/>
              <a:ext cx="2751954" cy="2751955"/>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wdDnDiag">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 name="Title 1">
            <a:extLst>
              <a:ext uri="{FF2B5EF4-FFF2-40B4-BE49-F238E27FC236}">
                <a16:creationId xmlns:a16="http://schemas.microsoft.com/office/drawing/2014/main" id="{42374B20-3E42-44AF-BEF1-8AB33067395C}"/>
              </a:ext>
            </a:extLst>
          </p:cNvPr>
          <p:cNvSpPr>
            <a:spLocks noGrp="1"/>
          </p:cNvSpPr>
          <p:nvPr>
            <p:ph type="title" hasCustomPrompt="1"/>
          </p:nvPr>
        </p:nvSpPr>
        <p:spPr>
          <a:xfrm>
            <a:off x="832104" y="3886200"/>
            <a:ext cx="7781544" cy="859055"/>
          </a:xfrm>
        </p:spPr>
        <p:txBody>
          <a:bodyPr vert="horz" lIns="91440" tIns="45720" rIns="91440" bIns="45720" rtlCol="0" anchor="b">
            <a:normAutofit/>
          </a:bodyPr>
          <a:lstStyle>
            <a:lvl1pPr>
              <a:defRPr lang="en-GB" sz="5400" b="1" dirty="0">
                <a:solidFill>
                  <a:schemeClr val="bg1"/>
                </a:solidFill>
                <a:latin typeface="+mj-lt"/>
              </a:defRPr>
            </a:lvl1pPr>
          </a:lstStyle>
          <a:p>
            <a:pPr lvl="0"/>
            <a:r>
              <a:rPr lang="en-US" noProof="0"/>
              <a:t>Section Title 01</a:t>
            </a:r>
          </a:p>
        </p:txBody>
      </p:sp>
      <p:sp>
        <p:nvSpPr>
          <p:cNvPr id="3" name="Text Placeholder 2">
            <a:extLst>
              <a:ext uri="{FF2B5EF4-FFF2-40B4-BE49-F238E27FC236}">
                <a16:creationId xmlns:a16="http://schemas.microsoft.com/office/drawing/2014/main" id="{5E194264-A3F5-42E2-9A63-DCCED0457E1B}"/>
              </a:ext>
            </a:extLst>
          </p:cNvPr>
          <p:cNvSpPr>
            <a:spLocks noGrp="1"/>
          </p:cNvSpPr>
          <p:nvPr>
            <p:ph type="body" idx="1"/>
          </p:nvPr>
        </p:nvSpPr>
        <p:spPr>
          <a:xfrm>
            <a:off x="831850" y="4754880"/>
            <a:ext cx="6803136" cy="365760"/>
          </a:xfrm>
        </p:spPr>
        <p:txBody>
          <a:bodyPr vert="horz" lIns="91440" tIns="45720" rIns="91440" bIns="45720" rtlCol="0">
            <a:normAutofit/>
          </a:bodyPr>
          <a:lstStyle>
            <a:lvl1pPr marL="0" indent="0">
              <a:buNone/>
              <a:defRPr lang="en-US" sz="1600" spc="300">
                <a:solidFill>
                  <a:schemeClr val="accent1">
                    <a:lumMod val="20000"/>
                    <a:lumOff val="80000"/>
                  </a:schemeClr>
                </a:solidFill>
                <a:latin typeface="+mn-lt"/>
                <a:cs typeface="Arial" panose="020B0604020202020204" pitchFamily="34" charset="0"/>
              </a:defRPr>
            </a:lvl1pPr>
          </a:lstStyle>
          <a:p>
            <a:pPr marL="228600" lvl="0" indent="-228600"/>
            <a:r>
              <a:rPr lang="en-US" noProof="0" smtClean="0"/>
              <a:t>Edit Master text styles</a:t>
            </a:r>
          </a:p>
        </p:txBody>
      </p:sp>
      <p:sp>
        <p:nvSpPr>
          <p:cNvPr id="35" name="Slide Number Placeholder 4">
            <a:extLst>
              <a:ext uri="{FF2B5EF4-FFF2-40B4-BE49-F238E27FC236}">
                <a16:creationId xmlns:a16="http://schemas.microsoft.com/office/drawing/2014/main" id="{6F73F836-940E-4B65-A29C-D0869263C935}"/>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Tree>
    <p:extLst>
      <p:ext uri="{BB962C8B-B14F-4D97-AF65-F5344CB8AC3E}">
        <p14:creationId xmlns:p14="http://schemas.microsoft.com/office/powerpoint/2010/main" val="35114788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2CDBB6E5-B91E-4946-9390-E8693855103A}"/>
              </a:ext>
            </a:extLst>
          </p:cNvPr>
          <p:cNvSpPr/>
          <p:nvPr userDrawn="1"/>
        </p:nvSpPr>
        <p:spPr>
          <a:xfrm>
            <a:off x="0" y="0"/>
            <a:ext cx="12192000" cy="685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4" name="Freeform: Shape 33">
            <a:extLst>
              <a:ext uri="{FF2B5EF4-FFF2-40B4-BE49-F238E27FC236}">
                <a16:creationId xmlns:a16="http://schemas.microsoft.com/office/drawing/2014/main" id="{0C3CC1C9-1FA0-4FE4-8984-4A8B3728D674}"/>
              </a:ext>
            </a:extLst>
          </p:cNvPr>
          <p:cNvSpPr/>
          <p:nvPr userDrawn="1"/>
        </p:nvSpPr>
        <p:spPr>
          <a:xfrm rot="16200000" flipV="1">
            <a:off x="2855762" y="-2473495"/>
            <a:ext cx="6862743" cy="11809733"/>
          </a:xfrm>
          <a:custGeom>
            <a:avLst/>
            <a:gdLst>
              <a:gd name="connsiteX0" fmla="*/ 6862743 w 6862743"/>
              <a:gd name="connsiteY0" fmla="*/ 11809733 h 11809733"/>
              <a:gd name="connsiteX1" fmla="*/ 6862743 w 6862743"/>
              <a:gd name="connsiteY1" fmla="*/ 7708334 h 11809733"/>
              <a:gd name="connsiteX2" fmla="*/ 4147292 w 6862743"/>
              <a:gd name="connsiteY2" fmla="*/ 7708334 h 11809733"/>
              <a:gd name="connsiteX3" fmla="*/ 4147292 w 6862743"/>
              <a:gd name="connsiteY3" fmla="*/ 7708332 h 11809733"/>
              <a:gd name="connsiteX4" fmla="*/ 6862743 w 6862743"/>
              <a:gd name="connsiteY4" fmla="*/ 7708332 h 11809733"/>
              <a:gd name="connsiteX5" fmla="*/ 4147291 w 6862743"/>
              <a:gd name="connsiteY5" fmla="*/ 4987262 h 11809733"/>
              <a:gd name="connsiteX6" fmla="*/ 4147291 w 6862743"/>
              <a:gd name="connsiteY6" fmla="*/ 3835308 h 11809733"/>
              <a:gd name="connsiteX7" fmla="*/ 307017 w 6862743"/>
              <a:gd name="connsiteY7" fmla="*/ 0 h 11809733"/>
              <a:gd name="connsiteX8" fmla="*/ 0 w 6862743"/>
              <a:gd name="connsiteY8" fmla="*/ 0 h 11809733"/>
              <a:gd name="connsiteX9" fmla="*/ 0 w 6862743"/>
              <a:gd name="connsiteY9" fmla="*/ 11809733 h 11809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3" h="11809733">
                <a:moveTo>
                  <a:pt x="6862743" y="11809733"/>
                </a:moveTo>
                <a:lnTo>
                  <a:pt x="6862743" y="7708334"/>
                </a:lnTo>
                <a:lnTo>
                  <a:pt x="4147292" y="7708334"/>
                </a:lnTo>
                <a:lnTo>
                  <a:pt x="4147292" y="7708332"/>
                </a:lnTo>
                <a:lnTo>
                  <a:pt x="6862743" y="7708332"/>
                </a:lnTo>
                <a:lnTo>
                  <a:pt x="4147291" y="4987262"/>
                </a:lnTo>
                <a:lnTo>
                  <a:pt x="4147291" y="3835308"/>
                </a:lnTo>
                <a:lnTo>
                  <a:pt x="307017" y="0"/>
                </a:lnTo>
                <a:lnTo>
                  <a:pt x="0" y="0"/>
                </a:lnTo>
                <a:lnTo>
                  <a:pt x="0" y="11809733"/>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24" name="Freeform: Shape 23">
            <a:extLst>
              <a:ext uri="{FF2B5EF4-FFF2-40B4-BE49-F238E27FC236}">
                <a16:creationId xmlns:a16="http://schemas.microsoft.com/office/drawing/2014/main" id="{8E049265-431E-48DE-B7F7-4959930171DC}"/>
              </a:ext>
            </a:extLst>
          </p:cNvPr>
          <p:cNvSpPr/>
          <p:nvPr userDrawn="1"/>
        </p:nvSpPr>
        <p:spPr>
          <a:xfrm rot="16200000" flipV="1">
            <a:off x="2626806" y="-2626805"/>
            <a:ext cx="6862743" cy="12116353"/>
          </a:xfrm>
          <a:custGeom>
            <a:avLst/>
            <a:gdLst>
              <a:gd name="connsiteX0" fmla="*/ 6853871 w 6853871"/>
              <a:gd name="connsiteY0" fmla="*/ 12116353 h 12116353"/>
              <a:gd name="connsiteX1" fmla="*/ 6853871 w 6853871"/>
              <a:gd name="connsiteY1" fmla="*/ 8014954 h 12116353"/>
              <a:gd name="connsiteX2" fmla="*/ 4141930 w 6853871"/>
              <a:gd name="connsiteY2" fmla="*/ 8014954 h 12116353"/>
              <a:gd name="connsiteX3" fmla="*/ 4141930 w 6853871"/>
              <a:gd name="connsiteY3" fmla="*/ 8014952 h 12116353"/>
              <a:gd name="connsiteX4" fmla="*/ 6853871 w 6853871"/>
              <a:gd name="connsiteY4" fmla="*/ 8014952 h 12116353"/>
              <a:gd name="connsiteX5" fmla="*/ 4141930 w 6853871"/>
              <a:gd name="connsiteY5" fmla="*/ 5293882 h 12116353"/>
              <a:gd name="connsiteX6" fmla="*/ 4141930 w 6853871"/>
              <a:gd name="connsiteY6" fmla="*/ 4141928 h 12116353"/>
              <a:gd name="connsiteX7" fmla="*/ 0 w 6853871"/>
              <a:gd name="connsiteY7" fmla="*/ 0 h 12116353"/>
              <a:gd name="connsiteX8" fmla="*/ 0 w 6853871"/>
              <a:gd name="connsiteY8" fmla="*/ 12116353 h 12116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53871" h="12116353">
                <a:moveTo>
                  <a:pt x="6853871" y="12116353"/>
                </a:moveTo>
                <a:lnTo>
                  <a:pt x="6853871" y="8014954"/>
                </a:lnTo>
                <a:lnTo>
                  <a:pt x="4141930" y="8014954"/>
                </a:lnTo>
                <a:lnTo>
                  <a:pt x="4141930" y="8014952"/>
                </a:lnTo>
                <a:lnTo>
                  <a:pt x="6853871" y="8014952"/>
                </a:lnTo>
                <a:lnTo>
                  <a:pt x="4141930" y="5293882"/>
                </a:lnTo>
                <a:lnTo>
                  <a:pt x="4141930" y="4141928"/>
                </a:lnTo>
                <a:lnTo>
                  <a:pt x="0" y="0"/>
                </a:lnTo>
                <a:lnTo>
                  <a:pt x="0" y="12116353"/>
                </a:lnTo>
                <a:close/>
              </a:path>
            </a:pathLst>
          </a:custGeom>
          <a:pattFill prst="wdUpDiag">
            <a:fgClr>
              <a:schemeClr val="accent2"/>
            </a:fgClr>
            <a:bgClr>
              <a:schemeClr val="accent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5" name="Freeform: Shape 24">
            <a:extLst>
              <a:ext uri="{FF2B5EF4-FFF2-40B4-BE49-F238E27FC236}">
                <a16:creationId xmlns:a16="http://schemas.microsoft.com/office/drawing/2014/main" id="{173E5F2D-1F8E-4DCC-857F-932C6C6539BB}"/>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Oval 3">
            <a:extLst>
              <a:ext uri="{FF2B5EF4-FFF2-40B4-BE49-F238E27FC236}">
                <a16:creationId xmlns:a16="http://schemas.microsoft.com/office/drawing/2014/main" id="{ECB4C115-EFF9-405C-98BE-F4077B9730D0}"/>
              </a:ext>
            </a:extLst>
          </p:cNvPr>
          <p:cNvSpPr/>
          <p:nvPr userDrawn="1"/>
        </p:nvSpPr>
        <p:spPr>
          <a:xfrm>
            <a:off x="533399" y="914400"/>
            <a:ext cx="1944914" cy="1944914"/>
          </a:xfrm>
          <a:prstGeom prst="ellipse">
            <a:avLst/>
          </a:prstGeom>
          <a:solidFill>
            <a:schemeClr val="accent1">
              <a:lumMod val="50000"/>
            </a:schemeClr>
          </a:solidFill>
          <a:ln w="76200">
            <a:solidFill>
              <a:schemeClr val="accent1">
                <a:alpha val="5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Title 1">
            <a:extLst>
              <a:ext uri="{FF2B5EF4-FFF2-40B4-BE49-F238E27FC236}">
                <a16:creationId xmlns:a16="http://schemas.microsoft.com/office/drawing/2014/main" id="{C9A300DD-BB54-44ED-A7E4-01CD41EC930F}"/>
              </a:ext>
            </a:extLst>
          </p:cNvPr>
          <p:cNvSpPr txBox="1">
            <a:spLocks/>
          </p:cNvSpPr>
          <p:nvPr userDrawn="1"/>
        </p:nvSpPr>
        <p:spPr>
          <a:xfrm>
            <a:off x="956993" y="923305"/>
            <a:ext cx="1005115" cy="2859313"/>
          </a:xfrm>
          <a:prstGeom prst="rect">
            <a:avLst/>
          </a:prstGeom>
        </p:spPr>
        <p:txBody>
          <a:bodyPr vert="horz" lIns="91440" tIns="45720" rIns="91440" bIns="45720" rtlCol="0" anchor="t">
            <a:noAutofit/>
          </a:bodyPr>
          <a:lstStyle>
            <a:lvl1pPr algn="l" defTabSz="914400" rtl="0" eaLnBrk="1" latinLnBrk="0" hangingPunct="1">
              <a:lnSpc>
                <a:spcPct val="100000"/>
              </a:lnSpc>
              <a:spcBef>
                <a:spcPct val="0"/>
              </a:spcBef>
              <a:buNone/>
              <a:defRPr lang="en-GB" sz="3600" b="0" i="0" kern="1200" dirty="0">
                <a:solidFill>
                  <a:schemeClr val="bg1"/>
                </a:solidFill>
                <a:latin typeface="Trebuchet MS" panose="020B0603020202020204" pitchFamily="34" charset="0"/>
                <a:ea typeface="+mj-ea"/>
                <a:cs typeface="+mj-cs"/>
              </a:defRPr>
            </a:lvl1pPr>
          </a:lstStyle>
          <a:p>
            <a:pPr algn="ctr"/>
            <a:r>
              <a:rPr lang="en-US" sz="18400" noProof="0" dirty="0">
                <a:solidFill>
                  <a:schemeClr val="accent1">
                    <a:lumMod val="60000"/>
                    <a:lumOff val="40000"/>
                  </a:schemeClr>
                </a:solidFill>
                <a:latin typeface="+mj-lt"/>
              </a:rPr>
              <a:t>“</a:t>
            </a:r>
          </a:p>
        </p:txBody>
      </p:sp>
      <p:sp>
        <p:nvSpPr>
          <p:cNvPr id="2" name="Title 1">
            <a:extLst>
              <a:ext uri="{FF2B5EF4-FFF2-40B4-BE49-F238E27FC236}">
                <a16:creationId xmlns:a16="http://schemas.microsoft.com/office/drawing/2014/main" id="{42374B20-3E42-44AF-BEF1-8AB33067395C}"/>
              </a:ext>
            </a:extLst>
          </p:cNvPr>
          <p:cNvSpPr>
            <a:spLocks noGrp="1"/>
          </p:cNvSpPr>
          <p:nvPr>
            <p:ph type="title" hasCustomPrompt="1"/>
          </p:nvPr>
        </p:nvSpPr>
        <p:spPr>
          <a:xfrm>
            <a:off x="533399" y="3200400"/>
            <a:ext cx="7551057" cy="2859313"/>
          </a:xfrm>
        </p:spPr>
        <p:txBody>
          <a:bodyPr vert="horz" lIns="91440" tIns="45720" rIns="91440" bIns="45720" rtlCol="0" anchor="t">
            <a:normAutofit/>
          </a:bodyPr>
          <a:lstStyle>
            <a:lvl1pPr>
              <a:lnSpc>
                <a:spcPct val="100000"/>
              </a:lnSpc>
              <a:defRPr lang="en-GB" sz="3200" b="0" i="0" dirty="0">
                <a:solidFill>
                  <a:schemeClr val="bg1"/>
                </a:solidFill>
                <a:latin typeface="+mj-lt"/>
              </a:defRPr>
            </a:lvl1pPr>
          </a:lstStyle>
          <a:p>
            <a:pPr lvl="0"/>
            <a:r>
              <a:rPr lang="en-US" noProof="0"/>
              <a:t>Quote</a:t>
            </a:r>
          </a:p>
        </p:txBody>
      </p:sp>
      <p:sp>
        <p:nvSpPr>
          <p:cNvPr id="19" name="Slide Number Placeholder 4">
            <a:extLst>
              <a:ext uri="{FF2B5EF4-FFF2-40B4-BE49-F238E27FC236}">
                <a16:creationId xmlns:a16="http://schemas.microsoft.com/office/drawing/2014/main" id="{A4E6C1FF-5925-42B3-B7F9-0A0031BDAD30}"/>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Tree>
    <p:extLst>
      <p:ext uri="{BB962C8B-B14F-4D97-AF65-F5344CB8AC3E}">
        <p14:creationId xmlns:p14="http://schemas.microsoft.com/office/powerpoint/2010/main" val="17531698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 Text">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id="{63D26743-0505-444C-80B3-E88EE87DF72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8" name="Freeform: Shape 7">
            <a:extLst>
              <a:ext uri="{FF2B5EF4-FFF2-40B4-BE49-F238E27FC236}">
                <a16:creationId xmlns:a16="http://schemas.microsoft.com/office/drawing/2014/main"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444500" y="542925"/>
            <a:ext cx="11214100" cy="535531"/>
          </a:xfrm>
        </p:spPr>
        <p:txBody>
          <a:bodyPr vert="horz" wrap="square" lIns="91440" tIns="45720" rIns="91440" bIns="45720" rtlCol="0" anchor="t">
            <a:spAutoFit/>
          </a:bodyPr>
          <a:lstStyle>
            <a:lvl1pPr>
              <a:defRPr lang="en-GB" sz="3200" b="1" spc="-70" baseline="0" dirty="0">
                <a:solidFill>
                  <a:schemeClr val="bg1"/>
                </a:solidFill>
                <a:latin typeface="+mj-lt"/>
              </a:defRPr>
            </a:lvl1pPr>
          </a:lstStyle>
          <a:p>
            <a:pPr lvl="0"/>
            <a:r>
              <a:rPr lang="en-US" noProof="0" smtClean="0"/>
              <a:t>Click to edit Master title style</a:t>
            </a:r>
            <a:endParaRPr lang="en-US" noProof="0"/>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grpSp>
        <p:nvGrpSpPr>
          <p:cNvPr id="15" name="Group 14">
            <a:extLst>
              <a:ext uri="{FF2B5EF4-FFF2-40B4-BE49-F238E27FC236}">
                <a16:creationId xmlns:a16="http://schemas.microsoft.com/office/drawing/2014/main" id="{7732E1E7-45E3-4264-8F26-66758696DD1E}"/>
              </a:ext>
            </a:extLst>
          </p:cNvPr>
          <p:cNvGrpSpPr/>
          <p:nvPr userDrawn="1"/>
        </p:nvGrpSpPr>
        <p:grpSpPr>
          <a:xfrm rot="16200000">
            <a:off x="499388" y="-322655"/>
            <a:ext cx="535531" cy="645309"/>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3" name="Text Placeholder 22">
            <a:extLst>
              <a:ext uri="{FF2B5EF4-FFF2-40B4-BE49-F238E27FC236}">
                <a16:creationId xmlns:a16="http://schemas.microsoft.com/office/drawing/2014/main" id="{03618670-D1E4-466C-BDB5-FC890AC31457}"/>
              </a:ext>
            </a:extLst>
          </p:cNvPr>
          <p:cNvSpPr>
            <a:spLocks noGrp="1"/>
          </p:cNvSpPr>
          <p:nvPr>
            <p:ph type="body" sz="quarter" idx="13"/>
          </p:nvPr>
        </p:nvSpPr>
        <p:spPr>
          <a:xfrm>
            <a:off x="444500" y="1625385"/>
            <a:ext cx="6718300" cy="4093243"/>
          </a:xfrm>
        </p:spPr>
        <p:txBody>
          <a:bodyPr>
            <a:noAutofit/>
          </a:bodyPr>
          <a:lstStyle>
            <a:lvl1pPr>
              <a:lnSpc>
                <a:spcPct val="100000"/>
              </a:lnSpc>
              <a:spcBef>
                <a:spcPts val="600"/>
              </a:spcBef>
              <a:spcAft>
                <a:spcPts val="400"/>
              </a:spcAft>
              <a:defRPr sz="1600">
                <a:solidFill>
                  <a:schemeClr val="bg1"/>
                </a:solidFill>
                <a:latin typeface="+mn-lt"/>
                <a:cs typeface="Arial" panose="020B0604020202020204" pitchFamily="34" charset="0"/>
              </a:defRPr>
            </a:lvl1pPr>
            <a:lvl2pPr>
              <a:lnSpc>
                <a:spcPct val="100000"/>
              </a:lnSpc>
              <a:spcBef>
                <a:spcPts val="600"/>
              </a:spcBef>
              <a:spcAft>
                <a:spcPts val="400"/>
              </a:spcAft>
              <a:defRPr sz="1400">
                <a:solidFill>
                  <a:schemeClr val="bg1"/>
                </a:solidFill>
                <a:latin typeface="+mn-lt"/>
                <a:cs typeface="Arial" panose="020B0604020202020204" pitchFamily="34" charset="0"/>
              </a:defRPr>
            </a:lvl2pPr>
            <a:lvl3pPr>
              <a:lnSpc>
                <a:spcPct val="100000"/>
              </a:lnSpc>
              <a:spcBef>
                <a:spcPts val="600"/>
              </a:spcBef>
              <a:spcAft>
                <a:spcPts val="400"/>
              </a:spcAft>
              <a:defRPr sz="1200">
                <a:solidFill>
                  <a:schemeClr val="bg1"/>
                </a:solidFill>
                <a:latin typeface="+mn-lt"/>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noProof="0" smtClean="0"/>
              <a:t>Edit Master text styles</a:t>
            </a:r>
          </a:p>
          <a:p>
            <a:pPr lvl="1"/>
            <a:r>
              <a:rPr lang="en-US" noProof="0" smtClean="0"/>
              <a:t>Second level</a:t>
            </a:r>
          </a:p>
          <a:p>
            <a:pPr lvl="2"/>
            <a:r>
              <a:rPr lang="en-US" noProof="0" smtClean="0"/>
              <a:t>Third level</a:t>
            </a:r>
          </a:p>
        </p:txBody>
      </p:sp>
    </p:spTree>
    <p:extLst>
      <p:ext uri="{BB962C8B-B14F-4D97-AF65-F5344CB8AC3E}">
        <p14:creationId xmlns:p14="http://schemas.microsoft.com/office/powerpoint/2010/main" val="2745748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id="{63D26743-0505-444C-80B3-E88EE87DF72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8" name="Freeform: Shape 17">
            <a:extLst>
              <a:ext uri="{FF2B5EF4-FFF2-40B4-BE49-F238E27FC236}">
                <a16:creationId xmlns:a16="http://schemas.microsoft.com/office/drawing/2014/main" id="{E37145E9-AC61-47D5-9288-8789940F81B6}"/>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2" name="Freeform: Shape 11">
            <a:extLst>
              <a:ext uri="{FF2B5EF4-FFF2-40B4-BE49-F238E27FC236}">
                <a16:creationId xmlns:a16="http://schemas.microsoft.com/office/drawing/2014/main" id="{A5E2B3ED-9A49-40A7-B8A3-62595FE513F9}"/>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Freeform: Shape 7">
            <a:extLst>
              <a:ext uri="{FF2B5EF4-FFF2-40B4-BE49-F238E27FC236}">
                <a16:creationId xmlns:a16="http://schemas.microsoft.com/office/drawing/2014/main"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444500" y="542925"/>
            <a:ext cx="11214100" cy="535531"/>
          </a:xfrm>
        </p:spPr>
        <p:txBody>
          <a:bodyPr vert="horz" wrap="square" lIns="91440" tIns="45720" rIns="91440" bIns="45720" rtlCol="0" anchor="t">
            <a:spAutoFit/>
          </a:bodyPr>
          <a:lstStyle>
            <a:lvl1pPr>
              <a:defRPr lang="en-GB" sz="3200" b="1" spc="-70" baseline="0" dirty="0">
                <a:solidFill>
                  <a:schemeClr val="bg1"/>
                </a:solidFill>
                <a:latin typeface="+mj-lt"/>
              </a:defRPr>
            </a:lvl1pPr>
          </a:lstStyle>
          <a:p>
            <a:pPr lvl="0"/>
            <a:r>
              <a:rPr lang="en-US" noProof="0" smtClean="0"/>
              <a:t>Click to edit Master title style</a:t>
            </a:r>
            <a:endParaRPr lang="en-US" noProof="0"/>
          </a:p>
        </p:txBody>
      </p:sp>
      <p:grpSp>
        <p:nvGrpSpPr>
          <p:cNvPr id="15" name="Group 14">
            <a:extLst>
              <a:ext uri="{FF2B5EF4-FFF2-40B4-BE49-F238E27FC236}">
                <a16:creationId xmlns:a16="http://schemas.microsoft.com/office/drawing/2014/main" id="{7732E1E7-45E3-4264-8F26-66758696DD1E}"/>
              </a:ext>
            </a:extLst>
          </p:cNvPr>
          <p:cNvGrpSpPr/>
          <p:nvPr userDrawn="1"/>
        </p:nvGrpSpPr>
        <p:grpSpPr>
          <a:xfrm rot="16200000">
            <a:off x="499388" y="-322655"/>
            <a:ext cx="535531" cy="645309"/>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6" name="Group 5">
            <a:extLst>
              <a:ext uri="{FF2B5EF4-FFF2-40B4-BE49-F238E27FC236}">
                <a16:creationId xmlns:a16="http://schemas.microsoft.com/office/drawing/2014/main" id="{D9EBF8BB-A805-4DDB-B459-082F99815B95}"/>
              </a:ext>
            </a:extLst>
          </p:cNvPr>
          <p:cNvGrpSpPr/>
          <p:nvPr userDrawn="1"/>
        </p:nvGrpSpPr>
        <p:grpSpPr>
          <a:xfrm>
            <a:off x="-1" y="1357409"/>
            <a:ext cx="12192001" cy="4846320"/>
            <a:chOff x="-1" y="1357409"/>
            <a:chExt cx="12192001" cy="4917518"/>
          </a:xfrm>
        </p:grpSpPr>
        <p:sp>
          <p:nvSpPr>
            <p:cNvPr id="19" name="Rectangle: Single Corner Snipped 18">
              <a:extLst>
                <a:ext uri="{FF2B5EF4-FFF2-40B4-BE49-F238E27FC236}">
                  <a16:creationId xmlns:a16="http://schemas.microsoft.com/office/drawing/2014/main"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noProof="0" dirty="0"/>
            </a:p>
          </p:txBody>
        </p:sp>
        <p:sp>
          <p:nvSpPr>
            <p:cNvPr id="3" name="Rectangle: Single Corner Snipped 2">
              <a:extLst>
                <a:ext uri="{FF2B5EF4-FFF2-40B4-BE49-F238E27FC236}">
                  <a16:creationId xmlns:a16="http://schemas.microsoft.com/office/drawing/2014/main"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4" name="Freeform: Shape 23">
            <a:extLst>
              <a:ext uri="{FF2B5EF4-FFF2-40B4-BE49-F238E27FC236}">
                <a16:creationId xmlns:a16="http://schemas.microsoft.com/office/drawing/2014/main" id="{18103E00-7E4A-44CD-81AC-06433CAE1110}"/>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Tree>
    <p:extLst>
      <p:ext uri="{BB962C8B-B14F-4D97-AF65-F5344CB8AC3E}">
        <p14:creationId xmlns:p14="http://schemas.microsoft.com/office/powerpoint/2010/main" val="40737049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Only">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id="{63D26743-0505-444C-80B3-E88EE87DF72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8" name="Freeform: Shape 17">
            <a:extLst>
              <a:ext uri="{FF2B5EF4-FFF2-40B4-BE49-F238E27FC236}">
                <a16:creationId xmlns:a16="http://schemas.microsoft.com/office/drawing/2014/main" id="{E37145E9-AC61-47D5-9288-8789940F81B6}"/>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2" name="Freeform: Shape 11">
            <a:extLst>
              <a:ext uri="{FF2B5EF4-FFF2-40B4-BE49-F238E27FC236}">
                <a16:creationId xmlns:a16="http://schemas.microsoft.com/office/drawing/2014/main" id="{A5E2B3ED-9A49-40A7-B8A3-62595FE513F9}"/>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Freeform: Shape 7">
            <a:extLst>
              <a:ext uri="{FF2B5EF4-FFF2-40B4-BE49-F238E27FC236}">
                <a16:creationId xmlns:a16="http://schemas.microsoft.com/office/drawing/2014/main"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444500" y="542925"/>
            <a:ext cx="11214100" cy="535531"/>
          </a:xfrm>
        </p:spPr>
        <p:txBody>
          <a:bodyPr vert="horz" wrap="square" lIns="91440" tIns="45720" rIns="91440" bIns="45720" rtlCol="0" anchor="t">
            <a:spAutoFit/>
          </a:bodyPr>
          <a:lstStyle>
            <a:lvl1pPr>
              <a:defRPr lang="en-GB" sz="3200" b="1" spc="-70" baseline="0" dirty="0">
                <a:solidFill>
                  <a:schemeClr val="bg1"/>
                </a:solidFill>
                <a:latin typeface="+mj-lt"/>
              </a:defRPr>
            </a:lvl1pPr>
          </a:lstStyle>
          <a:p>
            <a:pPr lvl="0"/>
            <a:r>
              <a:rPr lang="en-US" noProof="0" smtClean="0"/>
              <a:t>Click to edit Master title style</a:t>
            </a:r>
            <a:endParaRPr lang="en-US" noProof="0"/>
          </a:p>
        </p:txBody>
      </p:sp>
      <p:grpSp>
        <p:nvGrpSpPr>
          <p:cNvPr id="15" name="Group 14">
            <a:extLst>
              <a:ext uri="{FF2B5EF4-FFF2-40B4-BE49-F238E27FC236}">
                <a16:creationId xmlns:a16="http://schemas.microsoft.com/office/drawing/2014/main" id="{7732E1E7-45E3-4264-8F26-66758696DD1E}"/>
              </a:ext>
            </a:extLst>
          </p:cNvPr>
          <p:cNvGrpSpPr/>
          <p:nvPr userDrawn="1"/>
        </p:nvGrpSpPr>
        <p:grpSpPr>
          <a:xfrm rot="16200000">
            <a:off x="499388" y="-322655"/>
            <a:ext cx="535531" cy="645309"/>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6" name="Group 5">
            <a:extLst>
              <a:ext uri="{FF2B5EF4-FFF2-40B4-BE49-F238E27FC236}">
                <a16:creationId xmlns:a16="http://schemas.microsoft.com/office/drawing/2014/main" id="{D9EBF8BB-A805-4DDB-B459-082F99815B95}"/>
              </a:ext>
            </a:extLst>
          </p:cNvPr>
          <p:cNvGrpSpPr/>
          <p:nvPr userDrawn="1"/>
        </p:nvGrpSpPr>
        <p:grpSpPr>
          <a:xfrm>
            <a:off x="-1" y="1357409"/>
            <a:ext cx="12192001" cy="4846320"/>
            <a:chOff x="-1" y="1357409"/>
            <a:chExt cx="12192001" cy="4917518"/>
          </a:xfrm>
        </p:grpSpPr>
        <p:sp>
          <p:nvSpPr>
            <p:cNvPr id="19" name="Rectangle: Single Corner Snipped 18">
              <a:extLst>
                <a:ext uri="{FF2B5EF4-FFF2-40B4-BE49-F238E27FC236}">
                  <a16:creationId xmlns:a16="http://schemas.microsoft.com/office/drawing/2014/main"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noProof="0" dirty="0"/>
            </a:p>
          </p:txBody>
        </p:sp>
        <p:sp>
          <p:nvSpPr>
            <p:cNvPr id="3" name="Rectangle: Single Corner Snipped 2">
              <a:extLst>
                <a:ext uri="{FF2B5EF4-FFF2-40B4-BE49-F238E27FC236}">
                  <a16:creationId xmlns:a16="http://schemas.microsoft.com/office/drawing/2014/main"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4" name="Freeform: Shape 23">
            <a:extLst>
              <a:ext uri="{FF2B5EF4-FFF2-40B4-BE49-F238E27FC236}">
                <a16:creationId xmlns:a16="http://schemas.microsoft.com/office/drawing/2014/main" id="{18103E00-7E4A-44CD-81AC-06433CAE1110}"/>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
        <p:nvSpPr>
          <p:cNvPr id="7" name="Text Placeholder 6">
            <a:extLst>
              <a:ext uri="{FF2B5EF4-FFF2-40B4-BE49-F238E27FC236}">
                <a16:creationId xmlns:a16="http://schemas.microsoft.com/office/drawing/2014/main" id="{7E0C167E-2626-40DB-AACF-D02543E29BB3}"/>
              </a:ext>
            </a:extLst>
          </p:cNvPr>
          <p:cNvSpPr>
            <a:spLocks noGrp="1"/>
          </p:cNvSpPr>
          <p:nvPr>
            <p:ph type="body" sz="quarter" idx="13"/>
          </p:nvPr>
        </p:nvSpPr>
        <p:spPr>
          <a:xfrm>
            <a:off x="1409700" y="1749570"/>
            <a:ext cx="9372600" cy="3358860"/>
          </a:xfrm>
        </p:spPr>
        <p:txBody>
          <a:bodyPr anchor="ctr">
            <a:normAutofit/>
          </a:bodyPr>
          <a:lstStyle>
            <a:lvl1pPr marL="0" indent="0" algn="ctr">
              <a:buNone/>
              <a:defRPr sz="6000">
                <a:solidFill>
                  <a:schemeClr val="bg1"/>
                </a:solidFill>
              </a:defRPr>
            </a:lvl1pPr>
          </a:lstStyle>
          <a:p>
            <a:pPr lvl="0"/>
            <a:r>
              <a:rPr lang="en-US" noProof="0" smtClean="0"/>
              <a:t>Edit Master text styles</a:t>
            </a:r>
          </a:p>
        </p:txBody>
      </p:sp>
    </p:spTree>
    <p:extLst>
      <p:ext uri="{BB962C8B-B14F-4D97-AF65-F5344CB8AC3E}">
        <p14:creationId xmlns:p14="http://schemas.microsoft.com/office/powerpoint/2010/main" val="29047448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id="{63D26743-0505-444C-80B3-E88EE87DF72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8" name="Freeform: Shape 17">
            <a:extLst>
              <a:ext uri="{FF2B5EF4-FFF2-40B4-BE49-F238E27FC236}">
                <a16:creationId xmlns:a16="http://schemas.microsoft.com/office/drawing/2014/main" id="{E37145E9-AC61-47D5-9288-8789940F81B6}"/>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2" name="Freeform: Shape 11">
            <a:extLst>
              <a:ext uri="{FF2B5EF4-FFF2-40B4-BE49-F238E27FC236}">
                <a16:creationId xmlns:a16="http://schemas.microsoft.com/office/drawing/2014/main" id="{A5E2B3ED-9A49-40A7-B8A3-62595FE513F9}"/>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Freeform: Shape 7">
            <a:extLst>
              <a:ext uri="{FF2B5EF4-FFF2-40B4-BE49-F238E27FC236}">
                <a16:creationId xmlns:a16="http://schemas.microsoft.com/office/drawing/2014/main"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444500" y="542925"/>
            <a:ext cx="11214100" cy="535531"/>
          </a:xfrm>
        </p:spPr>
        <p:txBody>
          <a:bodyPr vert="horz" wrap="square" lIns="91440" tIns="45720" rIns="91440" bIns="45720" rtlCol="0" anchor="t">
            <a:spAutoFit/>
          </a:bodyPr>
          <a:lstStyle>
            <a:lvl1pPr>
              <a:defRPr lang="en-GB" sz="3200" b="1" spc="-70" baseline="0" dirty="0">
                <a:solidFill>
                  <a:schemeClr val="bg1"/>
                </a:solidFill>
                <a:latin typeface="+mj-lt"/>
              </a:defRPr>
            </a:lvl1pPr>
          </a:lstStyle>
          <a:p>
            <a:pPr lvl="0"/>
            <a:r>
              <a:rPr lang="en-US" noProof="0" smtClean="0"/>
              <a:t>Click to edit Master title style</a:t>
            </a:r>
            <a:endParaRPr lang="en-US" noProof="0"/>
          </a:p>
        </p:txBody>
      </p:sp>
      <p:grpSp>
        <p:nvGrpSpPr>
          <p:cNvPr id="15" name="Group 14">
            <a:extLst>
              <a:ext uri="{FF2B5EF4-FFF2-40B4-BE49-F238E27FC236}">
                <a16:creationId xmlns:a16="http://schemas.microsoft.com/office/drawing/2014/main" id="{7732E1E7-45E3-4264-8F26-66758696DD1E}"/>
              </a:ext>
            </a:extLst>
          </p:cNvPr>
          <p:cNvGrpSpPr/>
          <p:nvPr userDrawn="1"/>
        </p:nvGrpSpPr>
        <p:grpSpPr>
          <a:xfrm rot="16200000">
            <a:off x="499388" y="-322655"/>
            <a:ext cx="535531" cy="645309"/>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6" name="Group 5">
            <a:extLst>
              <a:ext uri="{FF2B5EF4-FFF2-40B4-BE49-F238E27FC236}">
                <a16:creationId xmlns:a16="http://schemas.microsoft.com/office/drawing/2014/main" id="{D9EBF8BB-A805-4DDB-B459-082F99815B95}"/>
              </a:ext>
            </a:extLst>
          </p:cNvPr>
          <p:cNvGrpSpPr/>
          <p:nvPr userDrawn="1"/>
        </p:nvGrpSpPr>
        <p:grpSpPr>
          <a:xfrm>
            <a:off x="-1" y="1357409"/>
            <a:ext cx="12192001" cy="4846320"/>
            <a:chOff x="-1" y="1357409"/>
            <a:chExt cx="12192001" cy="4917518"/>
          </a:xfrm>
        </p:grpSpPr>
        <p:sp>
          <p:nvSpPr>
            <p:cNvPr id="19" name="Rectangle: Single Corner Snipped 18">
              <a:extLst>
                <a:ext uri="{FF2B5EF4-FFF2-40B4-BE49-F238E27FC236}">
                  <a16:creationId xmlns:a16="http://schemas.microsoft.com/office/drawing/2014/main"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noProof="0" dirty="0"/>
            </a:p>
          </p:txBody>
        </p:sp>
        <p:sp>
          <p:nvSpPr>
            <p:cNvPr id="3" name="Rectangle: Single Corner Snipped 2">
              <a:extLst>
                <a:ext uri="{FF2B5EF4-FFF2-40B4-BE49-F238E27FC236}">
                  <a16:creationId xmlns:a16="http://schemas.microsoft.com/office/drawing/2014/main"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4" name="Freeform: Shape 23">
            <a:extLst>
              <a:ext uri="{FF2B5EF4-FFF2-40B4-BE49-F238E27FC236}">
                <a16:creationId xmlns:a16="http://schemas.microsoft.com/office/drawing/2014/main" id="{18103E00-7E4A-44CD-81AC-06433CAE1110}"/>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
        <p:nvSpPr>
          <p:cNvPr id="20" name="Content Placeholder 2">
            <a:extLst>
              <a:ext uri="{FF2B5EF4-FFF2-40B4-BE49-F238E27FC236}">
                <a16:creationId xmlns:a16="http://schemas.microsoft.com/office/drawing/2014/main" id="{0103A49C-32FF-49E6-86F3-FC2E19517BD5}"/>
              </a:ext>
            </a:extLst>
          </p:cNvPr>
          <p:cNvSpPr>
            <a:spLocks noGrp="1"/>
          </p:cNvSpPr>
          <p:nvPr>
            <p:ph idx="1"/>
          </p:nvPr>
        </p:nvSpPr>
        <p:spPr>
          <a:xfrm>
            <a:off x="443365" y="1825625"/>
            <a:ext cx="11215235"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smtClean="0"/>
              <a:t>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Tree>
    <p:extLst>
      <p:ext uri="{BB962C8B-B14F-4D97-AF65-F5344CB8AC3E}">
        <p14:creationId xmlns:p14="http://schemas.microsoft.com/office/powerpoint/2010/main" val="26367082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id="{63D26743-0505-444C-80B3-E88EE87DF72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8" name="Freeform: Shape 17">
            <a:extLst>
              <a:ext uri="{FF2B5EF4-FFF2-40B4-BE49-F238E27FC236}">
                <a16:creationId xmlns:a16="http://schemas.microsoft.com/office/drawing/2014/main" id="{E37145E9-AC61-47D5-9288-8789940F81B6}"/>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2" name="Freeform: Shape 11">
            <a:extLst>
              <a:ext uri="{FF2B5EF4-FFF2-40B4-BE49-F238E27FC236}">
                <a16:creationId xmlns:a16="http://schemas.microsoft.com/office/drawing/2014/main" id="{A5E2B3ED-9A49-40A7-B8A3-62595FE513F9}"/>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Freeform: Shape 7">
            <a:extLst>
              <a:ext uri="{FF2B5EF4-FFF2-40B4-BE49-F238E27FC236}">
                <a16:creationId xmlns:a16="http://schemas.microsoft.com/office/drawing/2014/main"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444500" y="542925"/>
            <a:ext cx="11214100" cy="535531"/>
          </a:xfrm>
        </p:spPr>
        <p:txBody>
          <a:bodyPr vert="horz" wrap="square" lIns="91440" tIns="45720" rIns="91440" bIns="45720" rtlCol="0" anchor="t">
            <a:spAutoFit/>
          </a:bodyPr>
          <a:lstStyle>
            <a:lvl1pPr>
              <a:defRPr lang="en-GB" sz="3200" b="1" spc="-70" baseline="0" dirty="0">
                <a:solidFill>
                  <a:schemeClr val="bg1"/>
                </a:solidFill>
                <a:latin typeface="+mj-lt"/>
              </a:defRPr>
            </a:lvl1pPr>
          </a:lstStyle>
          <a:p>
            <a:pPr lvl="0"/>
            <a:r>
              <a:rPr lang="en-US" noProof="0" smtClean="0"/>
              <a:t>Click to edit Master title style</a:t>
            </a:r>
            <a:endParaRPr lang="en-US" noProof="0"/>
          </a:p>
        </p:txBody>
      </p:sp>
      <p:grpSp>
        <p:nvGrpSpPr>
          <p:cNvPr id="15" name="Group 14">
            <a:extLst>
              <a:ext uri="{FF2B5EF4-FFF2-40B4-BE49-F238E27FC236}">
                <a16:creationId xmlns:a16="http://schemas.microsoft.com/office/drawing/2014/main" id="{7732E1E7-45E3-4264-8F26-66758696DD1E}"/>
              </a:ext>
            </a:extLst>
          </p:cNvPr>
          <p:cNvGrpSpPr/>
          <p:nvPr userDrawn="1"/>
        </p:nvGrpSpPr>
        <p:grpSpPr>
          <a:xfrm rot="16200000">
            <a:off x="499388" y="-322655"/>
            <a:ext cx="535531" cy="645309"/>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6" name="Group 5">
            <a:extLst>
              <a:ext uri="{FF2B5EF4-FFF2-40B4-BE49-F238E27FC236}">
                <a16:creationId xmlns:a16="http://schemas.microsoft.com/office/drawing/2014/main" id="{D9EBF8BB-A805-4DDB-B459-082F99815B95}"/>
              </a:ext>
            </a:extLst>
          </p:cNvPr>
          <p:cNvGrpSpPr/>
          <p:nvPr userDrawn="1"/>
        </p:nvGrpSpPr>
        <p:grpSpPr>
          <a:xfrm>
            <a:off x="-1" y="1357409"/>
            <a:ext cx="12192001" cy="4846320"/>
            <a:chOff x="-1" y="1357409"/>
            <a:chExt cx="12192001" cy="4917518"/>
          </a:xfrm>
        </p:grpSpPr>
        <p:sp>
          <p:nvSpPr>
            <p:cNvPr id="19" name="Rectangle: Single Corner Snipped 18">
              <a:extLst>
                <a:ext uri="{FF2B5EF4-FFF2-40B4-BE49-F238E27FC236}">
                  <a16:creationId xmlns:a16="http://schemas.microsoft.com/office/drawing/2014/main"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noProof="0" dirty="0"/>
            </a:p>
          </p:txBody>
        </p:sp>
        <p:sp>
          <p:nvSpPr>
            <p:cNvPr id="3" name="Rectangle: Single Corner Snipped 2">
              <a:extLst>
                <a:ext uri="{FF2B5EF4-FFF2-40B4-BE49-F238E27FC236}">
                  <a16:creationId xmlns:a16="http://schemas.microsoft.com/office/drawing/2014/main"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4" name="Freeform: Shape 23">
            <a:extLst>
              <a:ext uri="{FF2B5EF4-FFF2-40B4-BE49-F238E27FC236}">
                <a16:creationId xmlns:a16="http://schemas.microsoft.com/office/drawing/2014/main" id="{18103E00-7E4A-44CD-81AC-06433CAE1110}"/>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
        <p:nvSpPr>
          <p:cNvPr id="25" name="Text Placeholder 2">
            <a:extLst>
              <a:ext uri="{FF2B5EF4-FFF2-40B4-BE49-F238E27FC236}">
                <a16:creationId xmlns:a16="http://schemas.microsoft.com/office/drawing/2014/main" id="{7FA80A70-18DE-4DB9-9982-BA75BE54CF93}"/>
              </a:ext>
            </a:extLst>
          </p:cNvPr>
          <p:cNvSpPr>
            <a:spLocks noGrp="1"/>
          </p:cNvSpPr>
          <p:nvPr>
            <p:ph type="body" idx="1"/>
          </p:nvPr>
        </p:nvSpPr>
        <p:spPr>
          <a:xfrm>
            <a:off x="444500" y="1681163"/>
            <a:ext cx="5157787" cy="823912"/>
          </a:xfrm>
        </p:spPr>
        <p:txBody>
          <a:bodyPr anchor="t">
            <a:normAutofit/>
          </a:bodyPr>
          <a:lstStyle>
            <a:lvl1pPr marL="0" indent="0" algn="ctr">
              <a:buFont typeface="Arial" panose="020B0604020202020204" pitchFamily="34" charset="0"/>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smtClean="0"/>
              <a:t>Edit Master text styles</a:t>
            </a:r>
          </a:p>
        </p:txBody>
      </p:sp>
      <p:sp>
        <p:nvSpPr>
          <p:cNvPr id="26" name="Text Placeholder 4">
            <a:extLst>
              <a:ext uri="{FF2B5EF4-FFF2-40B4-BE49-F238E27FC236}">
                <a16:creationId xmlns:a16="http://schemas.microsoft.com/office/drawing/2014/main" id="{2801C0EF-C078-44B0-AD01-4850E9A65EE0}"/>
              </a:ext>
            </a:extLst>
          </p:cNvPr>
          <p:cNvSpPr>
            <a:spLocks noGrp="1"/>
          </p:cNvSpPr>
          <p:nvPr>
            <p:ph type="body" sz="quarter" idx="3"/>
          </p:nvPr>
        </p:nvSpPr>
        <p:spPr>
          <a:xfrm>
            <a:off x="6500812" y="1681163"/>
            <a:ext cx="5157788" cy="823912"/>
          </a:xfrm>
        </p:spPr>
        <p:txBody>
          <a:bodyPr anchor="t">
            <a:normAutofit/>
          </a:bodyPr>
          <a:lstStyle>
            <a:lvl1pPr marL="0" indent="0" algn="ctr">
              <a:buFont typeface="Arial" panose="020B0604020202020204" pitchFamily="34" charset="0"/>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smtClean="0"/>
              <a:t>Edit Master text styles</a:t>
            </a:r>
          </a:p>
        </p:txBody>
      </p:sp>
      <p:sp>
        <p:nvSpPr>
          <p:cNvPr id="27" name="Content Placeholder 3">
            <a:extLst>
              <a:ext uri="{FF2B5EF4-FFF2-40B4-BE49-F238E27FC236}">
                <a16:creationId xmlns:a16="http://schemas.microsoft.com/office/drawing/2014/main" id="{7C9DED91-45F6-4308-A085-1EFACA6468CF}"/>
              </a:ext>
            </a:extLst>
          </p:cNvPr>
          <p:cNvSpPr>
            <a:spLocks noGrp="1"/>
          </p:cNvSpPr>
          <p:nvPr>
            <p:ph sz="half" idx="2"/>
          </p:nvPr>
        </p:nvSpPr>
        <p:spPr>
          <a:xfrm>
            <a:off x="444500" y="2505075"/>
            <a:ext cx="5157787" cy="3684588"/>
          </a:xfrm>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noProof="0" smtClean="0"/>
              <a:t>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28" name="Content Placeholder 5">
            <a:extLst>
              <a:ext uri="{FF2B5EF4-FFF2-40B4-BE49-F238E27FC236}">
                <a16:creationId xmlns:a16="http://schemas.microsoft.com/office/drawing/2014/main" id="{0574B5E7-B666-439B-9278-67BE1EA6EBC5}"/>
              </a:ext>
            </a:extLst>
          </p:cNvPr>
          <p:cNvSpPr>
            <a:spLocks noGrp="1"/>
          </p:cNvSpPr>
          <p:nvPr>
            <p:ph sz="quarter" idx="4"/>
          </p:nvPr>
        </p:nvSpPr>
        <p:spPr>
          <a:xfrm>
            <a:off x="6475412" y="2505075"/>
            <a:ext cx="5183188" cy="3684588"/>
          </a:xfrm>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noProof="0" smtClean="0"/>
              <a:t>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Tree>
    <p:extLst>
      <p:ext uri="{BB962C8B-B14F-4D97-AF65-F5344CB8AC3E}">
        <p14:creationId xmlns:p14="http://schemas.microsoft.com/office/powerpoint/2010/main" val="32191671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61B0E15-6FC5-434E-8780-B186D9DB0CD0}"/>
              </a:ext>
            </a:extLst>
          </p:cNvPr>
          <p:cNvSpPr>
            <a:spLocks noGrp="1"/>
          </p:cNvSpPr>
          <p:nvPr>
            <p:ph type="title"/>
          </p:nvPr>
        </p:nvSpPr>
        <p:spPr>
          <a:xfrm>
            <a:off x="838200" y="365125"/>
            <a:ext cx="10820400" cy="1325563"/>
          </a:xfrm>
          <a:prstGeom prst="rect">
            <a:avLst/>
          </a:prstGeom>
        </p:spPr>
        <p:txBody>
          <a:bodyPr vert="horz" lIns="91440" tIns="45720" rIns="91440" bIns="45720" rtlCol="0" anchor="ctr">
            <a:normAutofit/>
          </a:bodyPr>
          <a:lstStyle/>
          <a:p>
            <a:r>
              <a:rPr lang="en-US" noProof="0" smtClean="0"/>
              <a:t>Click to edit Master title style</a:t>
            </a:r>
            <a:endParaRPr lang="en-US" noProof="0"/>
          </a:p>
        </p:txBody>
      </p:sp>
      <p:sp>
        <p:nvSpPr>
          <p:cNvPr id="3" name="Text Placeholder 2">
            <a:extLst>
              <a:ext uri="{FF2B5EF4-FFF2-40B4-BE49-F238E27FC236}">
                <a16:creationId xmlns:a16="http://schemas.microsoft.com/office/drawing/2014/main" id="{A9C7B128-34F3-405C-B601-8BAFDB43499C}"/>
              </a:ext>
            </a:extLst>
          </p:cNvPr>
          <p:cNvSpPr>
            <a:spLocks noGrp="1"/>
          </p:cNvSpPr>
          <p:nvPr>
            <p:ph type="body" idx="1"/>
          </p:nvPr>
        </p:nvSpPr>
        <p:spPr>
          <a:xfrm>
            <a:off x="838200" y="1825625"/>
            <a:ext cx="10820400" cy="4351338"/>
          </a:xfrm>
          <a:prstGeom prst="rect">
            <a:avLst/>
          </a:prstGeom>
        </p:spPr>
        <p:txBody>
          <a:bodyPr vert="horz" lIns="91440" tIns="45720" rIns="91440" bIns="45720" rtlCol="0">
            <a:normAutofit/>
          </a:bodyPr>
          <a:lstStyle/>
          <a:p>
            <a:pPr lvl="0"/>
            <a:r>
              <a:rPr lang="en-US" noProof="0" smtClean="0"/>
              <a:t>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Slide Number Placeholder 5">
            <a:extLst>
              <a:ext uri="{FF2B5EF4-FFF2-40B4-BE49-F238E27FC236}">
                <a16:creationId xmlns:a16="http://schemas.microsoft.com/office/drawing/2014/main" id="{9F5A7754-E8C7-438B-922D-9027C6CF58E2}"/>
              </a:ext>
            </a:extLst>
          </p:cNvPr>
          <p:cNvSpPr>
            <a:spLocks noGrp="1"/>
          </p:cNvSpPr>
          <p:nvPr>
            <p:ph type="sldNum" sz="quarter" idx="4"/>
          </p:nvPr>
        </p:nvSpPr>
        <p:spPr>
          <a:xfrm>
            <a:off x="11112500" y="6356350"/>
            <a:ext cx="660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63D6C4-4840-40CC-AC84-17E24B3B7BDE}" type="slidenum">
              <a:rPr lang="en-US" noProof="0" smtClean="0"/>
              <a:t>‹#›</a:t>
            </a:fld>
            <a:endParaRPr lang="en-US" noProof="0" dirty="0"/>
          </a:p>
        </p:txBody>
      </p:sp>
      <p:sp>
        <p:nvSpPr>
          <p:cNvPr id="5" name="Rectangle 4">
            <a:extLst>
              <a:ext uri="{FF2B5EF4-FFF2-40B4-BE49-F238E27FC236}">
                <a16:creationId xmlns:a16="http://schemas.microsoft.com/office/drawing/2014/main" id="{7CDDDB7D-9189-9548-A2B9-81DC62C3C1A3}"/>
              </a:ext>
            </a:extLst>
          </p:cNvPr>
          <p:cNvSpPr/>
          <p:nvPr userDrawn="1"/>
        </p:nvSpPr>
        <p:spPr>
          <a:xfrm>
            <a:off x="0" y="1"/>
            <a:ext cx="12192000" cy="6857999"/>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Freeform: Shape 9">
            <a:extLst>
              <a:ext uri="{FF2B5EF4-FFF2-40B4-BE49-F238E27FC236}">
                <a16:creationId xmlns:a16="http://schemas.microsoft.com/office/drawing/2014/main" id="{096D8877-6B4A-4540-8927-767DD7401718}"/>
              </a:ext>
            </a:extLst>
          </p:cNvPr>
          <p:cNvSpPr/>
          <p:nvPr userDrawn="1"/>
        </p:nvSpPr>
        <p:spPr>
          <a:xfrm>
            <a:off x="0" y="1"/>
            <a:ext cx="12192001" cy="6857999"/>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8" name="Freeform: Shape 17">
            <a:extLst>
              <a:ext uri="{FF2B5EF4-FFF2-40B4-BE49-F238E27FC236}">
                <a16:creationId xmlns:a16="http://schemas.microsoft.com/office/drawing/2014/main" id="{5AF2E123-FE0F-8541-8E36-5030C450AA7E}"/>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9" name="Freeform: Shape 11">
            <a:extLst>
              <a:ext uri="{FF2B5EF4-FFF2-40B4-BE49-F238E27FC236}">
                <a16:creationId xmlns:a16="http://schemas.microsoft.com/office/drawing/2014/main" id="{E5519D99-3B68-924A-9CD0-14B911711CA8}"/>
              </a:ext>
            </a:extLst>
          </p:cNvPr>
          <p:cNvSpPr/>
          <p:nvPr userDrawn="1"/>
        </p:nvSpPr>
        <p:spPr>
          <a:xfrm rot="16200000" flipV="1">
            <a:off x="2664629" y="-2669372"/>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7">
            <a:extLst>
              <a:ext uri="{FF2B5EF4-FFF2-40B4-BE49-F238E27FC236}">
                <a16:creationId xmlns:a16="http://schemas.microsoft.com/office/drawing/2014/main" id="{A09E21A9-FBEF-144C-A152-FE484F3C55C1}"/>
              </a:ext>
            </a:extLst>
          </p:cNvPr>
          <p:cNvSpPr/>
          <p:nvPr userDrawn="1"/>
        </p:nvSpPr>
        <p:spPr>
          <a:xfrm rot="16200000" flipV="1">
            <a:off x="2664629" y="-2669372"/>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Title 1">
            <a:extLst>
              <a:ext uri="{FF2B5EF4-FFF2-40B4-BE49-F238E27FC236}">
                <a16:creationId xmlns:a16="http://schemas.microsoft.com/office/drawing/2014/main" id="{70C7F2CB-A8CE-1545-A08D-93592C4BAEEA}"/>
              </a:ext>
            </a:extLst>
          </p:cNvPr>
          <p:cNvSpPr txBox="1">
            <a:spLocks/>
          </p:cNvSpPr>
          <p:nvPr userDrawn="1"/>
        </p:nvSpPr>
        <p:spPr>
          <a:xfrm>
            <a:off x="444500" y="542925"/>
            <a:ext cx="11214100" cy="535531"/>
          </a:xfrm>
          <a:prstGeom prst="rect">
            <a:avLst/>
          </a:prstGeom>
        </p:spPr>
        <p:txBody>
          <a:bodyPr vert="horz" wrap="square" lIns="91440" tIns="45720" rIns="91440" bIns="45720" rtlCol="0" anchor="t">
            <a:spAutoFit/>
          </a:bodyPr>
          <a:lstStyle>
            <a:lvl1pPr algn="l" defTabSz="914400" rtl="0" eaLnBrk="1" latinLnBrk="0" hangingPunct="1">
              <a:lnSpc>
                <a:spcPct val="90000"/>
              </a:lnSpc>
              <a:spcBef>
                <a:spcPct val="0"/>
              </a:spcBef>
              <a:buNone/>
              <a:defRPr lang="en-GB" sz="3200" b="1" kern="1200" spc="-70" baseline="0" dirty="0">
                <a:solidFill>
                  <a:schemeClr val="bg1"/>
                </a:solidFill>
                <a:latin typeface="Trebuchet MS" panose="020B0603020202020204" pitchFamily="34" charset="0"/>
                <a:ea typeface="+mj-ea"/>
                <a:cs typeface="+mj-cs"/>
              </a:defRPr>
            </a:lvl1pPr>
          </a:lstStyle>
          <a:p>
            <a:r>
              <a:rPr lang="en-US" noProof="0" dirty="0">
                <a:latin typeface="+mj-lt"/>
              </a:rPr>
              <a:t>Click to edit Master title style</a:t>
            </a:r>
          </a:p>
        </p:txBody>
      </p:sp>
      <p:grpSp>
        <p:nvGrpSpPr>
          <p:cNvPr id="12" name="Group 11">
            <a:extLst>
              <a:ext uri="{FF2B5EF4-FFF2-40B4-BE49-F238E27FC236}">
                <a16:creationId xmlns:a16="http://schemas.microsoft.com/office/drawing/2014/main" id="{7068FCE4-1B47-3C4B-B091-013120A97D09}"/>
              </a:ext>
            </a:extLst>
          </p:cNvPr>
          <p:cNvGrpSpPr/>
          <p:nvPr userDrawn="1"/>
        </p:nvGrpSpPr>
        <p:grpSpPr>
          <a:xfrm rot="16200000">
            <a:off x="499388" y="-322655"/>
            <a:ext cx="535531" cy="645309"/>
            <a:chOff x="10945855" y="7317026"/>
            <a:chExt cx="2483924" cy="2993104"/>
          </a:xfrm>
        </p:grpSpPr>
        <p:sp>
          <p:nvSpPr>
            <p:cNvPr id="13" name="Freeform: Shape 15">
              <a:extLst>
                <a:ext uri="{FF2B5EF4-FFF2-40B4-BE49-F238E27FC236}">
                  <a16:creationId xmlns:a16="http://schemas.microsoft.com/office/drawing/2014/main" id="{FEC3FDE7-F27E-5E4E-8752-287CAB7792D4}"/>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Freeform: Shape 16">
              <a:extLst>
                <a:ext uri="{FF2B5EF4-FFF2-40B4-BE49-F238E27FC236}">
                  <a16:creationId xmlns:a16="http://schemas.microsoft.com/office/drawing/2014/main" id="{81C902DB-0D21-5044-82B6-9E7A70A1BF62}"/>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15" name="Group 14">
            <a:extLst>
              <a:ext uri="{FF2B5EF4-FFF2-40B4-BE49-F238E27FC236}">
                <a16:creationId xmlns:a16="http://schemas.microsoft.com/office/drawing/2014/main" id="{BE1E08A0-195D-694F-947B-986A76FBB93E}"/>
              </a:ext>
            </a:extLst>
          </p:cNvPr>
          <p:cNvGrpSpPr/>
          <p:nvPr userDrawn="1"/>
        </p:nvGrpSpPr>
        <p:grpSpPr>
          <a:xfrm>
            <a:off x="-1" y="1357409"/>
            <a:ext cx="12192001" cy="4846320"/>
            <a:chOff x="-1" y="1357409"/>
            <a:chExt cx="12192001" cy="4917518"/>
          </a:xfrm>
        </p:grpSpPr>
        <p:sp>
          <p:nvSpPr>
            <p:cNvPr id="16" name="Rectangle: Single Corner Snipped 18">
              <a:extLst>
                <a:ext uri="{FF2B5EF4-FFF2-40B4-BE49-F238E27FC236}">
                  <a16:creationId xmlns:a16="http://schemas.microsoft.com/office/drawing/2014/main" id="{ED5DFFCD-1EE3-E64E-B51F-BD7D72413E0B}"/>
                </a:ext>
              </a:extLst>
            </p:cNvPr>
            <p:cNvSpPr/>
            <p:nvPr userDrawn="1"/>
          </p:nvSpPr>
          <p:spPr>
            <a:xfrm flipV="1">
              <a:off x="-1" y="1357409"/>
              <a:ext cx="12192000" cy="4917518"/>
            </a:xfrm>
            <a:prstGeom prst="snip1Rect">
              <a:avLst>
                <a:gd name="adj" fmla="val 0"/>
              </a:avLst>
            </a:prstGeom>
            <a:pattFill prst="dkVert">
              <a:fgClr>
                <a:schemeClr val="accent5"/>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noProof="0" dirty="0"/>
            </a:p>
          </p:txBody>
        </p:sp>
        <p:sp>
          <p:nvSpPr>
            <p:cNvPr id="17" name="Rectangle: Single Corner Snipped 2">
              <a:extLst>
                <a:ext uri="{FF2B5EF4-FFF2-40B4-BE49-F238E27FC236}">
                  <a16:creationId xmlns:a16="http://schemas.microsoft.com/office/drawing/2014/main" id="{C12DB3CA-8E64-AA43-BFBE-A2CA9A816DBE}"/>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18" name="Freeform: Shape 23">
            <a:extLst>
              <a:ext uri="{FF2B5EF4-FFF2-40B4-BE49-F238E27FC236}">
                <a16:creationId xmlns:a16="http://schemas.microsoft.com/office/drawing/2014/main" id="{A587DEFD-D470-4142-8E0D-A71DDB147C92}"/>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9" name="Slide Number Placeholder 4">
            <a:extLst>
              <a:ext uri="{FF2B5EF4-FFF2-40B4-BE49-F238E27FC236}">
                <a16:creationId xmlns:a16="http://schemas.microsoft.com/office/drawing/2014/main" id="{7D9BF857-7910-734D-A217-5E3344220AA2}"/>
              </a:ext>
            </a:extLst>
          </p:cNvPr>
          <p:cNvSpPr txBox="1">
            <a:spLocks/>
          </p:cNvSpPr>
          <p:nvPr userDrawn="1"/>
        </p:nvSpPr>
        <p:spPr>
          <a:xfrm>
            <a:off x="11252200" y="6315075"/>
            <a:ext cx="406400" cy="365125"/>
          </a:xfrm>
          <a:prstGeom prst="rect">
            <a:avLst/>
          </a:prstGeom>
        </p:spPr>
        <p:txBody>
          <a:bodyPr/>
          <a:lstStyle>
            <a:defPPr>
              <a:defRPr lang="en-US"/>
            </a:defPPr>
            <a:lvl1pPr marL="0" algn="l" defTabSz="914400" rtl="0" eaLnBrk="1" latinLnBrk="0" hangingPunct="1">
              <a:defRPr sz="1000" kern="1200">
                <a:solidFill>
                  <a:schemeClr val="bg1"/>
                </a:solidFill>
                <a:latin typeface="Trade Gothic LT Pro" panose="020B05030403030200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263D6C4-4840-40CC-AC84-17E24B3B7BDE}" type="slidenum">
              <a:rPr lang="en-US" noProof="0" smtClean="0"/>
              <a:pPr/>
              <a:t>‹#›</a:t>
            </a:fld>
            <a:endParaRPr lang="en-US" noProof="0" dirty="0"/>
          </a:p>
        </p:txBody>
      </p:sp>
    </p:spTree>
    <p:extLst>
      <p:ext uri="{BB962C8B-B14F-4D97-AF65-F5344CB8AC3E}">
        <p14:creationId xmlns:p14="http://schemas.microsoft.com/office/powerpoint/2010/main" val="666093331"/>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60" r:id="rId3"/>
    <p:sldLayoutId id="2147483666" r:id="rId4"/>
    <p:sldLayoutId id="2147483654" r:id="rId5"/>
    <p:sldLayoutId id="2147483661" r:id="rId6"/>
    <p:sldLayoutId id="2147483677" r:id="rId7"/>
    <p:sldLayoutId id="2147483674" r:id="rId8"/>
    <p:sldLayoutId id="2147483665" r:id="rId9"/>
    <p:sldLayoutId id="2147483673" r:id="rId10"/>
    <p:sldLayoutId id="2147483662" r:id="rId11"/>
    <p:sldLayoutId id="2147483663" r:id="rId12"/>
    <p:sldLayoutId id="2147483664" r:id="rId13"/>
    <p:sldLayoutId id="2147483675" r:id="rId14"/>
    <p:sldLayoutId id="2147483676" r:id="rId15"/>
    <p:sldLayoutId id="2147483672" r:id="rId16"/>
    <p:sldLayoutId id="2147483667" r:id="rId17"/>
    <p:sldLayoutId id="2147483668" r:id="rId18"/>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336" userDrawn="1">
          <p15:clr>
            <a:srgbClr val="F26B43"/>
          </p15:clr>
        </p15:guide>
        <p15:guide id="4" orient="horz" pos="336" userDrawn="1">
          <p15:clr>
            <a:srgbClr val="F26B43"/>
          </p15:clr>
        </p15:guide>
        <p15:guide id="5" pos="7344" userDrawn="1">
          <p15:clr>
            <a:srgbClr val="F26B43"/>
          </p15:clr>
        </p15:guide>
        <p15:guide id="6" orient="horz" pos="398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png"/><Relationship Id="rId4" Type="http://schemas.openxmlformats.org/officeDocument/2006/relationships/notesSlide" Target="../notesSlides/notesSlide6.xml"/></Relationships>
</file>

<file path=ppt/slides/_rels/slide1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1.xml"/><Relationship Id="rId7" Type="http://schemas.openxmlformats.org/officeDocument/2006/relationships/image" Target="../media/image6.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2BE5BF-9922-45FB-8F3F-4446D40A051B}"/>
              </a:ext>
            </a:extLst>
          </p:cNvPr>
          <p:cNvSpPr>
            <a:spLocks noGrp="1"/>
          </p:cNvSpPr>
          <p:nvPr>
            <p:ph type="ctrTitle"/>
          </p:nvPr>
        </p:nvSpPr>
        <p:spPr>
          <a:xfrm>
            <a:off x="2308484" y="2608288"/>
            <a:ext cx="9883516" cy="776191"/>
          </a:xfrm>
        </p:spPr>
        <p:txBody>
          <a:bodyPr/>
          <a:lstStyle/>
          <a:p>
            <a:r>
              <a:rPr lang="en-US" sz="5400" dirty="0" smtClean="0"/>
              <a:t>San Francisco </a:t>
            </a:r>
            <a:br>
              <a:rPr lang="en-US" sz="5400" dirty="0" smtClean="0"/>
            </a:br>
            <a:r>
              <a:rPr lang="en-US" sz="5400" dirty="0" smtClean="0"/>
              <a:t>Pretrial Diversion Projec</a:t>
            </a:r>
            <a:r>
              <a:rPr lang="en-US" sz="5400" dirty="0" smtClean="0"/>
              <a:t>t</a:t>
            </a:r>
            <a:br>
              <a:rPr lang="en-US" sz="5400" dirty="0" smtClean="0"/>
            </a:br>
            <a:r>
              <a:rPr lang="en-US" sz="2400" dirty="0" smtClean="0">
                <a:solidFill>
                  <a:schemeClr val="accent6"/>
                </a:solidFill>
              </a:rPr>
              <a:t>Celebrating 45 Years of Community Supervision Work</a:t>
            </a:r>
            <a:endParaRPr lang="en-US" sz="2400" dirty="0">
              <a:solidFill>
                <a:schemeClr val="accent6"/>
              </a:solidFill>
            </a:endParaRPr>
          </a:p>
        </p:txBody>
      </p:sp>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74168" y="6214806"/>
            <a:ext cx="406400" cy="406400"/>
          </a:xfrm>
          <a:prstGeom prst="rect">
            <a:avLst/>
          </a:prstGeom>
        </p:spPr>
      </p:pic>
    </p:spTree>
    <p:extLst>
      <p:ext uri="{BB962C8B-B14F-4D97-AF65-F5344CB8AC3E}">
        <p14:creationId xmlns:p14="http://schemas.microsoft.com/office/powerpoint/2010/main" val="394693459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5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3BD8413-C238-49D7-A4E1-E8FEF1811A0E}"/>
              </a:ext>
            </a:extLst>
          </p:cNvPr>
          <p:cNvSpPr>
            <a:spLocks noGrp="1"/>
          </p:cNvSpPr>
          <p:nvPr>
            <p:ph type="title"/>
          </p:nvPr>
        </p:nvSpPr>
        <p:spPr/>
        <p:txBody>
          <a:bodyPr>
            <a:normAutofit/>
          </a:bodyPr>
          <a:lstStyle/>
          <a:p>
            <a:r>
              <a:rPr lang="en-US" dirty="0" smtClean="0"/>
              <a:t>Our Accountability</a:t>
            </a:r>
            <a:endParaRPr lang="en-US" dirty="0"/>
          </a:p>
        </p:txBody>
      </p:sp>
      <p:sp>
        <p:nvSpPr>
          <p:cNvPr id="2" name="Slide Number Placeholder 1">
            <a:extLst>
              <a:ext uri="{FF2B5EF4-FFF2-40B4-BE49-F238E27FC236}">
                <a16:creationId xmlns:a16="http://schemas.microsoft.com/office/drawing/2014/main" id="{0B24BF10-2B55-43AB-9F77-F1A1410384A9}"/>
              </a:ext>
            </a:extLst>
          </p:cNvPr>
          <p:cNvSpPr>
            <a:spLocks noGrp="1"/>
          </p:cNvSpPr>
          <p:nvPr>
            <p:ph type="sldNum" sz="quarter" idx="12"/>
          </p:nvPr>
        </p:nvSpPr>
        <p:spPr/>
        <p:txBody>
          <a:bodyPr/>
          <a:lstStyle/>
          <a:p>
            <a:fld id="{C263D6C4-4840-40CC-AC84-17E24B3B7BDE}" type="slidenum">
              <a:rPr lang="en-US" smtClean="0"/>
              <a:pPr/>
              <a:t>10</a:t>
            </a:fld>
            <a:endParaRPr lang="en-US"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52200" y="6273800"/>
            <a:ext cx="406400" cy="406400"/>
          </a:xfrm>
          <a:prstGeom prst="rect">
            <a:avLst/>
          </a:prstGeom>
        </p:spPr>
      </p:pic>
    </p:spTree>
    <p:extLst>
      <p:ext uri="{BB962C8B-B14F-4D97-AF65-F5344CB8AC3E}">
        <p14:creationId xmlns:p14="http://schemas.microsoft.com/office/powerpoint/2010/main" val="2708923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84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Our Accountability</a:t>
            </a:r>
          </a:p>
        </p:txBody>
      </p:sp>
      <p:sp>
        <p:nvSpPr>
          <p:cNvPr id="3" name="Slide Number Placeholder 2"/>
          <p:cNvSpPr>
            <a:spLocks noGrp="1"/>
          </p:cNvSpPr>
          <p:nvPr>
            <p:ph type="sldNum" sz="quarter" idx="12"/>
          </p:nvPr>
        </p:nvSpPr>
        <p:spPr/>
        <p:txBody>
          <a:bodyPr/>
          <a:lstStyle/>
          <a:p>
            <a:fld id="{C263D6C4-4840-40CC-AC84-17E24B3B7BDE}" type="slidenum">
              <a:rPr lang="en-US" noProof="0" smtClean="0"/>
              <a:pPr/>
              <a:t>11</a:t>
            </a:fld>
            <a:endParaRPr lang="en-US" noProof="0" dirty="0"/>
          </a:p>
        </p:txBody>
      </p:sp>
      <p:pic>
        <p:nvPicPr>
          <p:cNvPr id="5" name="Content Placeholder 4"/>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444500" y="1078456"/>
            <a:ext cx="5641668" cy="5754879"/>
          </a:xfrm>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52200" y="6315075"/>
            <a:ext cx="406400" cy="406400"/>
          </a:xfrm>
          <a:prstGeom prst="rect">
            <a:avLst/>
          </a:prstGeom>
        </p:spPr>
      </p:pic>
    </p:spTree>
    <p:extLst>
      <p:ext uri="{BB962C8B-B14F-4D97-AF65-F5344CB8AC3E}">
        <p14:creationId xmlns:p14="http://schemas.microsoft.com/office/powerpoint/2010/main" val="1649333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83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3BD8413-C238-49D7-A4E1-E8FEF1811A0E}"/>
              </a:ext>
            </a:extLst>
          </p:cNvPr>
          <p:cNvSpPr>
            <a:spLocks noGrp="1"/>
          </p:cNvSpPr>
          <p:nvPr>
            <p:ph type="title"/>
          </p:nvPr>
        </p:nvSpPr>
        <p:spPr>
          <a:xfrm>
            <a:off x="832104" y="3886200"/>
            <a:ext cx="8764180" cy="859055"/>
          </a:xfrm>
        </p:spPr>
        <p:txBody>
          <a:bodyPr>
            <a:normAutofit fontScale="90000"/>
          </a:bodyPr>
          <a:lstStyle/>
          <a:p>
            <a:r>
              <a:rPr lang="en-US" dirty="0" smtClean="0"/>
              <a:t>Our Partners for TAY Services</a:t>
            </a:r>
            <a:endParaRPr lang="en-US" dirty="0"/>
          </a:p>
        </p:txBody>
      </p:sp>
      <p:sp>
        <p:nvSpPr>
          <p:cNvPr id="2" name="Slide Number Placeholder 1">
            <a:extLst>
              <a:ext uri="{FF2B5EF4-FFF2-40B4-BE49-F238E27FC236}">
                <a16:creationId xmlns:a16="http://schemas.microsoft.com/office/drawing/2014/main" id="{0B24BF10-2B55-43AB-9F77-F1A1410384A9}"/>
              </a:ext>
            </a:extLst>
          </p:cNvPr>
          <p:cNvSpPr>
            <a:spLocks noGrp="1"/>
          </p:cNvSpPr>
          <p:nvPr>
            <p:ph type="sldNum" sz="quarter" idx="12"/>
          </p:nvPr>
        </p:nvSpPr>
        <p:spPr/>
        <p:txBody>
          <a:bodyPr/>
          <a:lstStyle/>
          <a:p>
            <a:fld id="{C263D6C4-4840-40CC-AC84-17E24B3B7BDE}" type="slidenum">
              <a:rPr lang="en-US" smtClean="0"/>
              <a:pPr/>
              <a:t>12</a:t>
            </a:fld>
            <a:endParaRPr lang="en-US"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52200" y="6273800"/>
            <a:ext cx="406400" cy="406400"/>
          </a:xfrm>
          <a:prstGeom prst="rect">
            <a:avLst/>
          </a:prstGeom>
        </p:spPr>
      </p:pic>
    </p:spTree>
    <p:extLst>
      <p:ext uri="{BB962C8B-B14F-4D97-AF65-F5344CB8AC3E}">
        <p14:creationId xmlns:p14="http://schemas.microsoft.com/office/powerpoint/2010/main" val="2968488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87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Our Partners for TAY Services</a:t>
            </a:r>
            <a:endParaRPr lang="en-US" dirty="0"/>
          </a:p>
        </p:txBody>
      </p:sp>
      <p:pic>
        <p:nvPicPr>
          <p:cNvPr id="14" name="Picture Placeholder 13"/>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l="487" r="487"/>
          <a:stretch>
            <a:fillRect/>
          </a:stretch>
        </p:blipFill>
        <p:spPr>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Picture Placeholder 14"/>
          <p:cNvPicPr>
            <a:picLocks noGrp="1" noChangeAspect="1"/>
          </p:cNvPicPr>
          <p:nvPr>
            <p:ph type="pic" sz="quarter" idx="14"/>
          </p:nvPr>
        </p:nvPicPr>
        <p:blipFill>
          <a:blip r:embed="rId5">
            <a:extLst>
              <a:ext uri="{28A0092B-C50C-407E-A947-70E740481C1C}">
                <a14:useLocalDpi xmlns:a14="http://schemas.microsoft.com/office/drawing/2010/main" val="0"/>
              </a:ext>
            </a:extLst>
          </a:blip>
          <a:srcRect l="9960" r="9960"/>
          <a:stretch>
            <a:fillRect/>
          </a:stretch>
        </p:blipFill>
        <p:spPr>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Picture Placeholder 15"/>
          <p:cNvPicPr>
            <a:picLocks noGrp="1" noChangeAspect="1"/>
          </p:cNvPicPr>
          <p:nvPr>
            <p:ph type="pic" sz="quarter" idx="15"/>
          </p:nvPr>
        </p:nvPicPr>
        <p:blipFill>
          <a:blip r:embed="rId6">
            <a:extLst>
              <a:ext uri="{28A0092B-C50C-407E-A947-70E740481C1C}">
                <a14:useLocalDpi xmlns:a14="http://schemas.microsoft.com/office/drawing/2010/main" val="0"/>
              </a:ext>
            </a:extLst>
          </a:blip>
          <a:srcRect t="13544" b="13544"/>
          <a:stretch>
            <a:fillRect/>
          </a:stretch>
        </p:blipFill>
        <p:spPr>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7" name="Picture Placeholder 16"/>
          <p:cNvPicPr>
            <a:picLocks noGrp="1" noChangeAspect="1"/>
          </p:cNvPicPr>
          <p:nvPr>
            <p:ph type="pic" sz="quarter" idx="16"/>
          </p:nvPr>
        </p:nvPicPr>
        <p:blipFill>
          <a:blip r:embed="rId7">
            <a:extLst>
              <a:ext uri="{28A0092B-C50C-407E-A947-70E740481C1C}">
                <a14:useLocalDpi xmlns:a14="http://schemas.microsoft.com/office/drawing/2010/main" val="0"/>
              </a:ext>
            </a:extLst>
          </a:blip>
          <a:stretch>
            <a:fillRect/>
          </a:stretch>
        </p:blipFill>
        <p:spPr>
          <a:xfrm>
            <a:off x="7710266" y="2222666"/>
            <a:ext cx="1259505" cy="10076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8" name="Picture Placeholder 17"/>
          <p:cNvPicPr>
            <a:picLocks noGrp="1" noChangeAspect="1"/>
          </p:cNvPicPr>
          <p:nvPr>
            <p:ph type="pic" sz="quarter" idx="17"/>
          </p:nvPr>
        </p:nvPicPr>
        <p:blipFill>
          <a:blip r:embed="rId8">
            <a:extLst>
              <a:ext uri="{28A0092B-C50C-407E-A947-70E740481C1C}">
                <a14:useLocalDpi xmlns:a14="http://schemas.microsoft.com/office/drawing/2010/main" val="0"/>
              </a:ext>
            </a:extLst>
          </a:blip>
          <a:srcRect t="63" b="63"/>
          <a:stretch>
            <a:fillRect/>
          </a:stretch>
        </p:blipFill>
        <p:spPr>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Text Placeholder 7"/>
          <p:cNvSpPr>
            <a:spLocks noGrp="1"/>
          </p:cNvSpPr>
          <p:nvPr>
            <p:ph type="body" sz="quarter" idx="18"/>
          </p:nvPr>
        </p:nvSpPr>
        <p:spPr>
          <a:xfrm>
            <a:off x="719894" y="3856634"/>
            <a:ext cx="1776140" cy="1463040"/>
          </a:xfrm>
        </p:spPr>
        <p:txBody>
          <a:bodyPr/>
          <a:lstStyle/>
          <a:p>
            <a:pPr algn="l"/>
            <a:r>
              <a:rPr lang="en-US" b="1" dirty="0" smtClean="0"/>
              <a:t>San Francisco Sheriffs Office</a:t>
            </a:r>
          </a:p>
          <a:p>
            <a:pPr algn="l"/>
            <a:r>
              <a:rPr lang="en-US" dirty="0" smtClean="0"/>
              <a:t>- Five Keys Schools and Programs</a:t>
            </a:r>
          </a:p>
          <a:p>
            <a:pPr algn="l"/>
            <a:r>
              <a:rPr lang="en-US" dirty="0" smtClean="0"/>
              <a:t>- ReSet Justice Collaborative for African American and Pacific Islander youth</a:t>
            </a:r>
          </a:p>
          <a:p>
            <a:pPr algn="l"/>
            <a:endParaRPr lang="en-US" dirty="0"/>
          </a:p>
        </p:txBody>
      </p:sp>
      <p:sp>
        <p:nvSpPr>
          <p:cNvPr id="9" name="Text Placeholder 8"/>
          <p:cNvSpPr>
            <a:spLocks noGrp="1"/>
          </p:cNvSpPr>
          <p:nvPr>
            <p:ph type="body" sz="quarter" idx="19"/>
          </p:nvPr>
        </p:nvSpPr>
        <p:spPr>
          <a:xfrm>
            <a:off x="2963912" y="3856634"/>
            <a:ext cx="1776140" cy="1934565"/>
          </a:xfrm>
        </p:spPr>
        <p:txBody>
          <a:bodyPr/>
          <a:lstStyle/>
          <a:p>
            <a:pPr algn="l"/>
            <a:r>
              <a:rPr lang="en-US" b="1" dirty="0" smtClean="0"/>
              <a:t>Latino Task Force </a:t>
            </a:r>
            <a:r>
              <a:rPr lang="en-US" dirty="0" smtClean="0"/>
              <a:t>multi service providers…</a:t>
            </a:r>
            <a:endParaRPr lang="en-US" dirty="0"/>
          </a:p>
          <a:p>
            <a:pPr algn="l"/>
            <a:r>
              <a:rPr lang="en-US" dirty="0" smtClean="0"/>
              <a:t>- BACR</a:t>
            </a:r>
          </a:p>
          <a:p>
            <a:pPr algn="l"/>
            <a:r>
              <a:rPr lang="en-US" dirty="0" smtClean="0"/>
              <a:t>- Horizons Unlimited</a:t>
            </a:r>
            <a:endParaRPr lang="en-US" dirty="0"/>
          </a:p>
          <a:p>
            <a:pPr algn="l"/>
            <a:r>
              <a:rPr lang="en-US" dirty="0" smtClean="0"/>
              <a:t>- Roadmap To Peace</a:t>
            </a:r>
          </a:p>
          <a:p>
            <a:pPr algn="l"/>
            <a:r>
              <a:rPr lang="en-US" dirty="0" smtClean="0"/>
              <a:t>- Street Violence Intervention Project (SVIP)</a:t>
            </a:r>
          </a:p>
          <a:p>
            <a:pPr algn="l"/>
            <a:r>
              <a:rPr lang="en-US" dirty="0" smtClean="0"/>
              <a:t>- UCSF Wraparound </a:t>
            </a:r>
            <a:endParaRPr lang="en-US" dirty="0"/>
          </a:p>
          <a:p>
            <a:pPr algn="l"/>
            <a:endParaRPr lang="en-US" dirty="0" smtClean="0"/>
          </a:p>
        </p:txBody>
      </p:sp>
      <p:sp>
        <p:nvSpPr>
          <p:cNvPr id="10" name="Text Placeholder 9"/>
          <p:cNvSpPr>
            <a:spLocks noGrp="1"/>
          </p:cNvSpPr>
          <p:nvPr>
            <p:ph type="body" sz="quarter" idx="20"/>
          </p:nvPr>
        </p:nvSpPr>
        <p:spPr>
          <a:xfrm>
            <a:off x="5207930" y="3856634"/>
            <a:ext cx="1776140" cy="1463040"/>
          </a:xfrm>
        </p:spPr>
        <p:txBody>
          <a:bodyPr/>
          <a:lstStyle/>
          <a:p>
            <a:pPr algn="l"/>
            <a:r>
              <a:rPr lang="en-US" b="1" dirty="0" smtClean="0"/>
              <a:t>Goodwill Industries</a:t>
            </a:r>
          </a:p>
          <a:p>
            <a:pPr algn="l"/>
            <a:r>
              <a:rPr lang="en-US" dirty="0" smtClean="0"/>
              <a:t>- Job Coaching, job training, and job placement support</a:t>
            </a:r>
          </a:p>
          <a:p>
            <a:pPr algn="l"/>
            <a:endParaRPr lang="en-US" dirty="0" smtClean="0"/>
          </a:p>
          <a:p>
            <a:pPr algn="l"/>
            <a:endParaRPr lang="en-US" dirty="0"/>
          </a:p>
        </p:txBody>
      </p:sp>
      <p:sp>
        <p:nvSpPr>
          <p:cNvPr id="11" name="Text Placeholder 10"/>
          <p:cNvSpPr>
            <a:spLocks noGrp="1"/>
          </p:cNvSpPr>
          <p:nvPr>
            <p:ph type="body" sz="quarter" idx="21"/>
          </p:nvPr>
        </p:nvSpPr>
        <p:spPr>
          <a:xfrm>
            <a:off x="7451948" y="3856634"/>
            <a:ext cx="1776140" cy="1463040"/>
          </a:xfrm>
        </p:spPr>
        <p:txBody>
          <a:bodyPr/>
          <a:lstStyle/>
          <a:p>
            <a:pPr algn="l"/>
            <a:r>
              <a:rPr lang="en-US" b="1" dirty="0" smtClean="0"/>
              <a:t>Episcopal Community Services</a:t>
            </a:r>
          </a:p>
          <a:p>
            <a:pPr algn="l"/>
            <a:r>
              <a:rPr lang="en-US" dirty="0" smtClean="0"/>
              <a:t>- Housing Support</a:t>
            </a:r>
          </a:p>
          <a:p>
            <a:endParaRPr lang="en-US" dirty="0"/>
          </a:p>
        </p:txBody>
      </p:sp>
      <p:sp>
        <p:nvSpPr>
          <p:cNvPr id="12" name="Text Placeholder 11"/>
          <p:cNvSpPr>
            <a:spLocks noGrp="1"/>
          </p:cNvSpPr>
          <p:nvPr>
            <p:ph type="body" sz="quarter" idx="22"/>
          </p:nvPr>
        </p:nvSpPr>
        <p:spPr>
          <a:xfrm>
            <a:off x="9695965" y="3856634"/>
            <a:ext cx="1776140" cy="1463040"/>
          </a:xfrm>
        </p:spPr>
        <p:txBody>
          <a:bodyPr/>
          <a:lstStyle/>
          <a:p>
            <a:pPr algn="l"/>
            <a:r>
              <a:rPr lang="en-US" b="1" dirty="0" smtClean="0"/>
              <a:t>Larkin Street Youth Service</a:t>
            </a:r>
          </a:p>
          <a:p>
            <a:pPr algn="l"/>
            <a:r>
              <a:rPr lang="en-US" dirty="0" smtClean="0"/>
              <a:t>- Housing Support</a:t>
            </a:r>
            <a:endParaRPr lang="en-US" dirty="0"/>
          </a:p>
        </p:txBody>
      </p:sp>
      <p:sp>
        <p:nvSpPr>
          <p:cNvPr id="13" name="Slide Number Placeholder 12"/>
          <p:cNvSpPr>
            <a:spLocks noGrp="1"/>
          </p:cNvSpPr>
          <p:nvPr>
            <p:ph type="sldNum" sz="quarter" idx="12"/>
          </p:nvPr>
        </p:nvSpPr>
        <p:spPr/>
        <p:txBody>
          <a:bodyPr/>
          <a:lstStyle/>
          <a:p>
            <a:fld id="{C263D6C4-4840-40CC-AC84-17E24B3B7BDE}" type="slidenum">
              <a:rPr lang="en-US" noProof="0" smtClean="0"/>
              <a:pPr/>
              <a:t>13</a:t>
            </a:fld>
            <a:endParaRPr lang="en-US" noProof="0" dirty="0"/>
          </a:p>
        </p:txBody>
      </p:sp>
      <p:pic>
        <p:nvPicPr>
          <p:cNvPr id="19"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268905" y="6273800"/>
            <a:ext cx="406400" cy="406400"/>
          </a:xfrm>
          <a:prstGeom prst="rect">
            <a:avLst/>
          </a:prstGeom>
        </p:spPr>
      </p:pic>
    </p:spTree>
    <p:extLst>
      <p:ext uri="{BB962C8B-B14F-4D97-AF65-F5344CB8AC3E}">
        <p14:creationId xmlns:p14="http://schemas.microsoft.com/office/powerpoint/2010/main" val="1000891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9127"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normAutofit fontScale="77500" lnSpcReduction="20000"/>
          </a:bodyPr>
          <a:lstStyle/>
          <a:p>
            <a:r>
              <a:rPr lang="en-US" dirty="0" smtClean="0"/>
              <a:t>Now I am open to any questions you may have about the presentation and our services!</a:t>
            </a:r>
            <a:endParaRPr lang="en-US" dirty="0"/>
          </a:p>
        </p:txBody>
      </p:sp>
      <p:sp>
        <p:nvSpPr>
          <p:cNvPr id="3" name="Slide Number Placeholder 2"/>
          <p:cNvSpPr>
            <a:spLocks noGrp="1"/>
          </p:cNvSpPr>
          <p:nvPr>
            <p:ph type="sldNum" sz="quarter" idx="12"/>
          </p:nvPr>
        </p:nvSpPr>
        <p:spPr/>
        <p:txBody>
          <a:bodyPr/>
          <a:lstStyle/>
          <a:p>
            <a:fld id="{C263D6C4-4840-40CC-AC84-17E24B3B7BDE}" type="slidenum">
              <a:rPr lang="en-US" noProof="0" smtClean="0"/>
              <a:pPr/>
              <a:t>14</a:t>
            </a:fld>
            <a:endParaRPr lang="en-US" noProof="0" dirty="0"/>
          </a:p>
        </p:txBody>
      </p:sp>
      <p:sp>
        <p:nvSpPr>
          <p:cNvPr id="4" name="Title 3"/>
          <p:cNvSpPr>
            <a:spLocks noGrp="1"/>
          </p:cNvSpPr>
          <p:nvPr>
            <p:ph type="title"/>
          </p:nvPr>
        </p:nvSpPr>
        <p:spPr/>
        <p:txBody>
          <a:bodyPr>
            <a:normAutofit fontScale="90000"/>
          </a:bodyPr>
          <a:lstStyle/>
          <a:p>
            <a:r>
              <a:rPr lang="en-US" dirty="0" smtClean="0"/>
              <a:t>Thank you for inviting us to present today!</a:t>
            </a:r>
            <a:endParaRPr lang="en-US"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49703" y="6273800"/>
            <a:ext cx="406400" cy="406400"/>
          </a:xfrm>
          <a:prstGeom prst="rect">
            <a:avLst/>
          </a:prstGeom>
        </p:spPr>
      </p:pic>
    </p:spTree>
    <p:extLst>
      <p:ext uri="{BB962C8B-B14F-4D97-AF65-F5344CB8AC3E}">
        <p14:creationId xmlns:p14="http://schemas.microsoft.com/office/powerpoint/2010/main" val="3767999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31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3BD8413-C238-49D7-A4E1-E8FEF1811A0E}"/>
              </a:ext>
            </a:extLst>
          </p:cNvPr>
          <p:cNvSpPr>
            <a:spLocks noGrp="1"/>
          </p:cNvSpPr>
          <p:nvPr>
            <p:ph type="title"/>
          </p:nvPr>
        </p:nvSpPr>
        <p:spPr/>
        <p:txBody>
          <a:bodyPr/>
          <a:lstStyle/>
          <a:p>
            <a:r>
              <a:rPr lang="en-US" dirty="0" smtClean="0"/>
              <a:t>Release Programs</a:t>
            </a:r>
            <a:endParaRPr lang="en-US" dirty="0"/>
          </a:p>
        </p:txBody>
      </p:sp>
      <p:sp>
        <p:nvSpPr>
          <p:cNvPr id="2" name="Slide Number Placeholder 1">
            <a:extLst>
              <a:ext uri="{FF2B5EF4-FFF2-40B4-BE49-F238E27FC236}">
                <a16:creationId xmlns:a16="http://schemas.microsoft.com/office/drawing/2014/main" id="{0B24BF10-2B55-43AB-9F77-F1A1410384A9}"/>
              </a:ext>
            </a:extLst>
          </p:cNvPr>
          <p:cNvSpPr>
            <a:spLocks noGrp="1"/>
          </p:cNvSpPr>
          <p:nvPr>
            <p:ph type="sldNum" sz="quarter" idx="12"/>
          </p:nvPr>
        </p:nvSpPr>
        <p:spPr/>
        <p:txBody>
          <a:bodyPr/>
          <a:lstStyle/>
          <a:p>
            <a:fld id="{C263D6C4-4840-40CC-AC84-17E24B3B7BDE}" type="slidenum">
              <a:rPr lang="en-US" smtClean="0"/>
              <a:pPr/>
              <a:t>2</a:t>
            </a:fld>
            <a:endParaRPr lang="en-US" dirty="0"/>
          </a:p>
        </p:txBody>
      </p:sp>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04600" y="6273800"/>
            <a:ext cx="406400" cy="406400"/>
          </a:xfrm>
          <a:prstGeom prst="rect">
            <a:avLst/>
          </a:prstGeom>
        </p:spPr>
      </p:pic>
    </p:spTree>
    <p:extLst>
      <p:ext uri="{BB962C8B-B14F-4D97-AF65-F5344CB8AC3E}">
        <p14:creationId xmlns:p14="http://schemas.microsoft.com/office/powerpoint/2010/main" val="2902794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24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Own Recognizance Program (OR)</a:t>
            </a:r>
            <a:endParaRPr lang="en-US" dirty="0"/>
          </a:p>
        </p:txBody>
      </p:sp>
      <p:sp>
        <p:nvSpPr>
          <p:cNvPr id="3" name="Slide Number Placeholder 2"/>
          <p:cNvSpPr>
            <a:spLocks noGrp="1"/>
          </p:cNvSpPr>
          <p:nvPr>
            <p:ph type="sldNum" sz="quarter" idx="12"/>
          </p:nvPr>
        </p:nvSpPr>
        <p:spPr/>
        <p:txBody>
          <a:bodyPr/>
          <a:lstStyle/>
          <a:p>
            <a:fld id="{C263D6C4-4840-40CC-AC84-17E24B3B7BDE}" type="slidenum">
              <a:rPr lang="en-US" noProof="0" smtClean="0"/>
              <a:pPr/>
              <a:t>3</a:t>
            </a:fld>
            <a:endParaRPr lang="en-US" noProof="0" dirty="0"/>
          </a:p>
        </p:txBody>
      </p:sp>
      <p:sp>
        <p:nvSpPr>
          <p:cNvPr id="4" name="Text Placeholder 3"/>
          <p:cNvSpPr>
            <a:spLocks noGrp="1"/>
          </p:cNvSpPr>
          <p:nvPr>
            <p:ph type="body" sz="quarter" idx="13"/>
          </p:nvPr>
        </p:nvSpPr>
        <p:spPr>
          <a:xfrm>
            <a:off x="1409700" y="1749569"/>
            <a:ext cx="9372600" cy="4565505"/>
          </a:xfrm>
        </p:spPr>
        <p:txBody>
          <a:bodyPr>
            <a:normAutofit fontScale="40000" lnSpcReduction="20000"/>
          </a:bodyPr>
          <a:lstStyle/>
          <a:p>
            <a:pPr algn="l"/>
            <a:endParaRPr lang="en-US" dirty="0" smtClean="0"/>
          </a:p>
          <a:p>
            <a:pPr algn="l"/>
            <a:r>
              <a:rPr lang="en-US" dirty="0" smtClean="0"/>
              <a:t>OR </a:t>
            </a:r>
            <a:r>
              <a:rPr lang="en-US" dirty="0"/>
              <a:t>staff prepare essential case materials to support judicial determinations regarding pretrial release. In addition, they oversee monitoring and supervision for two levels of pretrial release for clients with misdemeanor and felony cases:</a:t>
            </a:r>
          </a:p>
          <a:p>
            <a:pPr algn="l"/>
            <a:endParaRPr lang="en-US" dirty="0" smtClean="0"/>
          </a:p>
          <a:p>
            <a:pPr algn="l"/>
            <a:r>
              <a:rPr lang="en-US" dirty="0" smtClean="0"/>
              <a:t>No </a:t>
            </a:r>
            <a:r>
              <a:rPr lang="en-US" dirty="0"/>
              <a:t>Active Supervision (OR-NAS): clients receive court reminder calls</a:t>
            </a:r>
          </a:p>
          <a:p>
            <a:pPr algn="l"/>
            <a:endParaRPr lang="en-US" dirty="0" smtClean="0"/>
          </a:p>
          <a:p>
            <a:pPr algn="l"/>
            <a:r>
              <a:rPr lang="en-US" dirty="0" smtClean="0"/>
              <a:t>Minimum </a:t>
            </a:r>
            <a:r>
              <a:rPr lang="en-US" dirty="0"/>
              <a:t>Supervision (OR-MS): clients receive court reminder calls and check in with our office twice per week by phone</a:t>
            </a:r>
          </a:p>
          <a:p>
            <a:pPr algn="l"/>
            <a:endParaRPr lang="en-US" dirty="0"/>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52200" y="6315074"/>
            <a:ext cx="406400" cy="406400"/>
          </a:xfrm>
          <a:prstGeom prst="rect">
            <a:avLst/>
          </a:prstGeom>
        </p:spPr>
      </p:pic>
    </p:spTree>
    <p:extLst>
      <p:ext uri="{BB962C8B-B14F-4D97-AF65-F5344CB8AC3E}">
        <p14:creationId xmlns:p14="http://schemas.microsoft.com/office/powerpoint/2010/main" val="3259842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22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Assertive Case Management Program (ACM)</a:t>
            </a:r>
            <a:endParaRPr lang="en-US" dirty="0"/>
          </a:p>
        </p:txBody>
      </p:sp>
      <p:sp>
        <p:nvSpPr>
          <p:cNvPr id="3" name="Slide Number Placeholder 2"/>
          <p:cNvSpPr>
            <a:spLocks noGrp="1"/>
          </p:cNvSpPr>
          <p:nvPr>
            <p:ph type="sldNum" sz="quarter" idx="12"/>
          </p:nvPr>
        </p:nvSpPr>
        <p:spPr/>
        <p:txBody>
          <a:bodyPr/>
          <a:lstStyle/>
          <a:p>
            <a:fld id="{C263D6C4-4840-40CC-AC84-17E24B3B7BDE}" type="slidenum">
              <a:rPr lang="en-US" noProof="0" smtClean="0"/>
              <a:pPr/>
              <a:t>4</a:t>
            </a:fld>
            <a:endParaRPr lang="en-US" noProof="0" dirty="0"/>
          </a:p>
        </p:txBody>
      </p:sp>
      <p:sp>
        <p:nvSpPr>
          <p:cNvPr id="4" name="Text Placeholder 3"/>
          <p:cNvSpPr>
            <a:spLocks noGrp="1"/>
          </p:cNvSpPr>
          <p:nvPr>
            <p:ph type="body" sz="quarter" idx="13"/>
          </p:nvPr>
        </p:nvSpPr>
        <p:spPr>
          <a:xfrm>
            <a:off x="1409700" y="1749569"/>
            <a:ext cx="9372600" cy="4565505"/>
          </a:xfrm>
        </p:spPr>
        <p:txBody>
          <a:bodyPr>
            <a:normAutofit fontScale="55000" lnSpcReduction="20000"/>
          </a:bodyPr>
          <a:lstStyle/>
          <a:p>
            <a:pPr algn="l"/>
            <a:r>
              <a:rPr lang="en-US" dirty="0"/>
              <a:t>The ACM program is geared towards higher needs clients with felony and misdemeanor cases. This program provides clients with more intensive, structured  supervision and more frequent, in-person contacts. Further, program staff build treatment plans and make referrals to community programs, which serve as supplemental sources of care and treatment throughout the client’s relationship with our organization. These referrals may relate to substance use, behavioral health, education, and employment.</a:t>
            </a:r>
            <a:endParaRPr lang="en-US"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52200" y="6315074"/>
            <a:ext cx="406400" cy="406400"/>
          </a:xfrm>
          <a:prstGeom prst="rect">
            <a:avLst/>
          </a:prstGeom>
        </p:spPr>
      </p:pic>
    </p:spTree>
    <p:extLst>
      <p:ext uri="{BB962C8B-B14F-4D97-AF65-F5344CB8AC3E}">
        <p14:creationId xmlns:p14="http://schemas.microsoft.com/office/powerpoint/2010/main" val="3153346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68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In-Custody Referral Program (ICR)</a:t>
            </a:r>
            <a:endParaRPr lang="en-US" dirty="0"/>
          </a:p>
        </p:txBody>
      </p:sp>
      <p:sp>
        <p:nvSpPr>
          <p:cNvPr id="3" name="Slide Number Placeholder 2"/>
          <p:cNvSpPr>
            <a:spLocks noGrp="1"/>
          </p:cNvSpPr>
          <p:nvPr>
            <p:ph type="sldNum" sz="quarter" idx="12"/>
          </p:nvPr>
        </p:nvSpPr>
        <p:spPr/>
        <p:txBody>
          <a:bodyPr/>
          <a:lstStyle/>
          <a:p>
            <a:fld id="{C263D6C4-4840-40CC-AC84-17E24B3B7BDE}" type="slidenum">
              <a:rPr lang="en-US" noProof="0" smtClean="0"/>
              <a:pPr/>
              <a:t>5</a:t>
            </a:fld>
            <a:endParaRPr lang="en-US" noProof="0" dirty="0"/>
          </a:p>
        </p:txBody>
      </p:sp>
      <p:sp>
        <p:nvSpPr>
          <p:cNvPr id="4" name="Text Placeholder 3"/>
          <p:cNvSpPr>
            <a:spLocks noGrp="1"/>
          </p:cNvSpPr>
          <p:nvPr>
            <p:ph type="body" sz="quarter" idx="13"/>
          </p:nvPr>
        </p:nvSpPr>
        <p:spPr>
          <a:xfrm>
            <a:off x="1409700" y="1749569"/>
            <a:ext cx="9372600" cy="4565505"/>
          </a:xfrm>
        </p:spPr>
        <p:txBody>
          <a:bodyPr>
            <a:normAutofit fontScale="40000" lnSpcReduction="20000"/>
          </a:bodyPr>
          <a:lstStyle/>
          <a:p>
            <a:pPr algn="l"/>
            <a:r>
              <a:rPr lang="en-US" dirty="0"/>
              <a:t>When clients have serious charges and/or a lengthier history of legal misconduct, the courts will often contact our ICR program. This program coordinates immediate placement in an in-patient or out-patient treatment program, which gives the court greater assurances that clients with the most significant barriers will receive a timely and commensurate treatment response. After clients are referred to the ICR program by the court, interviews are conducted to assess which community program(s) would benefit a prospective client. </a:t>
            </a:r>
          </a:p>
          <a:p>
            <a:pPr algn="l"/>
            <a:r>
              <a:rPr lang="en-US" dirty="0"/>
              <a:t>Based on the assessment interviews, the ICR team will make recommendations to the court whether to grant or deny release, which community programs have placement available, and which conditions of release should apply.</a:t>
            </a:r>
          </a:p>
          <a:p>
            <a:pPr algn="l"/>
            <a:endParaRPr lang="en-US"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52200" y="6315074"/>
            <a:ext cx="406400" cy="406400"/>
          </a:xfrm>
          <a:prstGeom prst="rect">
            <a:avLst/>
          </a:prstGeom>
        </p:spPr>
      </p:pic>
    </p:spTree>
    <p:extLst>
      <p:ext uri="{BB962C8B-B14F-4D97-AF65-F5344CB8AC3E}">
        <p14:creationId xmlns:p14="http://schemas.microsoft.com/office/powerpoint/2010/main" val="93103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31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3BD8413-C238-49D7-A4E1-E8FEF1811A0E}"/>
              </a:ext>
            </a:extLst>
          </p:cNvPr>
          <p:cNvSpPr>
            <a:spLocks noGrp="1"/>
          </p:cNvSpPr>
          <p:nvPr>
            <p:ph type="title"/>
          </p:nvPr>
        </p:nvSpPr>
        <p:spPr/>
        <p:txBody>
          <a:bodyPr/>
          <a:lstStyle/>
          <a:p>
            <a:r>
              <a:rPr lang="en-US" dirty="0" smtClean="0"/>
              <a:t>Diversion </a:t>
            </a:r>
            <a:r>
              <a:rPr lang="en-US" dirty="0"/>
              <a:t>Programs</a:t>
            </a:r>
            <a:endParaRPr lang="en-US" dirty="0"/>
          </a:p>
        </p:txBody>
      </p:sp>
      <p:sp>
        <p:nvSpPr>
          <p:cNvPr id="2" name="Slide Number Placeholder 1">
            <a:extLst>
              <a:ext uri="{FF2B5EF4-FFF2-40B4-BE49-F238E27FC236}">
                <a16:creationId xmlns:a16="http://schemas.microsoft.com/office/drawing/2014/main" id="{0B24BF10-2B55-43AB-9F77-F1A1410384A9}"/>
              </a:ext>
            </a:extLst>
          </p:cNvPr>
          <p:cNvSpPr>
            <a:spLocks noGrp="1"/>
          </p:cNvSpPr>
          <p:nvPr>
            <p:ph type="sldNum" sz="quarter" idx="12"/>
          </p:nvPr>
        </p:nvSpPr>
        <p:spPr/>
        <p:txBody>
          <a:bodyPr/>
          <a:lstStyle/>
          <a:p>
            <a:fld id="{C263D6C4-4840-40CC-AC84-17E24B3B7BDE}" type="slidenum">
              <a:rPr lang="en-US" smtClean="0"/>
              <a:pPr/>
              <a:t>6</a:t>
            </a:fld>
            <a:endParaRPr lang="en-US"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52200" y="6273800"/>
            <a:ext cx="406400" cy="406400"/>
          </a:xfrm>
          <a:prstGeom prst="rect">
            <a:avLst/>
          </a:prstGeom>
        </p:spPr>
      </p:pic>
    </p:spTree>
    <p:extLst>
      <p:ext uri="{BB962C8B-B14F-4D97-AF65-F5344CB8AC3E}">
        <p14:creationId xmlns:p14="http://schemas.microsoft.com/office/powerpoint/2010/main" val="2054776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11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Diversion Programs</a:t>
            </a:r>
          </a:p>
        </p:txBody>
      </p:sp>
      <p:sp>
        <p:nvSpPr>
          <p:cNvPr id="3" name="Slide Number Placeholder 2"/>
          <p:cNvSpPr>
            <a:spLocks noGrp="1"/>
          </p:cNvSpPr>
          <p:nvPr>
            <p:ph type="sldNum" sz="quarter" idx="12"/>
          </p:nvPr>
        </p:nvSpPr>
        <p:spPr/>
        <p:txBody>
          <a:bodyPr/>
          <a:lstStyle/>
          <a:p>
            <a:fld id="{C263D6C4-4840-40CC-AC84-17E24B3B7BDE}" type="slidenum">
              <a:rPr lang="en-US" noProof="0" smtClean="0"/>
              <a:pPr/>
              <a:t>7</a:t>
            </a:fld>
            <a:endParaRPr lang="en-US" noProof="0" dirty="0"/>
          </a:p>
        </p:txBody>
      </p:sp>
      <p:sp>
        <p:nvSpPr>
          <p:cNvPr id="4" name="Text Placeholder 3"/>
          <p:cNvSpPr>
            <a:spLocks noGrp="1"/>
          </p:cNvSpPr>
          <p:nvPr>
            <p:ph type="body" sz="quarter" idx="13"/>
          </p:nvPr>
        </p:nvSpPr>
        <p:spPr>
          <a:xfrm>
            <a:off x="444500" y="1749570"/>
            <a:ext cx="11214100" cy="4565505"/>
          </a:xfrm>
        </p:spPr>
        <p:txBody>
          <a:bodyPr>
            <a:normAutofit fontScale="25000" lnSpcReduction="20000"/>
          </a:bodyPr>
          <a:lstStyle/>
          <a:p>
            <a:pPr algn="l"/>
            <a:r>
              <a:rPr lang="en-US" b="1" dirty="0"/>
              <a:t>Pretrial Diversion (PTD)</a:t>
            </a:r>
            <a:endParaRPr lang="en-US" dirty="0"/>
          </a:p>
          <a:p>
            <a:pPr algn="l"/>
            <a:r>
              <a:rPr lang="en-US" b="1" dirty="0"/>
              <a:t>Primary Caregiver Diversion (PCD)</a:t>
            </a:r>
            <a:endParaRPr lang="en-US" dirty="0"/>
          </a:p>
          <a:p>
            <a:pPr algn="l"/>
            <a:r>
              <a:rPr lang="en-US" b="1" dirty="0"/>
              <a:t>Neighborhood Court (NCT)</a:t>
            </a:r>
            <a:endParaRPr lang="en-US" dirty="0"/>
          </a:p>
          <a:p>
            <a:pPr algn="l"/>
            <a:r>
              <a:rPr lang="en-US" dirty="0"/>
              <a:t>PTD, PCD and NCT diversion programs represent community models where instead of being prosecuted, clients who are referred to these programs by the Court will be diverted to a community program where they will be assigned a program, upon the completion of which their case will be dismissed. </a:t>
            </a:r>
          </a:p>
          <a:p>
            <a:pPr algn="l"/>
            <a:endParaRPr lang="en-US" b="1" dirty="0" smtClean="0"/>
          </a:p>
          <a:p>
            <a:pPr algn="l"/>
            <a:r>
              <a:rPr lang="en-US" b="1" dirty="0" smtClean="0"/>
              <a:t>Street </a:t>
            </a:r>
            <a:r>
              <a:rPr lang="en-US" b="1" dirty="0"/>
              <a:t>Environmental Services (SESP)</a:t>
            </a:r>
            <a:endParaRPr lang="en-US" dirty="0"/>
          </a:p>
          <a:p>
            <a:pPr algn="l"/>
            <a:r>
              <a:rPr lang="en-US" b="1" dirty="0"/>
              <a:t>Project 20</a:t>
            </a:r>
            <a:endParaRPr lang="en-US" dirty="0"/>
          </a:p>
          <a:p>
            <a:pPr algn="l"/>
            <a:r>
              <a:rPr lang="en-US" dirty="0"/>
              <a:t>SESP and P20 are diversion programs that provide alternatives to monetary fines. These diversion programs will assign referred clients to projects of street beautification and cleaning to work off their fines, and upon completion of their projects, their fines will be dismissed.</a:t>
            </a:r>
          </a:p>
          <a:p>
            <a:pPr algn="l"/>
            <a:endParaRPr lang="en-US" b="1" dirty="0" smtClean="0"/>
          </a:p>
          <a:p>
            <a:pPr algn="l"/>
            <a:r>
              <a:rPr lang="en-US" b="1" dirty="0" smtClean="0"/>
              <a:t>Veteran’s </a:t>
            </a:r>
            <a:r>
              <a:rPr lang="en-US" b="1" dirty="0"/>
              <a:t>Court (VJC)</a:t>
            </a:r>
            <a:endParaRPr lang="en-US" dirty="0"/>
          </a:p>
          <a:p>
            <a:pPr algn="l"/>
            <a:r>
              <a:rPr lang="en-US" b="1" dirty="0"/>
              <a:t>Parole Reentry Court (PRC)</a:t>
            </a:r>
            <a:endParaRPr lang="en-US" dirty="0"/>
          </a:p>
          <a:p>
            <a:pPr algn="l"/>
            <a:r>
              <a:rPr lang="en-US" dirty="0"/>
              <a:t>VJC and PRC diversion programs provide alternative court models that are focused on treatment, housing and supportive services rather than prosecution, trial and sentencing. In each of these programs, each court appearance is a meeting about treatment progress instead of a step towards trial and sentencing that one would see in the traditional court model.</a:t>
            </a:r>
          </a:p>
          <a:p>
            <a:pPr algn="l"/>
            <a:endParaRPr lang="en-US"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52200" y="6273800"/>
            <a:ext cx="406400" cy="406400"/>
          </a:xfrm>
          <a:prstGeom prst="rect">
            <a:avLst/>
          </a:prstGeom>
        </p:spPr>
      </p:pic>
    </p:spTree>
    <p:extLst>
      <p:ext uri="{BB962C8B-B14F-4D97-AF65-F5344CB8AC3E}">
        <p14:creationId xmlns:p14="http://schemas.microsoft.com/office/powerpoint/2010/main" val="173585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90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3BD8413-C238-49D7-A4E1-E8FEF1811A0E}"/>
              </a:ext>
            </a:extLst>
          </p:cNvPr>
          <p:cNvSpPr>
            <a:spLocks noGrp="1"/>
          </p:cNvSpPr>
          <p:nvPr>
            <p:ph type="title"/>
          </p:nvPr>
        </p:nvSpPr>
        <p:spPr/>
        <p:txBody>
          <a:bodyPr>
            <a:normAutofit/>
          </a:bodyPr>
          <a:lstStyle/>
          <a:p>
            <a:r>
              <a:rPr lang="en-US" dirty="0"/>
              <a:t>In-Custody </a:t>
            </a:r>
            <a:r>
              <a:rPr lang="en-US" dirty="0" smtClean="0"/>
              <a:t>Programs</a:t>
            </a:r>
            <a:endParaRPr lang="en-US" dirty="0"/>
          </a:p>
        </p:txBody>
      </p:sp>
      <p:sp>
        <p:nvSpPr>
          <p:cNvPr id="2" name="Slide Number Placeholder 1">
            <a:extLst>
              <a:ext uri="{FF2B5EF4-FFF2-40B4-BE49-F238E27FC236}">
                <a16:creationId xmlns:a16="http://schemas.microsoft.com/office/drawing/2014/main" id="{0B24BF10-2B55-43AB-9F77-F1A1410384A9}"/>
              </a:ext>
            </a:extLst>
          </p:cNvPr>
          <p:cNvSpPr>
            <a:spLocks noGrp="1"/>
          </p:cNvSpPr>
          <p:nvPr>
            <p:ph type="sldNum" sz="quarter" idx="12"/>
          </p:nvPr>
        </p:nvSpPr>
        <p:spPr/>
        <p:txBody>
          <a:bodyPr/>
          <a:lstStyle/>
          <a:p>
            <a:fld id="{C263D6C4-4840-40CC-AC84-17E24B3B7BDE}" type="slidenum">
              <a:rPr lang="en-US" smtClean="0"/>
              <a:pPr/>
              <a:t>8</a:t>
            </a:fld>
            <a:endParaRPr lang="en-US"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52200" y="6226175"/>
            <a:ext cx="406400" cy="406400"/>
          </a:xfrm>
          <a:prstGeom prst="rect">
            <a:avLst/>
          </a:prstGeom>
        </p:spPr>
      </p:pic>
    </p:spTree>
    <p:extLst>
      <p:ext uri="{BB962C8B-B14F-4D97-AF65-F5344CB8AC3E}">
        <p14:creationId xmlns:p14="http://schemas.microsoft.com/office/powerpoint/2010/main" val="3624068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95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In-Custody Programs</a:t>
            </a:r>
          </a:p>
        </p:txBody>
      </p:sp>
      <p:sp>
        <p:nvSpPr>
          <p:cNvPr id="3" name="Slide Number Placeholder 2"/>
          <p:cNvSpPr>
            <a:spLocks noGrp="1"/>
          </p:cNvSpPr>
          <p:nvPr>
            <p:ph type="sldNum" sz="quarter" idx="12"/>
          </p:nvPr>
        </p:nvSpPr>
        <p:spPr/>
        <p:txBody>
          <a:bodyPr/>
          <a:lstStyle/>
          <a:p>
            <a:fld id="{C263D6C4-4840-40CC-AC84-17E24B3B7BDE}" type="slidenum">
              <a:rPr lang="en-US" noProof="0" smtClean="0"/>
              <a:pPr/>
              <a:t>9</a:t>
            </a:fld>
            <a:endParaRPr lang="en-US" noProof="0" dirty="0"/>
          </a:p>
        </p:txBody>
      </p:sp>
      <p:sp>
        <p:nvSpPr>
          <p:cNvPr id="4" name="Text Placeholder 3"/>
          <p:cNvSpPr>
            <a:spLocks noGrp="1"/>
          </p:cNvSpPr>
          <p:nvPr>
            <p:ph type="body" sz="quarter" idx="13"/>
          </p:nvPr>
        </p:nvSpPr>
        <p:spPr>
          <a:xfrm>
            <a:off x="1409700" y="1749569"/>
            <a:ext cx="10248900" cy="4565505"/>
          </a:xfrm>
        </p:spPr>
        <p:txBody>
          <a:bodyPr>
            <a:normAutofit fontScale="25000" lnSpcReduction="20000"/>
          </a:bodyPr>
          <a:lstStyle/>
          <a:p>
            <a:pPr algn="l"/>
            <a:r>
              <a:rPr lang="en-US" sz="8000" b="1" dirty="0"/>
              <a:t>Roads to Recovery</a:t>
            </a:r>
            <a:endParaRPr lang="en-US" sz="8000" dirty="0"/>
          </a:p>
          <a:p>
            <a:pPr algn="l"/>
            <a:r>
              <a:rPr lang="en-US" sz="8000" b="1" dirty="0"/>
              <a:t>Sisters</a:t>
            </a:r>
            <a:endParaRPr lang="en-US" sz="8000" dirty="0"/>
          </a:p>
          <a:p>
            <a:pPr algn="l"/>
            <a:r>
              <a:rPr lang="en-US" sz="8000" dirty="0"/>
              <a:t>Roads to Recovery and Sisters are in-custody programs that aim to address substance abuse among the male and female incarcerated population (respectively). Unlike our release and diversion programs, Roads and Sisters work with both pretrial and sentenced populations, facilitating groups, meetings, and discussions surrounding the topic of substance abuse and recovery.</a:t>
            </a:r>
          </a:p>
          <a:p>
            <a:pPr algn="l"/>
            <a:endParaRPr lang="en-US" sz="8000" b="1" dirty="0" smtClean="0"/>
          </a:p>
          <a:p>
            <a:pPr algn="l"/>
            <a:r>
              <a:rPr lang="en-US" sz="8000" b="1" dirty="0" smtClean="0"/>
              <a:t>Discharge </a:t>
            </a:r>
            <a:r>
              <a:rPr lang="en-US" sz="8000" b="1" dirty="0"/>
              <a:t>Planning</a:t>
            </a:r>
            <a:endParaRPr lang="en-US" sz="8000" dirty="0"/>
          </a:p>
          <a:p>
            <a:pPr algn="l"/>
            <a:r>
              <a:rPr lang="en-US" sz="8000" dirty="0"/>
              <a:t>Our Discharge Planning program works with high-volume arrestees to break the cycle of justice involvement. It is focused on developing reentry plans and referring clients to targeted services to secure healthier and improvement-focused post-release plans.</a:t>
            </a:r>
          </a:p>
          <a:p>
            <a:pPr algn="l"/>
            <a:endParaRPr lang="en-US" sz="8000" b="1" dirty="0" smtClean="0"/>
          </a:p>
          <a:p>
            <a:pPr algn="l"/>
            <a:r>
              <a:rPr lang="en-US" sz="8000" b="1" dirty="0" smtClean="0"/>
              <a:t>Affordable </a:t>
            </a:r>
            <a:r>
              <a:rPr lang="en-US" sz="8000" b="1" dirty="0"/>
              <a:t>Care Act Enrollment</a:t>
            </a:r>
            <a:endParaRPr lang="en-US" sz="8000" dirty="0"/>
          </a:p>
          <a:p>
            <a:pPr algn="l"/>
            <a:r>
              <a:rPr lang="en-US" sz="8000" dirty="0"/>
              <a:t>Our Affordable Care Act (ACA) Enrollment Program assesses healthcare status for our incarcerated clients and assist those who are not yet enrolled with the enrollment process.</a:t>
            </a:r>
          </a:p>
          <a:p>
            <a:r>
              <a:rPr lang="en-US" dirty="0"/>
              <a:t/>
            </a:r>
            <a:br>
              <a:rPr lang="en-US" dirty="0"/>
            </a:br>
            <a:endParaRPr lang="en-US"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52200" y="6315074"/>
            <a:ext cx="406400" cy="406400"/>
          </a:xfrm>
          <a:prstGeom prst="rect">
            <a:avLst/>
          </a:prstGeom>
        </p:spPr>
      </p:pic>
    </p:spTree>
    <p:extLst>
      <p:ext uri="{BB962C8B-B14F-4D97-AF65-F5344CB8AC3E}">
        <p14:creationId xmlns:p14="http://schemas.microsoft.com/office/powerpoint/2010/main" val="1857441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43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Custom 12">
      <a:dk1>
        <a:srgbClr val="000000"/>
      </a:dk1>
      <a:lt1>
        <a:srgbClr val="FFFFFF"/>
      </a:lt1>
      <a:dk2>
        <a:srgbClr val="6D6E71"/>
      </a:dk2>
      <a:lt2>
        <a:srgbClr val="58595B"/>
      </a:lt2>
      <a:accent1>
        <a:srgbClr val="0065A4"/>
      </a:accent1>
      <a:accent2>
        <a:srgbClr val="47C3D3"/>
      </a:accent2>
      <a:accent3>
        <a:srgbClr val="8F2D63"/>
      </a:accent3>
      <a:accent4>
        <a:srgbClr val="1A6871"/>
      </a:accent4>
      <a:accent5>
        <a:srgbClr val="0C4360"/>
      </a:accent5>
      <a:accent6>
        <a:srgbClr val="F47735"/>
      </a:accent6>
      <a:hlink>
        <a:srgbClr val="00559A"/>
      </a:hlink>
      <a:folHlink>
        <a:srgbClr val="595851"/>
      </a:folHlink>
    </a:clrScheme>
    <a:fontScheme name="Custom 3">
      <a:majorFont>
        <a:latin typeface="Trebuchet MS"/>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66687569_Modern blue presentation_AAS_v5" id="{C7B59113-CD15-4341-96CA-86E715D5BE98}" vid="{5A8FDAEB-3DF3-4B3C-A708-49813F8D6F8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291512c1ee715ab617f4c07df79fc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256c27c40ca5c40ce1cf6c44f0205df"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5757914-1161-4661-9696-421FD6935CDD}">
  <ds:schemaRefs>
    <ds:schemaRef ds:uri="http://purl.org/dc/dcmitype/"/>
    <ds:schemaRef ds:uri="16c05727-aa75-4e4a-9b5f-8a80a1165891"/>
    <ds:schemaRef ds:uri="http://schemas.microsoft.com/office/2006/metadata/properties"/>
    <ds:schemaRef ds:uri="http://purl.org/dc/terms/"/>
    <ds:schemaRef ds:uri="http://www.w3.org/XML/1998/namespace"/>
    <ds:schemaRef ds:uri="71af3243-3dd4-4a8d-8c0d-dd76da1f02a5"/>
    <ds:schemaRef ds:uri="http://purl.org/dc/elements/1.1/"/>
    <ds:schemaRef ds:uri="http://schemas.microsoft.com/office/2006/documentManagement/types"/>
    <ds:schemaRef ds:uri="http://schemas.microsoft.com/office/infopath/2007/PartnerControls"/>
    <ds:schemaRef ds:uri="http://schemas.openxmlformats.org/package/2006/metadata/core-properties"/>
  </ds:schemaRefs>
</ds:datastoreItem>
</file>

<file path=customXml/itemProps2.xml><?xml version="1.0" encoding="utf-8"?>
<ds:datastoreItem xmlns:ds="http://schemas.openxmlformats.org/officeDocument/2006/customXml" ds:itemID="{5B26E0C9-B2AA-42E6-97B6-E1B7D9EAF129}">
  <ds:schemaRefs>
    <ds:schemaRef ds:uri="http://schemas.microsoft.com/sharepoint/v3/contenttype/forms"/>
  </ds:schemaRefs>
</ds:datastoreItem>
</file>

<file path=customXml/itemProps3.xml><?xml version="1.0" encoding="utf-8"?>
<ds:datastoreItem xmlns:ds="http://schemas.openxmlformats.org/officeDocument/2006/customXml" ds:itemID="{4C103400-4A22-4E35-B588-4C4D4263895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Modern blue presentation</Template>
  <TotalTime>0</TotalTime>
  <Words>994</Words>
  <Application>Microsoft Office PowerPoint</Application>
  <PresentationFormat>Widescreen</PresentationFormat>
  <Paragraphs>85</Paragraphs>
  <Slides>14</Slides>
  <Notes>6</Notes>
  <HiddenSlides>0</HiddenSlides>
  <MMClips>14</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Arial</vt:lpstr>
      <vt:lpstr>Calibri</vt:lpstr>
      <vt:lpstr>Tahoma</vt:lpstr>
      <vt:lpstr>Trade Gothic LT Pro</vt:lpstr>
      <vt:lpstr>Trebuchet MS</vt:lpstr>
      <vt:lpstr>Office Theme</vt:lpstr>
      <vt:lpstr>San Francisco  Pretrial Diversion Project Celebrating 45 Years of Community Supervision Work</vt:lpstr>
      <vt:lpstr>Release Programs</vt:lpstr>
      <vt:lpstr>Own Recognizance Program (OR)</vt:lpstr>
      <vt:lpstr>Assertive Case Management Program (ACM)</vt:lpstr>
      <vt:lpstr>In-Custody Referral Program (ICR)</vt:lpstr>
      <vt:lpstr>Diversion Programs</vt:lpstr>
      <vt:lpstr>Diversion Programs</vt:lpstr>
      <vt:lpstr>In-Custody Programs</vt:lpstr>
      <vt:lpstr>In-Custody Programs</vt:lpstr>
      <vt:lpstr>Our Accountability</vt:lpstr>
      <vt:lpstr>Our Accountability</vt:lpstr>
      <vt:lpstr>Our Partners for TAY Services</vt:lpstr>
      <vt:lpstr>Our Partners for TAY Services</vt:lpstr>
      <vt:lpstr>Thank you for inviting us to present today!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2021-05-10T19:30:18Z</dcterms:created>
  <dcterms:modified xsi:type="dcterms:W3CDTF">2021-05-11T00:24:13Z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